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5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Lst>
  <p:sldSz cx="12192000" cy="6858000"/>
  <p:notesSz cx="6858000" cy="9144000"/>
  <p:embeddedFontLst>
    <p:embeddedFont>
      <p:font typeface="Calibri" panose="020F0502020204030204" pitchFamily="34" charset="0"/>
      <p:regular r:id="rId58"/>
      <p:bold r:id="rId59"/>
      <p:italic r:id="rId60"/>
      <p:boldItalic r:id="rId61"/>
    </p:embeddedFont>
    <p:embeddedFont>
      <p:font typeface="Rajdhani" panose="020B0604020202020204" charset="0"/>
      <p:regular r:id="rId62"/>
      <p:bold r:id="rId63"/>
    </p:embeddedFont>
    <p:embeddedFont>
      <p:font typeface="Rajdhani Light" panose="020B0604020202020204" charset="0"/>
      <p:regular r:id="rId64"/>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jlx7u5vw8fNFoyE8tPI3kYzG7r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6.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1.fntdata"/><Relationship Id="rId66" Type="http://customschemas.google.com/relationships/presentationmetadata" Target="metadata"/><Relationship Id="rId5" Type="http://schemas.openxmlformats.org/officeDocument/2006/relationships/slide" Target="slides/slide3.xml"/><Relationship Id="rId61" Type="http://schemas.openxmlformats.org/officeDocument/2006/relationships/font" Target="fonts/font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7.fntdata"/><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
        <p:nvSpPr>
          <p:cNvPr id="157" name="Google Shape;1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14146d3aa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1114146d3aa_1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49" name="Google Shape;249;g1114146d3aa_1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14146d3aa_1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g1114146d3aa_1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60" name="Google Shape;260;g1114146d3aa_1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145b2da88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11145b2da88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70" name="Google Shape;270;g11145b2da88_1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145b2da88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11145b2da88_1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80" name="Google Shape;280;g11145b2da88_1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10c678c9e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10c678c9e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1110c678c9e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1124be6ad7_8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1124be6ad7_8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11124be6ad7_8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124be6ad7_1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1124be6ad7_1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11124be6ad7_1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124be6ad7_1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1124be6ad7_1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11124be6ad7_1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124be6ad7_1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1124be6ad7_1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11124be6ad7_1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124be6ad7_1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124be6ad7_10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g11124be6ad7_10_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69" name="Google Shape;169;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1124be6ad7_1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1124be6ad7_1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11124be6ad7_1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124be6ad7_1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124be6ad7_1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11124be6ad7_14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124be6ad7_14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1124be6ad7_14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g11124be6ad7_14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11329d1ae2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11329d1ae2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111329d1ae2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11329d1ae2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11329d1ae2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111329d1ae2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11329d1ae2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11329d1ae2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111329d1ae2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1329d1ae2_0_3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1329d1ae2_0_3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g111329d1ae2_0_3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11329d1ae2_0_1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11329d1ae2_0_1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g111329d1ae2_0_1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11329d1ae2_0_1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11329d1ae2_0_1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111329d1ae2_0_1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445" name="Google Shape;445;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79" name="Google Shape;179;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1124be6ad7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11124be6ad7_0_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455" name="Google Shape;455;g11124be6ad7_0_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1124be6ad7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g11124be6ad7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482" name="Google Shape;482;g11124be6ad7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124be6ad7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g11124be6ad7_0_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493" name="Google Shape;493;g11124be6ad7_0_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1124be6ad7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3" name="Google Shape;503;g11124be6ad7_0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504" name="Google Shape;504;g11124be6ad7_0_1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1124be6ad7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g11124be6ad7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514" name="Google Shape;514;g11124be6ad7_0_1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1124be6ad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g11124be6ad7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6" name="Google Shape;526;g11124be6ad7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11329d1ae2_0_16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g111329d1ae2_0_16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g111329d1ae2_0_16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1329d1ae2_0_16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1329d1ae2_0_16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g111329d1ae2_0_16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0e21a81611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0e21a81611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g10e21a81611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0e21a81611_2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0e21a81611_2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g10e21a81611_2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124be6ad7_9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11124be6ad7_9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89" name="Google Shape;189;g11124be6ad7_9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0e21a81611_2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0e21a81611_2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g10e21a81611_2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1329d1ae2_0_16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5" name="Google Shape;585;g111329d1ae2_0_16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6" name="Google Shape;586;g111329d1ae2_0_16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11329d1ae2_0_16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11329d1ae2_0_16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g111329d1ae2_0_168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0e1df7d82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2" name="Google Shape;602;g10e1df7d826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3" name="Google Shape;603;g10e1df7d826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0e1df7d82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0e1df7d82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g10e1df7d82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0e21a81611_2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0e21a81611_2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g10e21a81611_2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1124be6ad7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8" name="Google Shape;628;g11124be6ad7_0_1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29" name="Google Shape;629;g11124be6ad7_0_1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1124be6ad7_0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0" name="Google Shape;640;g11124be6ad7_0_1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1" name="Google Shape;641;g11124be6ad7_0_1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11124be6ad7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1" name="Google Shape;651;g11124be6ad7_3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52" name="Google Shape;652;g11124be6ad7_3_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1124be6ad7_3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1" name="Google Shape;661;g11124be6ad7_3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62" name="Google Shape;662;g11124be6ad7_3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145b2da88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11145b2da88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99" name="Google Shape;199;g11145b2da88_1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1124be6ad7_3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2" name="Google Shape;672;g11124be6ad7_3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73" name="Google Shape;673;g11124be6ad7_3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1124be6ad7_3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3" name="Google Shape;683;g11124be6ad7_3_1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84" name="Google Shape;684;g11124be6ad7_3_1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124be6ad7_3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4" name="Google Shape;694;g11124be6ad7_3_2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95" name="Google Shape;695;g11124be6ad7_3_2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5" name="Google Shape;705;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3" name="Google Shape;71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124be6ad7_9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11124be6ad7_9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09" name="Google Shape;209;g11124be6ad7_9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124be6ad7_1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11124be6ad7_12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19" name="Google Shape;219;g11124be6ad7_12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14146d3aa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1114146d3aa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29" name="Google Shape;229;g1114146d3aa_1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14146d3aa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1114146d3aa_1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39" name="Google Shape;239;g1114146d3aa_1_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5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3"/>
          <p:cNvSpPr txBox="1">
            <a:spLocks noGrp="1"/>
          </p:cNvSpPr>
          <p:nvPr>
            <p:ph type="ftr" idx="11"/>
          </p:nvPr>
        </p:nvSpPr>
        <p:spPr>
          <a:xfrm>
            <a:off x="4250635" y="6325159"/>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1"/>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7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71"/>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1"/>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2"/>
          <p:cNvSpPr txBox="1">
            <a:spLocks noGrp="1"/>
          </p:cNvSpPr>
          <p:nvPr>
            <p:ph type="title"/>
          </p:nvPr>
        </p:nvSpPr>
        <p:spPr>
          <a:xfrm rot="5400000">
            <a:off x="7133430"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72"/>
          <p:cNvSpPr txBox="1">
            <a:spLocks noGrp="1"/>
          </p:cNvSpPr>
          <p:nvPr>
            <p:ph type="body" idx="1"/>
          </p:nvPr>
        </p:nvSpPr>
        <p:spPr>
          <a:xfrm rot="5400000">
            <a:off x="1799430" y="-596105"/>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7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2"/>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55"/>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3" name="Google Shape;93;p55"/>
          <p:cNvSpPr txBox="1">
            <a:spLocks noGrp="1"/>
          </p:cNvSpPr>
          <p:nvPr>
            <p:ph type="dt" idx="10"/>
          </p:nvPr>
        </p:nvSpPr>
        <p:spPr>
          <a:xfrm>
            <a:off x="189271" y="6429893"/>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600" b="1" i="1">
                <a:solidFill>
                  <a:srgbClr val="00206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5"/>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600" b="1" i="1" u="none" strike="noStrike" cap="none">
                <a:solidFill>
                  <a:srgbClr val="00206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55"/>
          <p:cNvSpPr txBox="1"/>
          <p:nvPr/>
        </p:nvSpPr>
        <p:spPr>
          <a:xfrm>
            <a:off x="11281835" y="6427073"/>
            <a:ext cx="865922" cy="320675"/>
          </a:xfrm>
          <a:prstGeom prst="rect">
            <a:avLst/>
          </a:prstGeom>
          <a:gradFill>
            <a:gsLst>
              <a:gs pos="0">
                <a:srgbClr val="306CD7"/>
              </a:gs>
              <a:gs pos="100000">
                <a:srgbClr val="90B0FF"/>
              </a:gs>
            </a:gsLst>
            <a:lin ang="16200000" scaled="0"/>
          </a:gradFill>
          <a:ln w="9525" cap="flat" cmpd="sng">
            <a:solidFill>
              <a:srgbClr val="3E6EC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fld id="{00000000-1234-1234-1234-123412341234}" type="slidenum">
              <a:rPr lang="en-US" sz="1600" b="0" i="0" u="none" strike="noStrike" cap="none">
                <a:solidFill>
                  <a:srgbClr val="002060"/>
                </a:solidFill>
                <a:latin typeface="Arial"/>
                <a:ea typeface="Arial"/>
                <a:cs typeface="Arial"/>
                <a:sym typeface="Arial"/>
              </a:rPr>
              <a:t>‹#›</a:t>
            </a:fld>
            <a:endParaRPr sz="1600" b="0" i="0" u="none" strike="noStrike" cap="none">
              <a:solidFill>
                <a:srgbClr val="00206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6"/>
        <p:cNvGrpSpPr/>
        <p:nvPr/>
      </p:nvGrpSpPr>
      <p:grpSpPr>
        <a:xfrm>
          <a:off x="0" y="0"/>
          <a:ext cx="0" cy="0"/>
          <a:chOff x="0" y="0"/>
          <a:chExt cx="0" cy="0"/>
        </a:xfrm>
      </p:grpSpPr>
      <p:sp>
        <p:nvSpPr>
          <p:cNvPr id="97" name="Google Shape;97;p56"/>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6"/>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99" name="Google Shape;99;p56"/>
          <p:cNvSpPr txBox="1">
            <a:spLocks noGrp="1"/>
          </p:cNvSpPr>
          <p:nvPr>
            <p:ph type="dt" idx="10"/>
          </p:nvPr>
        </p:nvSpPr>
        <p:spPr>
          <a:xfrm>
            <a:off x="115529" y="6356353"/>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56"/>
          <p:cNvSpPr txBox="1">
            <a:spLocks noGrp="1"/>
          </p:cNvSpPr>
          <p:nvPr>
            <p:ph type="ftr" idx="11"/>
          </p:nvPr>
        </p:nvSpPr>
        <p:spPr>
          <a:xfrm>
            <a:off x="4289323" y="6364446"/>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56"/>
          <p:cNvSpPr txBox="1">
            <a:spLocks noGrp="1"/>
          </p:cNvSpPr>
          <p:nvPr>
            <p:ph type="sldNum" idx="12"/>
          </p:nvPr>
        </p:nvSpPr>
        <p:spPr>
          <a:xfrm>
            <a:off x="11281835" y="6427073"/>
            <a:ext cx="865922" cy="320675"/>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lvl1pPr marL="0" lvl="0"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1pPr>
            <a:lvl2pPr marL="0" lvl="1"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2pPr>
            <a:lvl3pPr marL="0" lvl="2"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3pPr>
            <a:lvl4pPr marL="0" lvl="3"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4pPr>
            <a:lvl5pPr marL="0" lvl="4"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5pPr>
            <a:lvl6pPr marL="0" lvl="5"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6pPr>
            <a:lvl7pPr marL="0" lvl="6"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7pPr>
            <a:lvl8pPr marL="0" lvl="7"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8pPr>
            <a:lvl9pPr marL="0" lvl="8"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2"/>
        <p:cNvGrpSpPr/>
        <p:nvPr/>
      </p:nvGrpSpPr>
      <p:grpSpPr>
        <a:xfrm>
          <a:off x="0" y="0"/>
          <a:ext cx="0" cy="0"/>
          <a:chOff x="0" y="0"/>
          <a:chExt cx="0" cy="0"/>
        </a:xfrm>
      </p:grpSpPr>
      <p:sp>
        <p:nvSpPr>
          <p:cNvPr id="103" name="Google Shape;103;p57"/>
          <p:cNvSpPr txBox="1">
            <a:spLocks noGrp="1"/>
          </p:cNvSpPr>
          <p:nvPr>
            <p:ph type="title"/>
          </p:nvPr>
        </p:nvSpPr>
        <p:spPr>
          <a:xfrm>
            <a:off x="839788"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57"/>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05" name="Google Shape;105;p57"/>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6" name="Google Shape;106;p57"/>
          <p:cNvSpPr txBox="1">
            <a:spLocks noGrp="1"/>
          </p:cNvSpPr>
          <p:nvPr>
            <p:ph type="body" idx="3"/>
          </p:nvPr>
        </p:nvSpPr>
        <p:spPr>
          <a:xfrm>
            <a:off x="6172202"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07" name="Google Shape;107;p57"/>
          <p:cNvSpPr txBox="1">
            <a:spLocks noGrp="1"/>
          </p:cNvSpPr>
          <p:nvPr>
            <p:ph type="body" idx="4"/>
          </p:nvPr>
        </p:nvSpPr>
        <p:spPr>
          <a:xfrm>
            <a:off x="617220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8" name="Google Shape;108;p5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57"/>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57"/>
          <p:cNvSpPr txBox="1"/>
          <p:nvPr/>
        </p:nvSpPr>
        <p:spPr>
          <a:xfrm>
            <a:off x="11281835" y="6427073"/>
            <a:ext cx="865922" cy="320675"/>
          </a:xfrm>
          <a:prstGeom prst="rect">
            <a:avLst/>
          </a:prstGeom>
          <a:gradFill>
            <a:gsLst>
              <a:gs pos="0">
                <a:srgbClr val="306CD7"/>
              </a:gs>
              <a:gs pos="100000">
                <a:srgbClr val="90B0FF"/>
              </a:gs>
            </a:gsLst>
            <a:lin ang="16200000" scaled="0"/>
          </a:gradFill>
          <a:ln w="9525" cap="flat" cmpd="sng">
            <a:solidFill>
              <a:srgbClr val="3E6EC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fld id="{00000000-1234-1234-1234-123412341234}" type="slidenum">
              <a:rPr lang="en-US" sz="1600" b="0" i="0" u="none" strike="noStrike" cap="none">
                <a:solidFill>
                  <a:srgbClr val="002060"/>
                </a:solidFill>
                <a:latin typeface="Arial"/>
                <a:ea typeface="Arial"/>
                <a:cs typeface="Arial"/>
                <a:sym typeface="Arial"/>
              </a:rPr>
              <a:t>‹#›</a:t>
            </a:fld>
            <a:endParaRPr sz="1600" b="0" i="0" u="none" strike="noStrike" cap="none">
              <a:solidFill>
                <a:srgbClr val="00206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58"/>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58"/>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58"/>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58"/>
          <p:cNvSpPr txBox="1"/>
          <p:nvPr/>
        </p:nvSpPr>
        <p:spPr>
          <a:xfrm>
            <a:off x="11281835" y="6427073"/>
            <a:ext cx="865922" cy="320675"/>
          </a:xfrm>
          <a:prstGeom prst="rect">
            <a:avLst/>
          </a:prstGeom>
          <a:gradFill>
            <a:gsLst>
              <a:gs pos="0">
                <a:srgbClr val="306CD7"/>
              </a:gs>
              <a:gs pos="100000">
                <a:srgbClr val="90B0FF"/>
              </a:gs>
            </a:gsLst>
            <a:lin ang="16200000" scaled="0"/>
          </a:gradFill>
          <a:ln w="9525" cap="flat" cmpd="sng">
            <a:solidFill>
              <a:srgbClr val="3E6EC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fld id="{00000000-1234-1234-1234-123412341234}" type="slidenum">
              <a:rPr lang="en-US" sz="1600" b="0" i="0" u="none" strike="noStrike" cap="none">
                <a:solidFill>
                  <a:srgbClr val="002060"/>
                </a:solidFill>
                <a:latin typeface="Arial"/>
                <a:ea typeface="Arial"/>
                <a:cs typeface="Arial"/>
                <a:sym typeface="Arial"/>
              </a:rPr>
              <a:t>‹#›</a:t>
            </a:fld>
            <a:endParaRPr sz="1600" b="0" i="0" u="none" strike="noStrike" cap="none">
              <a:solidFill>
                <a:srgbClr val="00206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6"/>
        <p:cNvGrpSpPr/>
        <p:nvPr/>
      </p:nvGrpSpPr>
      <p:grpSpPr>
        <a:xfrm>
          <a:off x="0" y="0"/>
          <a:ext cx="0" cy="0"/>
          <a:chOff x="0" y="0"/>
          <a:chExt cx="0" cy="0"/>
        </a:xfrm>
      </p:grpSpPr>
      <p:sp>
        <p:nvSpPr>
          <p:cNvPr id="117" name="Google Shape;117;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59"/>
          <p:cNvSpPr txBox="1">
            <a:spLocks noGrp="1"/>
          </p:cNvSpPr>
          <p:nvPr>
            <p:ph type="body" idx="1"/>
          </p:nvPr>
        </p:nvSpPr>
        <p:spPr>
          <a:xfrm>
            <a:off x="5183188" y="987429"/>
            <a:ext cx="617220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19" name="Google Shape;119;p5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20" name="Google Shape;120;p59"/>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59"/>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59"/>
          <p:cNvSpPr txBox="1"/>
          <p:nvPr/>
        </p:nvSpPr>
        <p:spPr>
          <a:xfrm>
            <a:off x="11281835" y="6427073"/>
            <a:ext cx="865922" cy="320675"/>
          </a:xfrm>
          <a:prstGeom prst="rect">
            <a:avLst/>
          </a:prstGeom>
          <a:gradFill>
            <a:gsLst>
              <a:gs pos="0">
                <a:srgbClr val="306CD7"/>
              </a:gs>
              <a:gs pos="100000">
                <a:srgbClr val="90B0FF"/>
              </a:gs>
            </a:gsLst>
            <a:lin ang="16200000" scaled="0"/>
          </a:gradFill>
          <a:ln w="9525" cap="flat" cmpd="sng">
            <a:solidFill>
              <a:srgbClr val="3E6EC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fld id="{00000000-1234-1234-1234-123412341234}" type="slidenum">
              <a:rPr lang="en-US" sz="1600" b="0" i="0" u="none" strike="noStrike" cap="none">
                <a:solidFill>
                  <a:srgbClr val="002060"/>
                </a:solidFill>
                <a:latin typeface="Arial"/>
                <a:ea typeface="Arial"/>
                <a:cs typeface="Arial"/>
                <a:sym typeface="Arial"/>
              </a:rPr>
              <a:t>‹#›</a:t>
            </a:fld>
            <a:endParaRPr sz="1600" b="0" i="0" u="none" strike="noStrike" cap="none">
              <a:solidFill>
                <a:srgbClr val="00206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3"/>
        <p:cNvGrpSpPr/>
        <p:nvPr/>
      </p:nvGrpSpPr>
      <p:grpSpPr>
        <a:xfrm>
          <a:off x="0" y="0"/>
          <a:ext cx="0" cy="0"/>
          <a:chOff x="0" y="0"/>
          <a:chExt cx="0" cy="0"/>
        </a:xfrm>
      </p:grpSpPr>
      <p:sp>
        <p:nvSpPr>
          <p:cNvPr id="124" name="Google Shape;124;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60"/>
          <p:cNvSpPr>
            <a:spLocks noGrp="1"/>
          </p:cNvSpPr>
          <p:nvPr>
            <p:ph type="pic" idx="2"/>
          </p:nvPr>
        </p:nvSpPr>
        <p:spPr>
          <a:xfrm>
            <a:off x="5183188" y="987429"/>
            <a:ext cx="6172200" cy="4873625"/>
          </a:xfrm>
          <a:prstGeom prst="rect">
            <a:avLst/>
          </a:prstGeom>
          <a:noFill/>
          <a:ln>
            <a:noFill/>
          </a:ln>
        </p:spPr>
      </p:sp>
      <p:sp>
        <p:nvSpPr>
          <p:cNvPr id="126" name="Google Shape;126;p6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27" name="Google Shape;127;p60"/>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60"/>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60"/>
          <p:cNvSpPr txBox="1"/>
          <p:nvPr/>
        </p:nvSpPr>
        <p:spPr>
          <a:xfrm>
            <a:off x="11281835" y="6427073"/>
            <a:ext cx="865922" cy="320675"/>
          </a:xfrm>
          <a:prstGeom prst="rect">
            <a:avLst/>
          </a:prstGeom>
          <a:gradFill>
            <a:gsLst>
              <a:gs pos="0">
                <a:srgbClr val="306CD7"/>
              </a:gs>
              <a:gs pos="100000">
                <a:srgbClr val="90B0FF"/>
              </a:gs>
            </a:gsLst>
            <a:lin ang="16200000" scaled="0"/>
          </a:gradFill>
          <a:ln w="9525" cap="flat" cmpd="sng">
            <a:solidFill>
              <a:srgbClr val="3E6EC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fld id="{00000000-1234-1234-1234-123412341234}" type="slidenum">
              <a:rPr lang="en-US" sz="1600" b="0" i="0" u="none" strike="noStrike" cap="none">
                <a:solidFill>
                  <a:srgbClr val="002060"/>
                </a:solidFill>
                <a:latin typeface="Arial"/>
                <a:ea typeface="Arial"/>
                <a:cs typeface="Arial"/>
                <a:sym typeface="Arial"/>
              </a:rPr>
              <a:t>‹#›</a:t>
            </a:fld>
            <a:endParaRPr sz="1600" b="0" i="0" u="none" strike="noStrike" cap="none">
              <a:solidFill>
                <a:srgbClr val="00206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61"/>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6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3" name="Google Shape;133;p61"/>
          <p:cNvSpPr txBox="1">
            <a:spLocks noGrp="1"/>
          </p:cNvSpPr>
          <p:nvPr>
            <p:ph type="dt" idx="10"/>
          </p:nvPr>
        </p:nvSpPr>
        <p:spPr>
          <a:xfrm>
            <a:off x="29496" y="643009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61"/>
          <p:cNvSpPr txBox="1">
            <a:spLocks noGrp="1"/>
          </p:cNvSpPr>
          <p:nvPr>
            <p:ph type="ftr" idx="11"/>
          </p:nvPr>
        </p:nvSpPr>
        <p:spPr>
          <a:xfrm>
            <a:off x="5176684" y="6492871"/>
            <a:ext cx="2976716" cy="30234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61"/>
          <p:cNvSpPr txBox="1">
            <a:spLocks noGrp="1"/>
          </p:cNvSpPr>
          <p:nvPr>
            <p:ph type="sldNum" idx="12"/>
          </p:nvPr>
        </p:nvSpPr>
        <p:spPr>
          <a:xfrm>
            <a:off x="11281835" y="6427073"/>
            <a:ext cx="865922" cy="320675"/>
          </a:xfrm>
          <a:prstGeom prst="rect">
            <a:avLst/>
          </a:prstGeom>
          <a:gradFill>
            <a:gsLst>
              <a:gs pos="0">
                <a:srgbClr val="306CD7"/>
              </a:gs>
              <a:gs pos="100000">
                <a:srgbClr val="90B0FF"/>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lvl1pPr marL="0" lvl="0"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1pPr>
            <a:lvl2pPr marL="0" lvl="1"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2pPr>
            <a:lvl3pPr marL="0" lvl="2"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3pPr>
            <a:lvl4pPr marL="0" lvl="3"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4pPr>
            <a:lvl5pPr marL="0" lvl="4"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5pPr>
            <a:lvl6pPr marL="0" lvl="5"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6pPr>
            <a:lvl7pPr marL="0" lvl="6"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7pPr>
            <a:lvl8pPr marL="0" lvl="7"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8pPr>
            <a:lvl9pPr marL="0" lvl="8" indent="0" algn="ctr">
              <a:lnSpc>
                <a:spcPct val="100000"/>
              </a:lnSpc>
              <a:spcBef>
                <a:spcPts val="0"/>
              </a:spcBef>
              <a:spcAft>
                <a:spcPts val="0"/>
              </a:spcAft>
              <a:buNone/>
              <a:defRPr sz="1600" b="0" i="0" u="none" strike="noStrike" cap="none">
                <a:solidFill>
                  <a:srgbClr val="00206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62"/>
          <p:cNvSpPr txBox="1">
            <a:spLocks noGrp="1"/>
          </p:cNvSpPr>
          <p:nvPr>
            <p:ph type="title"/>
          </p:nvPr>
        </p:nvSpPr>
        <p:spPr>
          <a:xfrm rot="5400000">
            <a:off x="7133430"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62"/>
          <p:cNvSpPr txBox="1">
            <a:spLocks noGrp="1"/>
          </p:cNvSpPr>
          <p:nvPr>
            <p:ph type="body" idx="1"/>
          </p:nvPr>
        </p:nvSpPr>
        <p:spPr>
          <a:xfrm rot="5400000">
            <a:off x="1799430" y="-596105"/>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9" name="Google Shape;139;p62"/>
          <p:cNvSpPr txBox="1">
            <a:spLocks noGrp="1"/>
          </p:cNvSpPr>
          <p:nvPr>
            <p:ph type="dt" idx="10"/>
          </p:nvPr>
        </p:nvSpPr>
        <p:spPr>
          <a:xfrm>
            <a:off x="177013" y="6399728"/>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62"/>
          <p:cNvSpPr txBox="1">
            <a:spLocks noGrp="1"/>
          </p:cNvSpPr>
          <p:nvPr>
            <p:ph type="ftr" idx="11"/>
          </p:nvPr>
        </p:nvSpPr>
        <p:spPr>
          <a:xfrm>
            <a:off x="4705349" y="6404847"/>
            <a:ext cx="300621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62"/>
          <p:cNvSpPr txBox="1"/>
          <p:nvPr/>
        </p:nvSpPr>
        <p:spPr>
          <a:xfrm>
            <a:off x="11281835" y="6427073"/>
            <a:ext cx="865922" cy="320675"/>
          </a:xfrm>
          <a:prstGeom prst="rect">
            <a:avLst/>
          </a:prstGeom>
          <a:gradFill>
            <a:gsLst>
              <a:gs pos="0">
                <a:srgbClr val="306CD7"/>
              </a:gs>
              <a:gs pos="100000">
                <a:srgbClr val="90B0FF"/>
              </a:gs>
            </a:gsLst>
            <a:lin ang="16200000" scaled="0"/>
          </a:gradFill>
          <a:ln w="9525" cap="flat" cmpd="sng">
            <a:solidFill>
              <a:srgbClr val="3E6EC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1" u="none" strike="noStrike" cap="none">
                <a:solidFill>
                  <a:srgbClr val="002060"/>
                </a:solidFill>
                <a:latin typeface="Arial"/>
                <a:ea typeface="Arial"/>
                <a:cs typeface="Arial"/>
                <a:sym typeface="Arial"/>
              </a:rPr>
              <a:t>‹#›</a:t>
            </a:fld>
            <a:endParaRPr sz="1600" b="1" i="1" u="none" strike="noStrike" cap="none">
              <a:solidFill>
                <a:srgbClr val="00206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6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3"/>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142"/>
        <p:cNvGrpSpPr/>
        <p:nvPr/>
      </p:nvGrpSpPr>
      <p:grpSpPr>
        <a:xfrm>
          <a:off x="0" y="0"/>
          <a:ext cx="0" cy="0"/>
          <a:chOff x="0" y="0"/>
          <a:chExt cx="0" cy="0"/>
        </a:xfrm>
      </p:grpSpPr>
      <p:sp>
        <p:nvSpPr>
          <p:cNvPr id="143" name="Google Shape;143;g111329d1ae2_0_55"/>
          <p:cNvSpPr/>
          <p:nvPr/>
        </p:nvSpPr>
        <p:spPr>
          <a:xfrm>
            <a:off x="0" y="0"/>
            <a:ext cx="12192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 name="Google Shape;144;g111329d1ae2_0_55"/>
          <p:cNvSpPr txBox="1">
            <a:spLocks noGrp="1"/>
          </p:cNvSpPr>
          <p:nvPr>
            <p:ph type="title"/>
          </p:nvPr>
        </p:nvSpPr>
        <p:spPr>
          <a:xfrm>
            <a:off x="415600" y="410433"/>
            <a:ext cx="6372300" cy="18909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4000"/>
              <a:buNone/>
              <a:defRPr sz="4000">
                <a:solidFill>
                  <a:srgbClr val="306CD7"/>
                </a:solidFill>
              </a:defRPr>
            </a:lvl1pPr>
            <a:lvl2pPr lvl="1" algn="l">
              <a:lnSpc>
                <a:spcPct val="100000"/>
              </a:lnSpc>
              <a:spcBef>
                <a:spcPts val="0"/>
              </a:spcBef>
              <a:spcAft>
                <a:spcPts val="0"/>
              </a:spcAft>
              <a:buClr>
                <a:schemeClr val="dk1"/>
              </a:buClr>
              <a:buSzPts val="4000"/>
              <a:buNone/>
              <a:defRPr sz="4000">
                <a:solidFill>
                  <a:srgbClr val="306CD7"/>
                </a:solidFill>
              </a:defRPr>
            </a:lvl2pPr>
            <a:lvl3pPr lvl="2" algn="l">
              <a:lnSpc>
                <a:spcPct val="100000"/>
              </a:lnSpc>
              <a:spcBef>
                <a:spcPts val="0"/>
              </a:spcBef>
              <a:spcAft>
                <a:spcPts val="0"/>
              </a:spcAft>
              <a:buClr>
                <a:schemeClr val="dk1"/>
              </a:buClr>
              <a:buSzPts val="4000"/>
              <a:buNone/>
              <a:defRPr sz="4000">
                <a:solidFill>
                  <a:srgbClr val="306CD7"/>
                </a:solidFill>
              </a:defRPr>
            </a:lvl3pPr>
            <a:lvl4pPr lvl="3" algn="l">
              <a:lnSpc>
                <a:spcPct val="100000"/>
              </a:lnSpc>
              <a:spcBef>
                <a:spcPts val="0"/>
              </a:spcBef>
              <a:spcAft>
                <a:spcPts val="0"/>
              </a:spcAft>
              <a:buClr>
                <a:schemeClr val="dk1"/>
              </a:buClr>
              <a:buSzPts val="4000"/>
              <a:buNone/>
              <a:defRPr sz="4000">
                <a:solidFill>
                  <a:srgbClr val="306CD7"/>
                </a:solidFill>
              </a:defRPr>
            </a:lvl4pPr>
            <a:lvl5pPr lvl="4" algn="l">
              <a:lnSpc>
                <a:spcPct val="100000"/>
              </a:lnSpc>
              <a:spcBef>
                <a:spcPts val="0"/>
              </a:spcBef>
              <a:spcAft>
                <a:spcPts val="0"/>
              </a:spcAft>
              <a:buClr>
                <a:schemeClr val="dk1"/>
              </a:buClr>
              <a:buSzPts val="4000"/>
              <a:buNone/>
              <a:defRPr sz="4000">
                <a:solidFill>
                  <a:srgbClr val="306CD7"/>
                </a:solidFill>
              </a:defRPr>
            </a:lvl5pPr>
            <a:lvl6pPr lvl="5" algn="l">
              <a:lnSpc>
                <a:spcPct val="100000"/>
              </a:lnSpc>
              <a:spcBef>
                <a:spcPts val="0"/>
              </a:spcBef>
              <a:spcAft>
                <a:spcPts val="0"/>
              </a:spcAft>
              <a:buClr>
                <a:schemeClr val="dk1"/>
              </a:buClr>
              <a:buSzPts val="4000"/>
              <a:buNone/>
              <a:defRPr sz="4000">
                <a:solidFill>
                  <a:srgbClr val="306CD7"/>
                </a:solidFill>
              </a:defRPr>
            </a:lvl6pPr>
            <a:lvl7pPr lvl="6" algn="l">
              <a:lnSpc>
                <a:spcPct val="100000"/>
              </a:lnSpc>
              <a:spcBef>
                <a:spcPts val="0"/>
              </a:spcBef>
              <a:spcAft>
                <a:spcPts val="0"/>
              </a:spcAft>
              <a:buClr>
                <a:schemeClr val="dk1"/>
              </a:buClr>
              <a:buSzPts val="4000"/>
              <a:buNone/>
              <a:defRPr sz="4000">
                <a:solidFill>
                  <a:srgbClr val="306CD7"/>
                </a:solidFill>
              </a:defRPr>
            </a:lvl7pPr>
            <a:lvl8pPr lvl="7" algn="l">
              <a:lnSpc>
                <a:spcPct val="100000"/>
              </a:lnSpc>
              <a:spcBef>
                <a:spcPts val="0"/>
              </a:spcBef>
              <a:spcAft>
                <a:spcPts val="0"/>
              </a:spcAft>
              <a:buClr>
                <a:schemeClr val="dk1"/>
              </a:buClr>
              <a:buSzPts val="4000"/>
              <a:buNone/>
              <a:defRPr sz="4000">
                <a:solidFill>
                  <a:srgbClr val="306CD7"/>
                </a:solidFill>
              </a:defRPr>
            </a:lvl8pPr>
            <a:lvl9pPr lvl="8" algn="l">
              <a:lnSpc>
                <a:spcPct val="100000"/>
              </a:lnSpc>
              <a:spcBef>
                <a:spcPts val="0"/>
              </a:spcBef>
              <a:spcAft>
                <a:spcPts val="0"/>
              </a:spcAft>
              <a:buClr>
                <a:schemeClr val="dk1"/>
              </a:buClr>
              <a:buSzPts val="4000"/>
              <a:buNone/>
              <a:defRPr sz="4000">
                <a:solidFill>
                  <a:srgbClr val="306CD7"/>
                </a:solidFill>
              </a:defRPr>
            </a:lvl9pPr>
          </a:lstStyle>
          <a:p>
            <a:endParaRPr/>
          </a:p>
        </p:txBody>
      </p:sp>
      <p:sp>
        <p:nvSpPr>
          <p:cNvPr id="145" name="Google Shape;145;g111329d1ae2_0_55"/>
          <p:cNvSpPr txBox="1">
            <a:spLocks noGrp="1"/>
          </p:cNvSpPr>
          <p:nvPr>
            <p:ph type="body" idx="1"/>
          </p:nvPr>
        </p:nvSpPr>
        <p:spPr>
          <a:xfrm>
            <a:off x="423300" y="2410833"/>
            <a:ext cx="6372300" cy="3691500"/>
          </a:xfrm>
          <a:prstGeom prst="rect">
            <a:avLst/>
          </a:prstGeom>
          <a:noFill/>
          <a:ln>
            <a:noFill/>
          </a:ln>
        </p:spPr>
        <p:txBody>
          <a:bodyPr spcFirstLastPara="1" wrap="square" lIns="91425" tIns="45700" rIns="91425" bIns="45700" anchor="t" anchorCtr="0">
            <a:normAutofit/>
          </a:bodyPr>
          <a:lstStyle>
            <a:lvl1pPr marL="457200" lvl="0" indent="-361950" algn="l">
              <a:lnSpc>
                <a:spcPct val="115000"/>
              </a:lnSpc>
              <a:spcBef>
                <a:spcPts val="750"/>
              </a:spcBef>
              <a:spcAft>
                <a:spcPts val="0"/>
              </a:spcAft>
              <a:buClr>
                <a:schemeClr val="dk2"/>
              </a:buClr>
              <a:buSzPts val="2100"/>
              <a:buChar char="•"/>
              <a:defRPr sz="2100">
                <a:solidFill>
                  <a:schemeClr val="dk2"/>
                </a:solidFill>
              </a:defRPr>
            </a:lvl1pPr>
            <a:lvl2pPr marL="914400" lvl="1" indent="-342900" algn="l">
              <a:lnSpc>
                <a:spcPct val="115000"/>
              </a:lnSpc>
              <a:spcBef>
                <a:spcPts val="2100"/>
              </a:spcBef>
              <a:spcAft>
                <a:spcPts val="0"/>
              </a:spcAft>
              <a:buClr>
                <a:schemeClr val="dk2"/>
              </a:buClr>
              <a:buSzPts val="1800"/>
              <a:buChar char="•"/>
              <a:defRPr sz="1900">
                <a:solidFill>
                  <a:schemeClr val="dk2"/>
                </a:solidFill>
              </a:defRPr>
            </a:lvl2pPr>
            <a:lvl3pPr marL="1371600" lvl="2" indent="-323850" algn="l">
              <a:lnSpc>
                <a:spcPct val="115000"/>
              </a:lnSpc>
              <a:spcBef>
                <a:spcPts val="2100"/>
              </a:spcBef>
              <a:spcAft>
                <a:spcPts val="0"/>
              </a:spcAft>
              <a:buClr>
                <a:schemeClr val="dk2"/>
              </a:buClr>
              <a:buSzPts val="1500"/>
              <a:buChar char="•"/>
              <a:defRPr sz="1900">
                <a:solidFill>
                  <a:schemeClr val="dk2"/>
                </a:solidFill>
              </a:defRPr>
            </a:lvl3pPr>
            <a:lvl4pPr marL="1828800" lvl="3" indent="-314325" algn="l">
              <a:lnSpc>
                <a:spcPct val="115000"/>
              </a:lnSpc>
              <a:spcBef>
                <a:spcPts val="2100"/>
              </a:spcBef>
              <a:spcAft>
                <a:spcPts val="0"/>
              </a:spcAft>
              <a:buClr>
                <a:schemeClr val="dk2"/>
              </a:buClr>
              <a:buSzPts val="1350"/>
              <a:buChar char="•"/>
              <a:defRPr sz="1900">
                <a:solidFill>
                  <a:schemeClr val="dk2"/>
                </a:solidFill>
              </a:defRPr>
            </a:lvl4pPr>
            <a:lvl5pPr marL="2286000" lvl="4" indent="-314325" algn="l">
              <a:lnSpc>
                <a:spcPct val="115000"/>
              </a:lnSpc>
              <a:spcBef>
                <a:spcPts val="2100"/>
              </a:spcBef>
              <a:spcAft>
                <a:spcPts val="0"/>
              </a:spcAft>
              <a:buClr>
                <a:schemeClr val="dk2"/>
              </a:buClr>
              <a:buSzPts val="1350"/>
              <a:buChar char="•"/>
              <a:defRPr sz="1900">
                <a:solidFill>
                  <a:schemeClr val="dk2"/>
                </a:solidFill>
              </a:defRPr>
            </a:lvl5pPr>
            <a:lvl6pPr marL="2743200" lvl="5" indent="-314325" algn="l">
              <a:lnSpc>
                <a:spcPct val="115000"/>
              </a:lnSpc>
              <a:spcBef>
                <a:spcPts val="2100"/>
              </a:spcBef>
              <a:spcAft>
                <a:spcPts val="0"/>
              </a:spcAft>
              <a:buClr>
                <a:schemeClr val="dk2"/>
              </a:buClr>
              <a:buSzPts val="1350"/>
              <a:buChar char="•"/>
              <a:defRPr sz="1900">
                <a:solidFill>
                  <a:schemeClr val="dk2"/>
                </a:solidFill>
              </a:defRPr>
            </a:lvl6pPr>
            <a:lvl7pPr marL="3200400" lvl="6" indent="-314325" algn="l">
              <a:lnSpc>
                <a:spcPct val="115000"/>
              </a:lnSpc>
              <a:spcBef>
                <a:spcPts val="2100"/>
              </a:spcBef>
              <a:spcAft>
                <a:spcPts val="0"/>
              </a:spcAft>
              <a:buClr>
                <a:schemeClr val="dk2"/>
              </a:buClr>
              <a:buSzPts val="1350"/>
              <a:buChar char="•"/>
              <a:defRPr sz="1900">
                <a:solidFill>
                  <a:schemeClr val="dk2"/>
                </a:solidFill>
              </a:defRPr>
            </a:lvl7pPr>
            <a:lvl8pPr marL="3657600" lvl="7" indent="-314325" algn="l">
              <a:lnSpc>
                <a:spcPct val="115000"/>
              </a:lnSpc>
              <a:spcBef>
                <a:spcPts val="2100"/>
              </a:spcBef>
              <a:spcAft>
                <a:spcPts val="0"/>
              </a:spcAft>
              <a:buClr>
                <a:schemeClr val="dk2"/>
              </a:buClr>
              <a:buSzPts val="1350"/>
              <a:buChar char="•"/>
              <a:defRPr sz="1900">
                <a:solidFill>
                  <a:schemeClr val="dk2"/>
                </a:solidFill>
              </a:defRPr>
            </a:lvl8pPr>
            <a:lvl9pPr marL="4114800" lvl="8" indent="-314325" algn="l">
              <a:lnSpc>
                <a:spcPct val="115000"/>
              </a:lnSpc>
              <a:spcBef>
                <a:spcPts val="2100"/>
              </a:spcBef>
              <a:spcAft>
                <a:spcPts val="2100"/>
              </a:spcAft>
              <a:buClr>
                <a:schemeClr val="dk2"/>
              </a:buClr>
              <a:buSzPts val="1350"/>
              <a:buChar char="•"/>
              <a:defRPr sz="1900">
                <a:solidFill>
                  <a:schemeClr val="dk2"/>
                </a:solidFill>
              </a:defRPr>
            </a:lvl9pPr>
          </a:lstStyle>
          <a:p>
            <a:endParaRPr/>
          </a:p>
        </p:txBody>
      </p:sp>
      <p:sp>
        <p:nvSpPr>
          <p:cNvPr id="146" name="Google Shape;146;g111329d1ae2_0_55"/>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chemeClr val="dk2"/>
                </a:solidFill>
              </a:defRPr>
            </a:lvl1pPr>
            <a:lvl2pPr lvl="1" algn="r">
              <a:lnSpc>
                <a:spcPct val="100000"/>
              </a:lnSpc>
              <a:spcAft>
                <a:spcPts val="0"/>
              </a:spcAft>
              <a:buNone/>
              <a:defRPr sz="1300">
                <a:solidFill>
                  <a:schemeClr val="dk2"/>
                </a:solidFill>
              </a:defRPr>
            </a:lvl2pPr>
            <a:lvl3pPr lvl="2" algn="r">
              <a:lnSpc>
                <a:spcPct val="100000"/>
              </a:lnSpc>
              <a:spcAft>
                <a:spcPts val="0"/>
              </a:spcAft>
              <a:buNone/>
              <a:defRPr sz="1300">
                <a:solidFill>
                  <a:schemeClr val="dk2"/>
                </a:solidFill>
              </a:defRPr>
            </a:lvl3pPr>
            <a:lvl4pPr lvl="3" algn="r">
              <a:lnSpc>
                <a:spcPct val="100000"/>
              </a:lnSpc>
              <a:spcAft>
                <a:spcPts val="0"/>
              </a:spcAft>
              <a:buNone/>
              <a:defRPr sz="1300">
                <a:solidFill>
                  <a:schemeClr val="dk2"/>
                </a:solidFill>
              </a:defRPr>
            </a:lvl4pPr>
            <a:lvl5pPr lvl="4" algn="r">
              <a:lnSpc>
                <a:spcPct val="100000"/>
              </a:lnSpc>
              <a:spcAft>
                <a:spcPts val="0"/>
              </a:spcAft>
              <a:buNone/>
              <a:defRPr sz="1300">
                <a:solidFill>
                  <a:schemeClr val="dk2"/>
                </a:solidFill>
              </a:defRPr>
            </a:lvl5pPr>
            <a:lvl6pPr lvl="5" algn="r">
              <a:lnSpc>
                <a:spcPct val="100000"/>
              </a:lnSpc>
              <a:spcAft>
                <a:spcPts val="0"/>
              </a:spcAft>
              <a:buNone/>
              <a:defRPr sz="1300">
                <a:solidFill>
                  <a:schemeClr val="dk2"/>
                </a:solidFill>
              </a:defRPr>
            </a:lvl6pPr>
            <a:lvl7pPr lvl="6" algn="r">
              <a:lnSpc>
                <a:spcPct val="100000"/>
              </a:lnSpc>
              <a:spcAft>
                <a:spcPts val="0"/>
              </a:spcAft>
              <a:buNone/>
              <a:defRPr sz="1300">
                <a:solidFill>
                  <a:schemeClr val="dk2"/>
                </a:solidFill>
              </a:defRPr>
            </a:lvl7pPr>
            <a:lvl8pPr lvl="7" algn="r">
              <a:lnSpc>
                <a:spcPct val="100000"/>
              </a:lnSpc>
              <a:spcAft>
                <a:spcPts val="0"/>
              </a:spcAft>
              <a:buNone/>
              <a:defRPr sz="1300">
                <a:solidFill>
                  <a:schemeClr val="dk2"/>
                </a:solidFill>
              </a:defRPr>
            </a:lvl8pPr>
            <a:lvl9pPr lvl="8" algn="r">
              <a:lnSpc>
                <a:spcPct val="100000"/>
              </a:lnSpc>
              <a:spcAft>
                <a:spcPts val="0"/>
              </a:spcAft>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1">
  <p:cSld name="AUTOLAYOUT_1">
    <p:spTree>
      <p:nvGrpSpPr>
        <p:cNvPr id="1" name="Shape 147"/>
        <p:cNvGrpSpPr/>
        <p:nvPr/>
      </p:nvGrpSpPr>
      <p:grpSpPr>
        <a:xfrm>
          <a:off x="0" y="0"/>
          <a:ext cx="0" cy="0"/>
          <a:chOff x="0" y="0"/>
          <a:chExt cx="0" cy="0"/>
        </a:xfrm>
      </p:grpSpPr>
      <p:sp>
        <p:nvSpPr>
          <p:cNvPr id="148" name="Google Shape;148;g111329d1ae2_0_1616"/>
          <p:cNvSpPr/>
          <p:nvPr/>
        </p:nvSpPr>
        <p:spPr>
          <a:xfrm>
            <a:off x="0" y="0"/>
            <a:ext cx="12192000" cy="6858000"/>
          </a:xfrm>
          <a:prstGeom prst="rect">
            <a:avLst/>
          </a:prstGeom>
          <a:solidFill>
            <a:srgbClr val="EFEFE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9" name="Google Shape;149;g111329d1ae2_0_1616"/>
          <p:cNvSpPr/>
          <p:nvPr/>
        </p:nvSpPr>
        <p:spPr>
          <a:xfrm>
            <a:off x="4455067" y="419833"/>
            <a:ext cx="7315200" cy="60177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g111329d1ae2_0_1616"/>
          <p:cNvSpPr/>
          <p:nvPr/>
        </p:nvSpPr>
        <p:spPr>
          <a:xfrm>
            <a:off x="0" y="0"/>
            <a:ext cx="4064100" cy="6858000"/>
          </a:xfrm>
          <a:prstGeom prst="rect">
            <a:avLst/>
          </a:prstGeom>
          <a:solidFill>
            <a:srgbClr val="306CD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g111329d1ae2_0_1616"/>
          <p:cNvSpPr/>
          <p:nvPr/>
        </p:nvSpPr>
        <p:spPr>
          <a:xfrm>
            <a:off x="4455067" y="419833"/>
            <a:ext cx="7315200" cy="151200"/>
          </a:xfrm>
          <a:prstGeom prst="rect">
            <a:avLst/>
          </a:prstGeom>
          <a:solidFill>
            <a:srgbClr val="306CD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g111329d1ae2_0_1616"/>
          <p:cNvSpPr txBox="1">
            <a:spLocks noGrp="1"/>
          </p:cNvSpPr>
          <p:nvPr>
            <p:ph type="title"/>
          </p:nvPr>
        </p:nvSpPr>
        <p:spPr>
          <a:xfrm>
            <a:off x="464400" y="570933"/>
            <a:ext cx="3135300" cy="5866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FFFFFF"/>
              </a:buClr>
              <a:buSzPts val="3700"/>
              <a:buNone/>
              <a:defRPr sz="3700" b="1">
                <a:solidFill>
                  <a:srgbClr val="FFFFFF"/>
                </a:solidFill>
              </a:defRPr>
            </a:lvl1pPr>
            <a:lvl2pPr lvl="1" algn="l">
              <a:lnSpc>
                <a:spcPct val="100000"/>
              </a:lnSpc>
              <a:spcBef>
                <a:spcPts val="0"/>
              </a:spcBef>
              <a:spcAft>
                <a:spcPts val="0"/>
              </a:spcAft>
              <a:buClr>
                <a:srgbClr val="FFFFFF"/>
              </a:buClr>
              <a:buSzPts val="3700"/>
              <a:buNone/>
              <a:defRPr sz="3700" b="1">
                <a:solidFill>
                  <a:srgbClr val="FFFFFF"/>
                </a:solidFill>
              </a:defRPr>
            </a:lvl2pPr>
            <a:lvl3pPr lvl="2" algn="l">
              <a:lnSpc>
                <a:spcPct val="100000"/>
              </a:lnSpc>
              <a:spcBef>
                <a:spcPts val="0"/>
              </a:spcBef>
              <a:spcAft>
                <a:spcPts val="0"/>
              </a:spcAft>
              <a:buClr>
                <a:srgbClr val="FFFFFF"/>
              </a:buClr>
              <a:buSzPts val="3700"/>
              <a:buNone/>
              <a:defRPr sz="3700" b="1">
                <a:solidFill>
                  <a:srgbClr val="FFFFFF"/>
                </a:solidFill>
              </a:defRPr>
            </a:lvl3pPr>
            <a:lvl4pPr lvl="3" algn="l">
              <a:lnSpc>
                <a:spcPct val="100000"/>
              </a:lnSpc>
              <a:spcBef>
                <a:spcPts val="0"/>
              </a:spcBef>
              <a:spcAft>
                <a:spcPts val="0"/>
              </a:spcAft>
              <a:buClr>
                <a:srgbClr val="FFFFFF"/>
              </a:buClr>
              <a:buSzPts val="3700"/>
              <a:buNone/>
              <a:defRPr sz="3700" b="1">
                <a:solidFill>
                  <a:srgbClr val="FFFFFF"/>
                </a:solidFill>
              </a:defRPr>
            </a:lvl4pPr>
            <a:lvl5pPr lvl="4" algn="l">
              <a:lnSpc>
                <a:spcPct val="100000"/>
              </a:lnSpc>
              <a:spcBef>
                <a:spcPts val="0"/>
              </a:spcBef>
              <a:spcAft>
                <a:spcPts val="0"/>
              </a:spcAft>
              <a:buClr>
                <a:srgbClr val="FFFFFF"/>
              </a:buClr>
              <a:buSzPts val="3700"/>
              <a:buNone/>
              <a:defRPr sz="3700" b="1">
                <a:solidFill>
                  <a:srgbClr val="FFFFFF"/>
                </a:solidFill>
              </a:defRPr>
            </a:lvl5pPr>
            <a:lvl6pPr lvl="5" algn="l">
              <a:lnSpc>
                <a:spcPct val="100000"/>
              </a:lnSpc>
              <a:spcBef>
                <a:spcPts val="0"/>
              </a:spcBef>
              <a:spcAft>
                <a:spcPts val="0"/>
              </a:spcAft>
              <a:buClr>
                <a:srgbClr val="FFFFFF"/>
              </a:buClr>
              <a:buSzPts val="3700"/>
              <a:buNone/>
              <a:defRPr sz="3700" b="1">
                <a:solidFill>
                  <a:srgbClr val="FFFFFF"/>
                </a:solidFill>
              </a:defRPr>
            </a:lvl6pPr>
            <a:lvl7pPr lvl="6" algn="l">
              <a:lnSpc>
                <a:spcPct val="100000"/>
              </a:lnSpc>
              <a:spcBef>
                <a:spcPts val="0"/>
              </a:spcBef>
              <a:spcAft>
                <a:spcPts val="0"/>
              </a:spcAft>
              <a:buClr>
                <a:srgbClr val="FFFFFF"/>
              </a:buClr>
              <a:buSzPts val="3700"/>
              <a:buNone/>
              <a:defRPr sz="3700" b="1">
                <a:solidFill>
                  <a:srgbClr val="FFFFFF"/>
                </a:solidFill>
              </a:defRPr>
            </a:lvl7pPr>
            <a:lvl8pPr lvl="7" algn="l">
              <a:lnSpc>
                <a:spcPct val="100000"/>
              </a:lnSpc>
              <a:spcBef>
                <a:spcPts val="0"/>
              </a:spcBef>
              <a:spcAft>
                <a:spcPts val="0"/>
              </a:spcAft>
              <a:buClr>
                <a:srgbClr val="FFFFFF"/>
              </a:buClr>
              <a:buSzPts val="3700"/>
              <a:buNone/>
              <a:defRPr sz="3700" b="1">
                <a:solidFill>
                  <a:srgbClr val="FFFFFF"/>
                </a:solidFill>
              </a:defRPr>
            </a:lvl8pPr>
            <a:lvl9pPr lvl="8" algn="l">
              <a:lnSpc>
                <a:spcPct val="100000"/>
              </a:lnSpc>
              <a:spcBef>
                <a:spcPts val="0"/>
              </a:spcBef>
              <a:spcAft>
                <a:spcPts val="0"/>
              </a:spcAft>
              <a:buClr>
                <a:srgbClr val="FFFFFF"/>
              </a:buClr>
              <a:buSzPts val="3700"/>
              <a:buNone/>
              <a:defRPr sz="3700" b="1">
                <a:solidFill>
                  <a:srgbClr val="FFFFFF"/>
                </a:solidFill>
              </a:defRPr>
            </a:lvl9pPr>
          </a:lstStyle>
          <a:p>
            <a:endParaRPr/>
          </a:p>
        </p:txBody>
      </p:sp>
      <p:sp>
        <p:nvSpPr>
          <p:cNvPr id="153" name="Google Shape;153;g111329d1ae2_0_1616"/>
          <p:cNvSpPr txBox="1">
            <a:spLocks noGrp="1"/>
          </p:cNvSpPr>
          <p:nvPr>
            <p:ph type="body" idx="1"/>
          </p:nvPr>
        </p:nvSpPr>
        <p:spPr>
          <a:xfrm>
            <a:off x="4719100" y="791867"/>
            <a:ext cx="6787200" cy="5348700"/>
          </a:xfrm>
          <a:prstGeom prst="rect">
            <a:avLst/>
          </a:prstGeom>
          <a:noFill/>
          <a:ln>
            <a:noFill/>
          </a:ln>
        </p:spPr>
        <p:txBody>
          <a:bodyPr spcFirstLastPara="1" wrap="square" lIns="91425" tIns="45700" rIns="91425" bIns="45700" anchor="t" anchorCtr="0">
            <a:normAutofit/>
          </a:bodyPr>
          <a:lstStyle>
            <a:lvl1pPr marL="457200" lvl="0" indent="-349250" algn="l">
              <a:lnSpc>
                <a:spcPct val="115000"/>
              </a:lnSpc>
              <a:spcBef>
                <a:spcPts val="750"/>
              </a:spcBef>
              <a:spcAft>
                <a:spcPts val="0"/>
              </a:spcAft>
              <a:buClr>
                <a:srgbClr val="666666"/>
              </a:buClr>
              <a:buSzPts val="1900"/>
              <a:buChar char="•"/>
              <a:defRPr sz="1900">
                <a:solidFill>
                  <a:srgbClr val="666666"/>
                </a:solidFill>
              </a:defRPr>
            </a:lvl1pPr>
            <a:lvl2pPr marL="914400" lvl="1" indent="-330200" algn="l">
              <a:lnSpc>
                <a:spcPct val="115000"/>
              </a:lnSpc>
              <a:spcBef>
                <a:spcPts val="2100"/>
              </a:spcBef>
              <a:spcAft>
                <a:spcPts val="0"/>
              </a:spcAft>
              <a:buClr>
                <a:srgbClr val="666666"/>
              </a:buClr>
              <a:buSzPts val="1600"/>
              <a:buChar char="•"/>
              <a:defRPr sz="1600">
                <a:solidFill>
                  <a:srgbClr val="666666"/>
                </a:solidFill>
              </a:defRPr>
            </a:lvl2pPr>
            <a:lvl3pPr marL="1371600" lvl="2" indent="-330200" algn="l">
              <a:lnSpc>
                <a:spcPct val="115000"/>
              </a:lnSpc>
              <a:spcBef>
                <a:spcPts val="2100"/>
              </a:spcBef>
              <a:spcAft>
                <a:spcPts val="0"/>
              </a:spcAft>
              <a:buClr>
                <a:srgbClr val="666666"/>
              </a:buClr>
              <a:buSzPts val="1600"/>
              <a:buChar char="•"/>
              <a:defRPr sz="1600">
                <a:solidFill>
                  <a:srgbClr val="666666"/>
                </a:solidFill>
              </a:defRPr>
            </a:lvl3pPr>
            <a:lvl4pPr marL="1828800" lvl="3" indent="-330200" algn="l">
              <a:lnSpc>
                <a:spcPct val="115000"/>
              </a:lnSpc>
              <a:spcBef>
                <a:spcPts val="2100"/>
              </a:spcBef>
              <a:spcAft>
                <a:spcPts val="0"/>
              </a:spcAft>
              <a:buClr>
                <a:srgbClr val="666666"/>
              </a:buClr>
              <a:buSzPts val="1600"/>
              <a:buChar char="•"/>
              <a:defRPr sz="1600">
                <a:solidFill>
                  <a:srgbClr val="666666"/>
                </a:solidFill>
              </a:defRPr>
            </a:lvl4pPr>
            <a:lvl5pPr marL="2286000" lvl="4" indent="-330200" algn="l">
              <a:lnSpc>
                <a:spcPct val="115000"/>
              </a:lnSpc>
              <a:spcBef>
                <a:spcPts val="2100"/>
              </a:spcBef>
              <a:spcAft>
                <a:spcPts val="0"/>
              </a:spcAft>
              <a:buClr>
                <a:srgbClr val="666666"/>
              </a:buClr>
              <a:buSzPts val="1600"/>
              <a:buChar char="•"/>
              <a:defRPr sz="1600">
                <a:solidFill>
                  <a:srgbClr val="666666"/>
                </a:solidFill>
              </a:defRPr>
            </a:lvl5pPr>
            <a:lvl6pPr marL="2743200" lvl="5" indent="-330200" algn="l">
              <a:lnSpc>
                <a:spcPct val="115000"/>
              </a:lnSpc>
              <a:spcBef>
                <a:spcPts val="2100"/>
              </a:spcBef>
              <a:spcAft>
                <a:spcPts val="0"/>
              </a:spcAft>
              <a:buClr>
                <a:srgbClr val="666666"/>
              </a:buClr>
              <a:buSzPts val="1600"/>
              <a:buChar char="•"/>
              <a:defRPr sz="1600">
                <a:solidFill>
                  <a:srgbClr val="666666"/>
                </a:solidFill>
              </a:defRPr>
            </a:lvl6pPr>
            <a:lvl7pPr marL="3200400" lvl="6" indent="-330200" algn="l">
              <a:lnSpc>
                <a:spcPct val="115000"/>
              </a:lnSpc>
              <a:spcBef>
                <a:spcPts val="2100"/>
              </a:spcBef>
              <a:spcAft>
                <a:spcPts val="0"/>
              </a:spcAft>
              <a:buClr>
                <a:srgbClr val="666666"/>
              </a:buClr>
              <a:buSzPts val="1600"/>
              <a:buChar char="•"/>
              <a:defRPr sz="1600">
                <a:solidFill>
                  <a:srgbClr val="666666"/>
                </a:solidFill>
              </a:defRPr>
            </a:lvl7pPr>
            <a:lvl8pPr marL="3657600" lvl="7" indent="-330200" algn="l">
              <a:lnSpc>
                <a:spcPct val="115000"/>
              </a:lnSpc>
              <a:spcBef>
                <a:spcPts val="2100"/>
              </a:spcBef>
              <a:spcAft>
                <a:spcPts val="0"/>
              </a:spcAft>
              <a:buClr>
                <a:srgbClr val="666666"/>
              </a:buClr>
              <a:buSzPts val="1600"/>
              <a:buChar char="•"/>
              <a:defRPr sz="1600">
                <a:solidFill>
                  <a:srgbClr val="666666"/>
                </a:solidFill>
              </a:defRPr>
            </a:lvl8pPr>
            <a:lvl9pPr marL="4114800" lvl="8" indent="-330200" algn="l">
              <a:lnSpc>
                <a:spcPct val="115000"/>
              </a:lnSpc>
              <a:spcBef>
                <a:spcPts val="2100"/>
              </a:spcBef>
              <a:spcAft>
                <a:spcPts val="2100"/>
              </a:spcAft>
              <a:buClr>
                <a:srgbClr val="666666"/>
              </a:buClr>
              <a:buSzPts val="1600"/>
              <a:buChar char="•"/>
              <a:defRPr sz="1600">
                <a:solidFill>
                  <a:srgbClr val="666666"/>
                </a:solidFill>
              </a:defRPr>
            </a:lvl9pPr>
          </a:lstStyle>
          <a:p>
            <a:endParaRPr/>
          </a:p>
        </p:txBody>
      </p:sp>
      <p:sp>
        <p:nvSpPr>
          <p:cNvPr id="154" name="Google Shape;154;g111329d1ae2_0_1616"/>
          <p:cNvSpPr txBox="1">
            <a:spLocks noGrp="1"/>
          </p:cNvSpPr>
          <p:nvPr>
            <p:ph type="sldNum" idx="12"/>
          </p:nvPr>
        </p:nvSpPr>
        <p:spPr>
          <a:xfrm>
            <a:off x="11296610" y="6217622"/>
            <a:ext cx="731700" cy="524700"/>
          </a:xfrm>
          <a:prstGeom prst="rect">
            <a:avLst/>
          </a:prstGeom>
          <a:noFill/>
        </p:spPr>
        <p:txBody>
          <a:bodyPr spcFirstLastPara="1" wrap="square" lIns="91425" tIns="45700" rIns="91425" bIns="45700" anchor="ctr" anchorCtr="0">
            <a:noAutofit/>
          </a:bodyPr>
          <a:lstStyle>
            <a:lvl1pPr lvl="0" algn="r">
              <a:lnSpc>
                <a:spcPct val="100000"/>
              </a:lnSpc>
              <a:spcAft>
                <a:spcPts val="0"/>
              </a:spcAft>
              <a:buNone/>
              <a:defRPr sz="1300">
                <a:solidFill>
                  <a:srgbClr val="666666"/>
                </a:solidFill>
              </a:defRPr>
            </a:lvl1pPr>
            <a:lvl2pPr lvl="1" algn="r">
              <a:lnSpc>
                <a:spcPct val="100000"/>
              </a:lnSpc>
              <a:spcAft>
                <a:spcPts val="0"/>
              </a:spcAft>
              <a:buNone/>
              <a:defRPr sz="1300">
                <a:solidFill>
                  <a:srgbClr val="666666"/>
                </a:solidFill>
              </a:defRPr>
            </a:lvl2pPr>
            <a:lvl3pPr lvl="2" algn="r">
              <a:lnSpc>
                <a:spcPct val="100000"/>
              </a:lnSpc>
              <a:spcAft>
                <a:spcPts val="0"/>
              </a:spcAft>
              <a:buNone/>
              <a:defRPr sz="1300">
                <a:solidFill>
                  <a:srgbClr val="666666"/>
                </a:solidFill>
              </a:defRPr>
            </a:lvl3pPr>
            <a:lvl4pPr lvl="3" algn="r">
              <a:lnSpc>
                <a:spcPct val="100000"/>
              </a:lnSpc>
              <a:spcAft>
                <a:spcPts val="0"/>
              </a:spcAft>
              <a:buNone/>
              <a:defRPr sz="1300">
                <a:solidFill>
                  <a:srgbClr val="666666"/>
                </a:solidFill>
              </a:defRPr>
            </a:lvl4pPr>
            <a:lvl5pPr lvl="4" algn="r">
              <a:lnSpc>
                <a:spcPct val="100000"/>
              </a:lnSpc>
              <a:spcAft>
                <a:spcPts val="0"/>
              </a:spcAft>
              <a:buNone/>
              <a:defRPr sz="1300">
                <a:solidFill>
                  <a:srgbClr val="666666"/>
                </a:solidFill>
              </a:defRPr>
            </a:lvl5pPr>
            <a:lvl6pPr lvl="5" algn="r">
              <a:lnSpc>
                <a:spcPct val="100000"/>
              </a:lnSpc>
              <a:spcAft>
                <a:spcPts val="0"/>
              </a:spcAft>
              <a:buNone/>
              <a:defRPr sz="1300">
                <a:solidFill>
                  <a:srgbClr val="666666"/>
                </a:solidFill>
              </a:defRPr>
            </a:lvl6pPr>
            <a:lvl7pPr lvl="6" algn="r">
              <a:lnSpc>
                <a:spcPct val="100000"/>
              </a:lnSpc>
              <a:spcAft>
                <a:spcPts val="0"/>
              </a:spcAft>
              <a:buNone/>
              <a:defRPr sz="1300">
                <a:solidFill>
                  <a:srgbClr val="666666"/>
                </a:solidFill>
              </a:defRPr>
            </a:lvl7pPr>
            <a:lvl8pPr lvl="7" algn="r">
              <a:lnSpc>
                <a:spcPct val="100000"/>
              </a:lnSpc>
              <a:spcAft>
                <a:spcPts val="0"/>
              </a:spcAft>
              <a:buNone/>
              <a:defRPr sz="1300">
                <a:solidFill>
                  <a:srgbClr val="666666"/>
                </a:solidFill>
              </a:defRPr>
            </a:lvl8pPr>
            <a:lvl9pPr lvl="8" algn="r">
              <a:lnSpc>
                <a:spcPct val="100000"/>
              </a:lnSpc>
              <a:spcAft>
                <a:spcPts val="0"/>
              </a:spcAft>
              <a:buNone/>
              <a:defRPr sz="1300">
                <a:solidFill>
                  <a:srgbClr val="666666"/>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4"/>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4"/>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64"/>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4"/>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5"/>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6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65"/>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5"/>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6"/>
          <p:cNvSpPr txBox="1">
            <a:spLocks noGrp="1"/>
          </p:cNvSpPr>
          <p:nvPr>
            <p:ph type="title"/>
          </p:nvPr>
        </p:nvSpPr>
        <p:spPr>
          <a:xfrm>
            <a:off x="839788"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6"/>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6"/>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6"/>
          <p:cNvSpPr txBox="1">
            <a:spLocks noGrp="1"/>
          </p:cNvSpPr>
          <p:nvPr>
            <p:ph type="body" idx="3"/>
          </p:nvPr>
        </p:nvSpPr>
        <p:spPr>
          <a:xfrm>
            <a:off x="6172202"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6"/>
          <p:cNvSpPr txBox="1">
            <a:spLocks noGrp="1"/>
          </p:cNvSpPr>
          <p:nvPr>
            <p:ph type="body" idx="4"/>
          </p:nvPr>
        </p:nvSpPr>
        <p:spPr>
          <a:xfrm>
            <a:off x="617220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7"/>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68"/>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8"/>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8"/>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9"/>
          <p:cNvSpPr txBox="1">
            <a:spLocks noGrp="1"/>
          </p:cNvSpPr>
          <p:nvPr>
            <p:ph type="body" idx="1"/>
          </p:nvPr>
        </p:nvSpPr>
        <p:spPr>
          <a:xfrm>
            <a:off x="5183188" y="987429"/>
            <a:ext cx="617220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6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69"/>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9"/>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9"/>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7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70"/>
          <p:cNvSpPr>
            <a:spLocks noGrp="1"/>
          </p:cNvSpPr>
          <p:nvPr>
            <p:ph type="pic" idx="2"/>
          </p:nvPr>
        </p:nvSpPr>
        <p:spPr>
          <a:xfrm>
            <a:off x="5183188" y="987429"/>
            <a:ext cx="6172200" cy="4873625"/>
          </a:xfrm>
          <a:prstGeom prst="rect">
            <a:avLst/>
          </a:prstGeom>
          <a:noFill/>
          <a:ln>
            <a:noFill/>
          </a:ln>
        </p:spPr>
      </p:sp>
      <p:sp>
        <p:nvSpPr>
          <p:cNvPr id="68" name="Google Shape;68;p7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70"/>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0"/>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0"/>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52"/>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5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2"/>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84"/>
        <p:cNvGrpSpPr/>
        <p:nvPr/>
      </p:nvGrpSpPr>
      <p:grpSpPr>
        <a:xfrm>
          <a:off x="0" y="0"/>
          <a:ext cx="0" cy="0"/>
          <a:chOff x="0" y="0"/>
          <a:chExt cx="0" cy="0"/>
        </a:xfrm>
      </p:grpSpPr>
      <p:sp>
        <p:nvSpPr>
          <p:cNvPr id="85" name="Google Shape;85;p54"/>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54"/>
          <p:cNvSpPr txBox="1">
            <a:spLocks noGrp="1"/>
          </p:cNvSpPr>
          <p:nvPr>
            <p:ph type="dt" idx="10"/>
          </p:nvPr>
        </p:nvSpPr>
        <p:spPr>
          <a:xfrm>
            <a:off x="189271" y="6429893"/>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1" i="1"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8" name="Google Shape;88;p54"/>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1" i="1"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9" name="Google Shape;89;p54"/>
          <p:cNvSpPr txBox="1">
            <a:spLocks noGrp="1"/>
          </p:cNvSpPr>
          <p:nvPr>
            <p:ph type="sldNum" idx="12"/>
          </p:nvPr>
        </p:nvSpPr>
        <p:spPr>
          <a:xfrm>
            <a:off x="11267087" y="6412325"/>
            <a:ext cx="865922" cy="320675"/>
          </a:xfrm>
          <a:prstGeom prst="rect">
            <a:avLst/>
          </a:prstGeom>
          <a:gradFill>
            <a:gsLst>
              <a:gs pos="0">
                <a:srgbClr val="306CD7"/>
              </a:gs>
              <a:gs pos="100000">
                <a:srgbClr val="90B0FF"/>
              </a:gs>
            </a:gsLst>
            <a:lin ang="16200000" scaled="0"/>
          </a:gradFill>
          <a:ln w="9525" cap="flat" cmpd="sng">
            <a:solidFill>
              <a:srgbClr val="3E6EC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None/>
              <a:defRPr sz="1600" b="0" i="0" u="none" strike="noStrike" cap="none">
                <a:solidFill>
                  <a:srgbClr val="002060"/>
                </a:solidFill>
                <a:latin typeface="Arial"/>
                <a:ea typeface="Arial"/>
                <a:cs typeface="Arial"/>
                <a:sym typeface="Arial"/>
              </a:defRPr>
            </a:lvl1pPr>
            <a:lvl2pPr marL="0" marR="0" lvl="1" indent="0" algn="ctr" rtl="0">
              <a:lnSpc>
                <a:spcPct val="100000"/>
              </a:lnSpc>
              <a:spcBef>
                <a:spcPts val="0"/>
              </a:spcBef>
              <a:spcAft>
                <a:spcPts val="0"/>
              </a:spcAft>
              <a:buNone/>
              <a:defRPr sz="1600" b="0" i="0" u="none" strike="noStrike" cap="none">
                <a:solidFill>
                  <a:srgbClr val="002060"/>
                </a:solidFill>
                <a:latin typeface="Arial"/>
                <a:ea typeface="Arial"/>
                <a:cs typeface="Arial"/>
                <a:sym typeface="Arial"/>
              </a:defRPr>
            </a:lvl2pPr>
            <a:lvl3pPr marL="0" marR="0" lvl="2" indent="0" algn="ctr" rtl="0">
              <a:lnSpc>
                <a:spcPct val="100000"/>
              </a:lnSpc>
              <a:spcBef>
                <a:spcPts val="0"/>
              </a:spcBef>
              <a:spcAft>
                <a:spcPts val="0"/>
              </a:spcAft>
              <a:buNone/>
              <a:defRPr sz="1600" b="0" i="0" u="none" strike="noStrike" cap="none">
                <a:solidFill>
                  <a:srgbClr val="002060"/>
                </a:solidFill>
                <a:latin typeface="Arial"/>
                <a:ea typeface="Arial"/>
                <a:cs typeface="Arial"/>
                <a:sym typeface="Arial"/>
              </a:defRPr>
            </a:lvl3pPr>
            <a:lvl4pPr marL="0" marR="0" lvl="3" indent="0" algn="ctr" rtl="0">
              <a:lnSpc>
                <a:spcPct val="100000"/>
              </a:lnSpc>
              <a:spcBef>
                <a:spcPts val="0"/>
              </a:spcBef>
              <a:spcAft>
                <a:spcPts val="0"/>
              </a:spcAft>
              <a:buNone/>
              <a:defRPr sz="1600" b="0" i="0" u="none" strike="noStrike" cap="none">
                <a:solidFill>
                  <a:srgbClr val="002060"/>
                </a:solidFill>
                <a:latin typeface="Arial"/>
                <a:ea typeface="Arial"/>
                <a:cs typeface="Arial"/>
                <a:sym typeface="Arial"/>
              </a:defRPr>
            </a:lvl4pPr>
            <a:lvl5pPr marL="0" marR="0" lvl="4" indent="0" algn="ctr" rtl="0">
              <a:lnSpc>
                <a:spcPct val="100000"/>
              </a:lnSpc>
              <a:spcBef>
                <a:spcPts val="0"/>
              </a:spcBef>
              <a:spcAft>
                <a:spcPts val="0"/>
              </a:spcAft>
              <a:buNone/>
              <a:defRPr sz="1600" b="0" i="0" u="none" strike="noStrike" cap="none">
                <a:solidFill>
                  <a:srgbClr val="002060"/>
                </a:solidFill>
                <a:latin typeface="Arial"/>
                <a:ea typeface="Arial"/>
                <a:cs typeface="Arial"/>
                <a:sym typeface="Arial"/>
              </a:defRPr>
            </a:lvl5pPr>
            <a:lvl6pPr marL="0" marR="0" lvl="5" indent="0" algn="ctr" rtl="0">
              <a:lnSpc>
                <a:spcPct val="100000"/>
              </a:lnSpc>
              <a:spcBef>
                <a:spcPts val="0"/>
              </a:spcBef>
              <a:spcAft>
                <a:spcPts val="0"/>
              </a:spcAft>
              <a:buNone/>
              <a:defRPr sz="1600" b="0" i="0" u="none" strike="noStrike" cap="none">
                <a:solidFill>
                  <a:srgbClr val="002060"/>
                </a:solidFill>
                <a:latin typeface="Arial"/>
                <a:ea typeface="Arial"/>
                <a:cs typeface="Arial"/>
                <a:sym typeface="Arial"/>
              </a:defRPr>
            </a:lvl6pPr>
            <a:lvl7pPr marL="0" marR="0" lvl="6" indent="0" algn="ctr" rtl="0">
              <a:lnSpc>
                <a:spcPct val="100000"/>
              </a:lnSpc>
              <a:spcBef>
                <a:spcPts val="0"/>
              </a:spcBef>
              <a:spcAft>
                <a:spcPts val="0"/>
              </a:spcAft>
              <a:buNone/>
              <a:defRPr sz="1600" b="0" i="0" u="none" strike="noStrike" cap="none">
                <a:solidFill>
                  <a:srgbClr val="002060"/>
                </a:solidFill>
                <a:latin typeface="Arial"/>
                <a:ea typeface="Arial"/>
                <a:cs typeface="Arial"/>
                <a:sym typeface="Arial"/>
              </a:defRPr>
            </a:lvl7pPr>
            <a:lvl8pPr marL="0" marR="0" lvl="7" indent="0" algn="ctr" rtl="0">
              <a:lnSpc>
                <a:spcPct val="100000"/>
              </a:lnSpc>
              <a:spcBef>
                <a:spcPts val="0"/>
              </a:spcBef>
              <a:spcAft>
                <a:spcPts val="0"/>
              </a:spcAft>
              <a:buNone/>
              <a:defRPr sz="1600" b="0" i="0" u="none" strike="noStrike" cap="none">
                <a:solidFill>
                  <a:srgbClr val="002060"/>
                </a:solidFill>
                <a:latin typeface="Arial"/>
                <a:ea typeface="Arial"/>
                <a:cs typeface="Arial"/>
                <a:sym typeface="Arial"/>
              </a:defRPr>
            </a:lvl8pPr>
            <a:lvl9pPr marL="0" marR="0" lvl="8" indent="0" algn="ctr" rtl="0">
              <a:lnSpc>
                <a:spcPct val="100000"/>
              </a:lnSpc>
              <a:spcBef>
                <a:spcPts val="0"/>
              </a:spcBef>
              <a:spcAft>
                <a:spcPts val="0"/>
              </a:spcAft>
              <a:buNone/>
              <a:defRPr sz="1600" b="0" i="0" u="none" strike="noStrike" cap="none">
                <a:solidFill>
                  <a:srgbClr val="00206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s://dmitripavlutin.com/access-object-properties-javascrip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0.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notesSlide" Target="../notesSlides/notesSlide53.xml"/><Relationship Id="rId1" Type="http://schemas.openxmlformats.org/officeDocument/2006/relationships/slideLayout" Target="../slideLayouts/slideLayout12.xml"/><Relationship Id="rId5" Type="http://schemas.openxmlformats.org/officeDocument/2006/relationships/hyperlink" Target="https://www.electronics-tutorials.ws/boolean/bool_6.html" TargetMode="External"/><Relationship Id="rId4" Type="http://schemas.openxmlformats.org/officeDocument/2006/relationships/hyperlink" Target="https://developer.mozilla.org/en-US/"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electronics-tutorials.ws/boolean/bool_6.html" TargetMode="External"/><Relationship Id="rId2" Type="http://schemas.openxmlformats.org/officeDocument/2006/relationships/notesSlide" Target="../notesSlides/notesSlide5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39.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CC2E5"/>
            </a:gs>
            <a:gs pos="38000">
              <a:srgbClr val="9CC2E5"/>
            </a:gs>
            <a:gs pos="80000">
              <a:srgbClr val="CCE0F2">
                <a:alpha val="33333"/>
              </a:srgbClr>
            </a:gs>
            <a:gs pos="100000">
              <a:srgbClr val="CCE0F2">
                <a:alpha val="33333"/>
              </a:srgbClr>
            </a:gs>
          </a:gsLst>
          <a:lin ang="5400000" scaled="0"/>
        </a:gradFill>
        <a:effectLst/>
      </p:bgPr>
    </p:bg>
    <p:spTree>
      <p:nvGrpSpPr>
        <p:cNvPr id="1" name="Shape 159"/>
        <p:cNvGrpSpPr/>
        <p:nvPr/>
      </p:nvGrpSpPr>
      <p:grpSpPr>
        <a:xfrm>
          <a:off x="0" y="0"/>
          <a:ext cx="0" cy="0"/>
          <a:chOff x="0" y="0"/>
          <a:chExt cx="0" cy="0"/>
        </a:xfrm>
      </p:grpSpPr>
      <p:sp>
        <p:nvSpPr>
          <p:cNvPr id="160" name="Google Shape;160;p46"/>
          <p:cNvSpPr txBox="1"/>
          <p:nvPr/>
        </p:nvSpPr>
        <p:spPr>
          <a:xfrm>
            <a:off x="-1534472" y="1786025"/>
            <a:ext cx="18466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46"/>
          <p:cNvSpPr txBox="1">
            <a:spLocks noGrp="1"/>
          </p:cNvSpPr>
          <p:nvPr>
            <p:ph type="ctrTitle"/>
          </p:nvPr>
        </p:nvSpPr>
        <p:spPr>
          <a:xfrm>
            <a:off x="3150943" y="1048453"/>
            <a:ext cx="6400721" cy="92221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2060"/>
              </a:buClr>
              <a:buSzPts val="4800"/>
              <a:buNone/>
            </a:pPr>
            <a:r>
              <a:rPr lang="en-US" sz="4800" b="1">
                <a:solidFill>
                  <a:srgbClr val="002060"/>
                </a:solidFill>
              </a:rPr>
              <a:t>Internet Programming I</a:t>
            </a:r>
            <a:endParaRPr sz="4800" b="1">
              <a:solidFill>
                <a:srgbClr val="7030A0"/>
              </a:solidFill>
            </a:endParaRPr>
          </a:p>
        </p:txBody>
      </p:sp>
      <p:sp>
        <p:nvSpPr>
          <p:cNvPr id="162" name="Google Shape;162;p46"/>
          <p:cNvSpPr txBox="1"/>
          <p:nvPr/>
        </p:nvSpPr>
        <p:spPr>
          <a:xfrm>
            <a:off x="2448582" y="2155316"/>
            <a:ext cx="9009128" cy="1692731"/>
          </a:xfrm>
          <a:prstGeom prst="rect">
            <a:avLst/>
          </a:prstGeom>
          <a:noFill/>
          <a:ln>
            <a:noFill/>
          </a:ln>
        </p:spPr>
        <p:txBody>
          <a:bodyPr spcFirstLastPara="1" wrap="square" lIns="91425" tIns="45700" rIns="91425" bIns="45700" anchor="b"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4400" b="1" i="0" u="none" strike="noStrike" cap="none">
                <a:solidFill>
                  <a:srgbClr val="000000"/>
                </a:solidFill>
                <a:latin typeface="Calibri"/>
                <a:ea typeface="Calibri"/>
                <a:cs typeface="Calibri"/>
                <a:sym typeface="Calibri"/>
              </a:rPr>
              <a:t>Chapter 4</a:t>
            </a:r>
            <a:endParaRPr/>
          </a:p>
          <a:p>
            <a:pPr marL="0" marR="0" lvl="0" indent="0" algn="ctr" rtl="0">
              <a:lnSpc>
                <a:spcPct val="90000"/>
              </a:lnSpc>
              <a:spcBef>
                <a:spcPts val="0"/>
              </a:spcBef>
              <a:spcAft>
                <a:spcPts val="0"/>
              </a:spcAft>
              <a:buClr>
                <a:srgbClr val="000000"/>
              </a:buClr>
              <a:buSzPts val="4000"/>
              <a:buFont typeface="Arial"/>
              <a:buNone/>
            </a:pPr>
            <a:r>
              <a:rPr lang="en-US" sz="4400" b="1" i="0" u="none" strike="noStrike" cap="none">
                <a:solidFill>
                  <a:srgbClr val="000000"/>
                </a:solidFill>
                <a:latin typeface="Calibri"/>
                <a:ea typeface="Calibri"/>
                <a:cs typeface="Calibri"/>
                <a:sym typeface="Calibri"/>
              </a:rPr>
              <a:t>JavaScript: </a:t>
            </a:r>
            <a:r>
              <a:rPr lang="en-US" sz="4400" b="1">
                <a:latin typeface="Calibri"/>
                <a:ea typeface="Calibri"/>
                <a:cs typeface="Calibri"/>
                <a:sym typeface="Calibri"/>
              </a:rPr>
              <a:t>Objects</a:t>
            </a:r>
            <a:endParaRPr/>
          </a:p>
        </p:txBody>
      </p:sp>
      <p:sp>
        <p:nvSpPr>
          <p:cNvPr id="163" name="Google Shape;163;p46"/>
          <p:cNvSpPr txBox="1"/>
          <p:nvPr/>
        </p:nvSpPr>
        <p:spPr>
          <a:xfrm>
            <a:off x="6096000" y="4611808"/>
            <a:ext cx="5754600" cy="2124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70C0"/>
                </a:solidFill>
                <a:latin typeface="Calibri"/>
                <a:ea typeface="Calibri"/>
                <a:cs typeface="Calibri"/>
                <a:sym typeface="Calibri"/>
              </a:rPr>
              <a:t>Group: 6</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70C0"/>
                </a:solidFill>
                <a:latin typeface="Calibri"/>
                <a:ea typeface="Calibri"/>
                <a:cs typeface="Calibri"/>
                <a:sym typeface="Calibri"/>
              </a:rPr>
              <a:t>3</a:t>
            </a:r>
            <a:r>
              <a:rPr lang="en-US" sz="2800" b="0" i="0" u="none" strike="noStrike" cap="none" baseline="30000">
                <a:solidFill>
                  <a:srgbClr val="0070C0"/>
                </a:solidFill>
                <a:latin typeface="Calibri"/>
                <a:ea typeface="Calibri"/>
                <a:cs typeface="Calibri"/>
                <a:sym typeface="Calibri"/>
              </a:rPr>
              <a:t>rd</a:t>
            </a:r>
            <a:r>
              <a:rPr lang="en-US" sz="2800" b="0" i="0" u="none" strike="noStrike" cap="none">
                <a:solidFill>
                  <a:srgbClr val="0070C0"/>
                </a:solidFill>
                <a:latin typeface="Calibri"/>
                <a:ea typeface="Calibri"/>
                <a:cs typeface="Calibri"/>
                <a:sym typeface="Calibri"/>
              </a:rPr>
              <a:t> Year Sec </a:t>
            </a:r>
            <a:r>
              <a:rPr lang="en-US" sz="2800">
                <a:solidFill>
                  <a:srgbClr val="0070C0"/>
                </a:solidFill>
                <a:latin typeface="Calibri"/>
                <a:ea typeface="Calibri"/>
                <a:cs typeface="Calibri"/>
                <a:sym typeface="Calibri"/>
              </a:rPr>
              <a:t>D</a:t>
            </a:r>
            <a:r>
              <a:rPr lang="en-US" sz="2800" b="0" i="0" u="none" strike="noStrike" cap="none">
                <a:solidFill>
                  <a:srgbClr val="0070C0"/>
                </a:solidFill>
                <a:latin typeface="Calibri"/>
                <a:ea typeface="Calibri"/>
                <a:cs typeface="Calibri"/>
                <a:sym typeface="Calibri"/>
              </a:rPr>
              <a:t> Students, </a:t>
            </a:r>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0070C0"/>
                </a:solidFill>
                <a:latin typeface="Calibri"/>
                <a:ea typeface="Calibri"/>
                <a:cs typeface="Calibri"/>
                <a:sym typeface="Calibri"/>
              </a:rPr>
              <a:t>Dept. of Software Eng.</a:t>
            </a:r>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0070C0"/>
              </a:solidFill>
              <a:latin typeface="Calibri"/>
              <a:ea typeface="Calibri"/>
              <a:cs typeface="Calibri"/>
              <a:sym typeface="Calibri"/>
            </a:endParaRPr>
          </a:p>
          <a:p>
            <a:pPr marL="0" marR="0" lvl="0" indent="0" algn="r" rtl="0">
              <a:lnSpc>
                <a:spcPct val="100000"/>
              </a:lnSpc>
              <a:spcBef>
                <a:spcPts val="0"/>
              </a:spcBef>
              <a:spcAft>
                <a:spcPts val="0"/>
              </a:spcAft>
              <a:buClr>
                <a:srgbClr val="000000"/>
              </a:buClr>
              <a:buSzPts val="2800"/>
              <a:buFont typeface="Arial"/>
              <a:buNone/>
            </a:pPr>
            <a:r>
              <a:rPr lang="en-US" sz="2800" b="0" i="0" u="none" strike="noStrike" cap="none">
                <a:solidFill>
                  <a:srgbClr val="0070C0"/>
                </a:solidFill>
                <a:latin typeface="Calibri"/>
                <a:ea typeface="Calibri"/>
                <a:cs typeface="Calibri"/>
                <a:sym typeface="Calibri"/>
              </a:rPr>
              <a:t>Jan 2022, AASTU</a:t>
            </a:r>
            <a:endParaRPr sz="2800" b="0" i="0" u="none" strike="noStrike" cap="none">
              <a:solidFill>
                <a:srgbClr val="0070C0"/>
              </a:solidFill>
              <a:latin typeface="Calibri"/>
              <a:ea typeface="Calibri"/>
              <a:cs typeface="Calibri"/>
              <a:sym typeface="Calibri"/>
            </a:endParaRPr>
          </a:p>
        </p:txBody>
      </p:sp>
      <p:pic>
        <p:nvPicPr>
          <p:cNvPr id="164" name="Google Shape;164;p46"/>
          <p:cNvPicPr preferRelativeResize="0"/>
          <p:nvPr/>
        </p:nvPicPr>
        <p:blipFill rotWithShape="1">
          <a:blip r:embed="rId3">
            <a:alphaModFix/>
          </a:blip>
          <a:srcRect/>
          <a:stretch/>
        </p:blipFill>
        <p:spPr>
          <a:xfrm>
            <a:off x="116200" y="3804658"/>
            <a:ext cx="2332383" cy="2931143"/>
          </a:xfrm>
          <a:prstGeom prst="rect">
            <a:avLst/>
          </a:prstGeom>
          <a:noFill/>
          <a:ln>
            <a:noFill/>
          </a:ln>
        </p:spPr>
      </p:pic>
      <p:sp>
        <p:nvSpPr>
          <p:cNvPr id="165" name="Google Shape;165;p4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900" b="0" i="0" u="none" strike="noStrike" cap="none">
                <a:solidFill>
                  <a:srgbClr val="888888"/>
                </a:solidFill>
                <a:latin typeface="Calibri"/>
                <a:ea typeface="Calibri"/>
                <a:cs typeface="Calibri"/>
                <a:sym typeface="Calibri"/>
              </a:rPr>
              <a:t>Internet Programming 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14146d3aa_1_29"/>
          <p:cNvSpPr txBox="1">
            <a:spLocks noGrp="1"/>
          </p:cNvSpPr>
          <p:nvPr>
            <p:ph type="title"/>
          </p:nvPr>
        </p:nvSpPr>
        <p:spPr>
          <a:xfrm>
            <a:off x="149678" y="200926"/>
            <a:ext cx="7886700" cy="48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Javascript Object creating </a:t>
            </a:r>
            <a:endParaRPr/>
          </a:p>
        </p:txBody>
      </p:sp>
      <p:sp>
        <p:nvSpPr>
          <p:cNvPr id="252" name="Google Shape;252;g1114146d3aa_1_29"/>
          <p:cNvSpPr txBox="1">
            <a:spLocks noGrp="1"/>
          </p:cNvSpPr>
          <p:nvPr>
            <p:ph type="body" idx="1"/>
          </p:nvPr>
        </p:nvSpPr>
        <p:spPr>
          <a:xfrm>
            <a:off x="320228" y="793292"/>
            <a:ext cx="12007500" cy="5455500"/>
          </a:xfrm>
          <a:prstGeom prst="rect">
            <a:avLst/>
          </a:prstGeom>
          <a:noFill/>
          <a:ln>
            <a:noFill/>
          </a:ln>
        </p:spPr>
        <p:txBody>
          <a:bodyPr spcFirstLastPara="1" wrap="square" lIns="91425" tIns="45700" rIns="91425" bIns="45700" anchor="t" anchorCtr="0">
            <a:noAutofit/>
          </a:bodyPr>
          <a:lstStyle/>
          <a:p>
            <a:pPr marL="457200" lvl="0" indent="0" algn="l" rtl="0">
              <a:lnSpc>
                <a:spcPct val="80000"/>
              </a:lnSpc>
              <a:spcBef>
                <a:spcPts val="375"/>
              </a:spcBef>
              <a:spcAft>
                <a:spcPts val="0"/>
              </a:spcAft>
              <a:buNone/>
            </a:pPr>
            <a:endParaRPr sz="2000"/>
          </a:p>
          <a:p>
            <a:pPr marL="0" lvl="0" indent="0" algn="l" rtl="0">
              <a:lnSpc>
                <a:spcPct val="115000"/>
              </a:lnSpc>
              <a:spcBef>
                <a:spcPts val="600"/>
              </a:spcBef>
              <a:spcAft>
                <a:spcPts val="0"/>
              </a:spcAft>
              <a:buNone/>
            </a:pPr>
            <a:r>
              <a:rPr lang="en-US" sz="2400" b="1">
                <a:highlight>
                  <a:srgbClr val="FFFFFF"/>
                </a:highlight>
                <a:latin typeface="Arial"/>
                <a:ea typeface="Arial"/>
                <a:cs typeface="Arial"/>
                <a:sym typeface="Arial"/>
              </a:rPr>
              <a:t>3</a:t>
            </a:r>
            <a:r>
              <a:rPr lang="en-US" sz="2200" b="1">
                <a:highlight>
                  <a:srgbClr val="FFFFFF"/>
                </a:highlight>
                <a:latin typeface="Arial"/>
                <a:ea typeface="Arial"/>
                <a:cs typeface="Arial"/>
                <a:sym typeface="Arial"/>
              </a:rPr>
              <a:t>. Using Object.create() to create new objects</a:t>
            </a:r>
            <a:endParaRPr sz="2200" b="1">
              <a:highlight>
                <a:srgbClr val="FFFFFF"/>
              </a:highlight>
              <a:latin typeface="Arial"/>
              <a:ea typeface="Arial"/>
              <a:cs typeface="Arial"/>
              <a:sym typeface="Arial"/>
            </a:endParaRPr>
          </a:p>
          <a:p>
            <a:pPr marL="0" lvl="0" indent="0" algn="l" rtl="0">
              <a:lnSpc>
                <a:spcPct val="115000"/>
              </a:lnSpc>
              <a:spcBef>
                <a:spcPts val="600"/>
              </a:spcBef>
              <a:spcAft>
                <a:spcPts val="0"/>
              </a:spcAft>
              <a:buNone/>
            </a:pPr>
            <a:r>
              <a:rPr lang="en-US" sz="2200">
                <a:solidFill>
                  <a:srgbClr val="25265E"/>
                </a:solidFill>
                <a:highlight>
                  <a:srgbClr val="F4F7FF"/>
                </a:highlight>
                <a:latin typeface="Arial"/>
                <a:ea typeface="Arial"/>
                <a:cs typeface="Arial"/>
                <a:sym typeface="Arial"/>
              </a:rPr>
              <a:t>The </a:t>
            </a:r>
            <a:r>
              <a:rPr lang="en-US" sz="2200">
                <a:solidFill>
                  <a:srgbClr val="25265E"/>
                </a:solidFill>
                <a:highlight>
                  <a:srgbClr val="F4F7FF"/>
                </a:highlight>
                <a:latin typeface="Courier New"/>
                <a:ea typeface="Courier New"/>
                <a:cs typeface="Courier New"/>
                <a:sym typeface="Courier New"/>
              </a:rPr>
              <a:t>Object.create()</a:t>
            </a:r>
            <a:r>
              <a:rPr lang="en-US" sz="2200">
                <a:solidFill>
                  <a:srgbClr val="25265E"/>
                </a:solidFill>
                <a:highlight>
                  <a:srgbClr val="F4F7FF"/>
                </a:highlight>
                <a:latin typeface="Arial"/>
                <a:ea typeface="Arial"/>
                <a:cs typeface="Arial"/>
                <a:sym typeface="Arial"/>
              </a:rPr>
              <a:t> method creates a new object using the prototype of the given object.</a:t>
            </a:r>
            <a:endParaRPr sz="2200" b="1">
              <a:highlight>
                <a:srgbClr val="FFFFFF"/>
              </a:highlight>
              <a:latin typeface="Arial"/>
              <a:ea typeface="Arial"/>
              <a:cs typeface="Arial"/>
              <a:sym typeface="Arial"/>
            </a:endParaRPr>
          </a:p>
          <a:p>
            <a:pPr marL="0" lvl="0" indent="0" algn="l" rtl="0">
              <a:lnSpc>
                <a:spcPct val="115000"/>
              </a:lnSpc>
              <a:spcBef>
                <a:spcPts val="600"/>
              </a:spcBef>
              <a:spcAft>
                <a:spcPts val="0"/>
              </a:spcAft>
              <a:buNone/>
            </a:pPr>
            <a:endParaRPr sz="1450">
              <a:solidFill>
                <a:srgbClr val="0A0A23"/>
              </a:solidFill>
              <a:highlight>
                <a:srgbClr val="FFFFFF"/>
              </a:highlight>
              <a:latin typeface="Arial"/>
              <a:ea typeface="Arial"/>
              <a:cs typeface="Arial"/>
              <a:sym typeface="Arial"/>
            </a:endParaRPr>
          </a:p>
          <a:p>
            <a:pPr marL="0" lvl="0" indent="0" algn="l" rtl="0">
              <a:lnSpc>
                <a:spcPct val="115000"/>
              </a:lnSpc>
              <a:spcBef>
                <a:spcPts val="200"/>
              </a:spcBef>
              <a:spcAft>
                <a:spcPts val="0"/>
              </a:spcAft>
              <a:buNone/>
            </a:pPr>
            <a:endParaRPr sz="1450">
              <a:solidFill>
                <a:srgbClr val="0A0A23"/>
              </a:solidFill>
              <a:highlight>
                <a:srgbClr val="FFFFFF"/>
              </a:highlight>
              <a:latin typeface="Arial"/>
              <a:ea typeface="Arial"/>
              <a:cs typeface="Arial"/>
              <a:sym typeface="Arial"/>
            </a:endParaRPr>
          </a:p>
          <a:p>
            <a:pPr marL="0" lvl="0" indent="0" algn="l" rtl="0">
              <a:lnSpc>
                <a:spcPct val="80000"/>
              </a:lnSpc>
              <a:spcBef>
                <a:spcPts val="2100"/>
              </a:spcBef>
              <a:spcAft>
                <a:spcPts val="0"/>
              </a:spcAft>
              <a:buNone/>
            </a:pPr>
            <a:endParaRPr sz="2400"/>
          </a:p>
          <a:p>
            <a:pPr marL="914400" lvl="0" indent="0" algn="l" rtl="0">
              <a:lnSpc>
                <a:spcPct val="80000"/>
              </a:lnSpc>
              <a:spcBef>
                <a:spcPts val="375"/>
              </a:spcBef>
              <a:spcAft>
                <a:spcPts val="0"/>
              </a:spcAft>
              <a:buNone/>
            </a:pPr>
            <a:endParaRPr sz="2400"/>
          </a:p>
        </p:txBody>
      </p:sp>
      <p:sp>
        <p:nvSpPr>
          <p:cNvPr id="253" name="Google Shape;253;g1114146d3aa_1_29"/>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254" name="Google Shape;254;g1114146d3aa_1_29"/>
          <p:cNvSpPr txBox="1">
            <a:spLocks noGrp="1"/>
          </p:cNvSpPr>
          <p:nvPr>
            <p:ph type="ftr" idx="11"/>
          </p:nvPr>
        </p:nvSpPr>
        <p:spPr>
          <a:xfrm>
            <a:off x="4643103" y="6356351"/>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255" name="Google Shape;255;g1114146d3aa_1_29"/>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256" name="Google Shape;256;g1114146d3aa_1_29"/>
          <p:cNvPicPr preferRelativeResize="0"/>
          <p:nvPr/>
        </p:nvPicPr>
        <p:blipFill>
          <a:blip r:embed="rId4">
            <a:alphaModFix/>
          </a:blip>
          <a:stretch>
            <a:fillRect/>
          </a:stretch>
        </p:blipFill>
        <p:spPr>
          <a:xfrm>
            <a:off x="1483475" y="2174500"/>
            <a:ext cx="7148250" cy="384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114146d3aa_1_42"/>
          <p:cNvSpPr txBox="1">
            <a:spLocks noGrp="1"/>
          </p:cNvSpPr>
          <p:nvPr>
            <p:ph type="title"/>
          </p:nvPr>
        </p:nvSpPr>
        <p:spPr>
          <a:xfrm>
            <a:off x="149678" y="200926"/>
            <a:ext cx="7886700" cy="48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Javascript Object creating </a:t>
            </a:r>
            <a:endParaRPr/>
          </a:p>
        </p:txBody>
      </p:sp>
      <p:sp>
        <p:nvSpPr>
          <p:cNvPr id="263" name="Google Shape;263;g1114146d3aa_1_42"/>
          <p:cNvSpPr txBox="1">
            <a:spLocks noGrp="1"/>
          </p:cNvSpPr>
          <p:nvPr>
            <p:ph type="body" idx="1"/>
          </p:nvPr>
        </p:nvSpPr>
        <p:spPr>
          <a:xfrm>
            <a:off x="278250" y="793300"/>
            <a:ext cx="12049500" cy="5636700"/>
          </a:xfrm>
          <a:prstGeom prst="rect">
            <a:avLst/>
          </a:prstGeom>
          <a:noFill/>
          <a:ln>
            <a:noFill/>
          </a:ln>
        </p:spPr>
        <p:txBody>
          <a:bodyPr spcFirstLastPara="1" wrap="square" lIns="91425" tIns="45700" rIns="91425" bIns="45700" anchor="t" anchorCtr="0">
            <a:noAutofit/>
          </a:bodyPr>
          <a:lstStyle/>
          <a:p>
            <a:pPr marL="457200" lvl="0" indent="0" algn="l" rtl="0">
              <a:lnSpc>
                <a:spcPct val="80000"/>
              </a:lnSpc>
              <a:spcBef>
                <a:spcPts val="375"/>
              </a:spcBef>
              <a:spcAft>
                <a:spcPts val="0"/>
              </a:spcAft>
              <a:buNone/>
            </a:pPr>
            <a:endParaRPr sz="2000"/>
          </a:p>
          <a:p>
            <a:pPr marL="0" lvl="0" indent="0" algn="l" rtl="0">
              <a:lnSpc>
                <a:spcPct val="150000"/>
              </a:lnSpc>
              <a:spcBef>
                <a:spcPts val="0"/>
              </a:spcBef>
              <a:spcAft>
                <a:spcPts val="0"/>
              </a:spcAft>
              <a:buClr>
                <a:schemeClr val="dk1"/>
              </a:buClr>
              <a:buSzPts val="1100"/>
              <a:buFont typeface="Arial"/>
              <a:buNone/>
            </a:pPr>
            <a:r>
              <a:rPr lang="en-US" sz="1800" b="1">
                <a:solidFill>
                  <a:srgbClr val="25265E"/>
                </a:solidFill>
                <a:highlight>
                  <a:srgbClr val="F9FAFC"/>
                </a:highlight>
                <a:latin typeface="Arial"/>
                <a:ea typeface="Arial"/>
                <a:cs typeface="Arial"/>
                <a:sym typeface="Arial"/>
              </a:rPr>
              <a:t>create() Syntax</a:t>
            </a:r>
            <a:endParaRPr sz="1800" b="1">
              <a:solidFill>
                <a:srgbClr val="25265E"/>
              </a:solidFill>
              <a:highlight>
                <a:srgbClr val="F9FAFC"/>
              </a:highlight>
              <a:latin typeface="Arial"/>
              <a:ea typeface="Arial"/>
              <a:cs typeface="Arial"/>
              <a:sym typeface="Arial"/>
            </a:endParaRPr>
          </a:p>
          <a:p>
            <a:pPr marL="0" lvl="0" indent="0" algn="l" rtl="0">
              <a:lnSpc>
                <a:spcPct val="166666"/>
              </a:lnSpc>
              <a:spcBef>
                <a:spcPts val="900"/>
              </a:spcBef>
              <a:spcAft>
                <a:spcPts val="0"/>
              </a:spcAft>
              <a:buNone/>
            </a:pPr>
            <a:r>
              <a:rPr lang="en-US" sz="2200">
                <a:highlight>
                  <a:srgbClr val="F9FAFC"/>
                </a:highlight>
                <a:latin typeface="Arial"/>
                <a:ea typeface="Arial"/>
                <a:cs typeface="Arial"/>
                <a:sym typeface="Arial"/>
              </a:rPr>
              <a:t>The syntax of the </a:t>
            </a:r>
            <a:r>
              <a:rPr lang="en-US" sz="2200">
                <a:highlight>
                  <a:srgbClr val="F9FAFC"/>
                </a:highlight>
                <a:latin typeface="Courier New"/>
                <a:ea typeface="Courier New"/>
                <a:cs typeface="Courier New"/>
                <a:sym typeface="Courier New"/>
              </a:rPr>
              <a:t>create()</a:t>
            </a:r>
            <a:r>
              <a:rPr lang="en-US" sz="2200">
                <a:highlight>
                  <a:srgbClr val="F9FAFC"/>
                </a:highlight>
                <a:latin typeface="Arial"/>
                <a:ea typeface="Arial"/>
                <a:cs typeface="Arial"/>
                <a:sym typeface="Arial"/>
              </a:rPr>
              <a:t> method is:</a:t>
            </a:r>
            <a:endParaRPr sz="2200">
              <a:solidFill>
                <a:srgbClr val="0A0A23"/>
              </a:solidFill>
              <a:highlight>
                <a:srgbClr val="FFFFFF"/>
              </a:highlight>
              <a:latin typeface="Arial"/>
              <a:ea typeface="Arial"/>
              <a:cs typeface="Arial"/>
              <a:sym typeface="Arial"/>
            </a:endParaRPr>
          </a:p>
          <a:p>
            <a:pPr marL="0" lvl="0" indent="0" algn="l" rtl="0">
              <a:lnSpc>
                <a:spcPct val="166666"/>
              </a:lnSpc>
              <a:spcBef>
                <a:spcPts val="1200"/>
              </a:spcBef>
              <a:spcAft>
                <a:spcPts val="0"/>
              </a:spcAft>
              <a:buNone/>
            </a:pPr>
            <a:r>
              <a:rPr lang="en-US" sz="2200">
                <a:latin typeface="Courier New"/>
                <a:ea typeface="Courier New"/>
                <a:cs typeface="Courier New"/>
                <a:sym typeface="Courier New"/>
              </a:rPr>
              <a:t>const orgObject = { company: 'ABC Corp' };</a:t>
            </a:r>
            <a:endParaRPr sz="2200">
              <a:latin typeface="Courier New"/>
              <a:ea typeface="Courier New"/>
              <a:cs typeface="Courier New"/>
              <a:sym typeface="Courier New"/>
            </a:endParaRPr>
          </a:p>
          <a:p>
            <a:pPr marL="0" lvl="0" indent="0" algn="l" rtl="0">
              <a:lnSpc>
                <a:spcPct val="115000"/>
              </a:lnSpc>
              <a:spcBef>
                <a:spcPts val="1200"/>
              </a:spcBef>
              <a:spcAft>
                <a:spcPts val="0"/>
              </a:spcAft>
              <a:buNone/>
            </a:pPr>
            <a:r>
              <a:rPr lang="en-US" sz="2200">
                <a:solidFill>
                  <a:srgbClr val="0A0A23"/>
                </a:solidFill>
                <a:highlight>
                  <a:srgbClr val="FFFFFF"/>
                </a:highlight>
                <a:latin typeface="Arial"/>
                <a:ea typeface="Arial"/>
                <a:cs typeface="Arial"/>
                <a:sym typeface="Arial"/>
              </a:rPr>
              <a:t>And you want to create employees for this organization. Clearly, you want all the employee objects.</a:t>
            </a:r>
            <a:endParaRPr sz="2200">
              <a:solidFill>
                <a:srgbClr val="0A0A23"/>
              </a:solidFill>
              <a:highlight>
                <a:srgbClr val="FFFFFF"/>
              </a:highlight>
              <a:latin typeface="Arial"/>
              <a:ea typeface="Arial"/>
              <a:cs typeface="Arial"/>
              <a:sym typeface="Arial"/>
            </a:endParaRPr>
          </a:p>
          <a:p>
            <a:pPr marL="0" lvl="0" indent="0" algn="l" rtl="0">
              <a:lnSpc>
                <a:spcPct val="115000"/>
              </a:lnSpc>
              <a:spcBef>
                <a:spcPts val="2500"/>
              </a:spcBef>
              <a:spcAft>
                <a:spcPts val="0"/>
              </a:spcAft>
              <a:buNone/>
            </a:pPr>
            <a:r>
              <a:rPr lang="en-US" sz="2200">
                <a:solidFill>
                  <a:srgbClr val="0077AA"/>
                </a:solidFill>
                <a:latin typeface="Courier New"/>
                <a:ea typeface="Courier New"/>
                <a:cs typeface="Courier New"/>
                <a:sym typeface="Courier New"/>
              </a:rPr>
              <a:t>const</a:t>
            </a:r>
            <a:r>
              <a:rPr lang="en-US" sz="2200">
                <a:latin typeface="Courier New"/>
                <a:ea typeface="Courier New"/>
                <a:cs typeface="Courier New"/>
                <a:sym typeface="Courier New"/>
              </a:rPr>
              <a:t> employee </a:t>
            </a:r>
            <a:r>
              <a:rPr lang="en-US" sz="2200">
                <a:solidFill>
                  <a:srgbClr val="9A6E3A"/>
                </a:solidFill>
                <a:latin typeface="Courier New"/>
                <a:ea typeface="Courier New"/>
                <a:cs typeface="Courier New"/>
                <a:sym typeface="Courier New"/>
              </a:rPr>
              <a:t>=</a:t>
            </a:r>
            <a:r>
              <a:rPr lang="en-US" sz="2200">
                <a:latin typeface="Courier New"/>
                <a:ea typeface="Courier New"/>
                <a:cs typeface="Courier New"/>
                <a:sym typeface="Courier New"/>
              </a:rPr>
              <a:t> Object</a:t>
            </a:r>
            <a:r>
              <a:rPr lang="en-US" sz="2200">
                <a:solidFill>
                  <a:srgbClr val="999999"/>
                </a:solidFill>
                <a:latin typeface="Courier New"/>
                <a:ea typeface="Courier New"/>
                <a:cs typeface="Courier New"/>
                <a:sym typeface="Courier New"/>
              </a:rPr>
              <a:t>.</a:t>
            </a:r>
            <a:r>
              <a:rPr lang="en-US" sz="2200">
                <a:solidFill>
                  <a:srgbClr val="DD4A68"/>
                </a:solidFill>
                <a:latin typeface="Courier New"/>
                <a:ea typeface="Courier New"/>
                <a:cs typeface="Courier New"/>
                <a:sym typeface="Courier New"/>
              </a:rPr>
              <a:t>create</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orgObject</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name</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value</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669900"/>
                </a:solidFill>
                <a:latin typeface="Courier New"/>
                <a:ea typeface="Courier New"/>
                <a:cs typeface="Courier New"/>
                <a:sym typeface="Courier New"/>
              </a:rPr>
              <a:t>'EmployeeOne'</a:t>
            </a:r>
            <a:r>
              <a:rPr lang="en-US" sz="2200">
                <a:latin typeface="Courier New"/>
                <a:ea typeface="Courier New"/>
                <a:cs typeface="Courier New"/>
                <a:sym typeface="Courier New"/>
              </a:rPr>
              <a:t> </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999999"/>
                </a:solidFill>
                <a:latin typeface="Courier New"/>
                <a:ea typeface="Courier New"/>
                <a:cs typeface="Courier New"/>
                <a:sym typeface="Courier New"/>
              </a:rPr>
              <a:t>});</a:t>
            </a:r>
            <a:endParaRPr sz="2200">
              <a:latin typeface="Courier New"/>
              <a:ea typeface="Courier New"/>
              <a:cs typeface="Courier New"/>
              <a:sym typeface="Courier New"/>
            </a:endParaRPr>
          </a:p>
          <a:p>
            <a:pPr marL="0" lvl="0" indent="0" algn="l" rtl="0">
              <a:lnSpc>
                <a:spcPct val="115000"/>
              </a:lnSpc>
              <a:spcBef>
                <a:spcPts val="600"/>
              </a:spcBef>
              <a:spcAft>
                <a:spcPts val="0"/>
              </a:spcAft>
              <a:buNone/>
            </a:pPr>
            <a:endParaRPr sz="2200">
              <a:latin typeface="Courier New"/>
              <a:ea typeface="Courier New"/>
              <a:cs typeface="Courier New"/>
              <a:sym typeface="Courier New"/>
            </a:endParaRPr>
          </a:p>
          <a:p>
            <a:pPr marL="0" lvl="0" indent="0" algn="l" rtl="0">
              <a:lnSpc>
                <a:spcPct val="115000"/>
              </a:lnSpc>
              <a:spcBef>
                <a:spcPts val="600"/>
              </a:spcBef>
              <a:spcAft>
                <a:spcPts val="0"/>
              </a:spcAft>
              <a:buNone/>
            </a:pPr>
            <a:r>
              <a:rPr lang="en-US" sz="2200">
                <a:latin typeface="Courier New"/>
                <a:ea typeface="Courier New"/>
                <a:cs typeface="Courier New"/>
                <a:sym typeface="Courier New"/>
              </a:rPr>
              <a:t>console</a:t>
            </a:r>
            <a:r>
              <a:rPr lang="en-US" sz="2200">
                <a:solidFill>
                  <a:srgbClr val="999999"/>
                </a:solidFill>
                <a:latin typeface="Courier New"/>
                <a:ea typeface="Courier New"/>
                <a:cs typeface="Courier New"/>
                <a:sym typeface="Courier New"/>
              </a:rPr>
              <a:t>.</a:t>
            </a:r>
            <a:r>
              <a:rPr lang="en-US" sz="2200">
                <a:solidFill>
                  <a:srgbClr val="DD4A68"/>
                </a:solidFill>
                <a:latin typeface="Courier New"/>
                <a:ea typeface="Courier New"/>
                <a:cs typeface="Courier New"/>
                <a:sym typeface="Courier New"/>
              </a:rPr>
              <a:t>log</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employee</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708090"/>
                </a:solidFill>
                <a:latin typeface="Courier New"/>
                <a:ea typeface="Courier New"/>
                <a:cs typeface="Courier New"/>
                <a:sym typeface="Courier New"/>
              </a:rPr>
              <a:t>// { company: "ABC Corp" }</a:t>
            </a:r>
            <a:endParaRPr sz="2200">
              <a:latin typeface="Courier New"/>
              <a:ea typeface="Courier New"/>
              <a:cs typeface="Courier New"/>
              <a:sym typeface="Courier New"/>
            </a:endParaRPr>
          </a:p>
          <a:p>
            <a:pPr marL="190500" marR="190500" lvl="0" indent="0" algn="l" rtl="0">
              <a:lnSpc>
                <a:spcPct val="150000"/>
              </a:lnSpc>
              <a:spcBef>
                <a:spcPts val="1700"/>
              </a:spcBef>
              <a:spcAft>
                <a:spcPts val="0"/>
              </a:spcAft>
              <a:buNone/>
            </a:pPr>
            <a:r>
              <a:rPr lang="en-US" sz="2200">
                <a:latin typeface="Courier New"/>
                <a:ea typeface="Courier New"/>
                <a:cs typeface="Courier New"/>
                <a:sym typeface="Courier New"/>
              </a:rPr>
              <a:t>console</a:t>
            </a:r>
            <a:r>
              <a:rPr lang="en-US" sz="2200">
                <a:solidFill>
                  <a:srgbClr val="999999"/>
                </a:solidFill>
                <a:latin typeface="Courier New"/>
                <a:ea typeface="Courier New"/>
                <a:cs typeface="Courier New"/>
                <a:sym typeface="Courier New"/>
              </a:rPr>
              <a:t>.</a:t>
            </a:r>
            <a:r>
              <a:rPr lang="en-US" sz="2200">
                <a:solidFill>
                  <a:srgbClr val="DD4A68"/>
                </a:solidFill>
                <a:latin typeface="Courier New"/>
                <a:ea typeface="Courier New"/>
                <a:cs typeface="Courier New"/>
                <a:sym typeface="Courier New"/>
              </a:rPr>
              <a:t>log</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employee</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name</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708090"/>
                </a:solidFill>
                <a:latin typeface="Courier New"/>
                <a:ea typeface="Courier New"/>
                <a:cs typeface="Courier New"/>
                <a:sym typeface="Courier New"/>
              </a:rPr>
              <a:t>// "EmployeeOne"</a:t>
            </a:r>
            <a:endParaRPr sz="2200">
              <a:solidFill>
                <a:srgbClr val="708090"/>
              </a:solidFill>
              <a:latin typeface="Courier New"/>
              <a:ea typeface="Courier New"/>
              <a:cs typeface="Courier New"/>
              <a:sym typeface="Courier New"/>
            </a:endParaRPr>
          </a:p>
          <a:p>
            <a:pPr marL="0" lvl="0" indent="0" algn="l" rtl="0">
              <a:lnSpc>
                <a:spcPct val="115000"/>
              </a:lnSpc>
              <a:spcBef>
                <a:spcPts val="3300"/>
              </a:spcBef>
              <a:spcAft>
                <a:spcPts val="200"/>
              </a:spcAft>
              <a:buNone/>
            </a:pPr>
            <a:endParaRPr sz="2200">
              <a:solidFill>
                <a:srgbClr val="0A0A23"/>
              </a:solidFill>
              <a:highlight>
                <a:srgbClr val="FFFFFF"/>
              </a:highlight>
              <a:latin typeface="Arial"/>
              <a:ea typeface="Arial"/>
              <a:cs typeface="Arial"/>
              <a:sym typeface="Arial"/>
            </a:endParaRPr>
          </a:p>
        </p:txBody>
      </p:sp>
      <p:sp>
        <p:nvSpPr>
          <p:cNvPr id="264" name="Google Shape;264;g1114146d3aa_1_42"/>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265" name="Google Shape;265;g1114146d3aa_1_42"/>
          <p:cNvSpPr txBox="1">
            <a:spLocks noGrp="1"/>
          </p:cNvSpPr>
          <p:nvPr>
            <p:ph type="ftr" idx="11"/>
          </p:nvPr>
        </p:nvSpPr>
        <p:spPr>
          <a:xfrm>
            <a:off x="4643103" y="6356351"/>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266" name="Google Shape;266;g1114146d3aa_1_42"/>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1145b2da88_1_1"/>
          <p:cNvSpPr txBox="1">
            <a:spLocks noGrp="1"/>
          </p:cNvSpPr>
          <p:nvPr>
            <p:ph type="title"/>
          </p:nvPr>
        </p:nvSpPr>
        <p:spPr>
          <a:xfrm>
            <a:off x="149678" y="200926"/>
            <a:ext cx="7886700" cy="48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Javascript Object creating </a:t>
            </a:r>
            <a:endParaRPr/>
          </a:p>
        </p:txBody>
      </p:sp>
      <p:sp>
        <p:nvSpPr>
          <p:cNvPr id="273" name="Google Shape;273;g11145b2da88_1_1"/>
          <p:cNvSpPr txBox="1">
            <a:spLocks noGrp="1"/>
          </p:cNvSpPr>
          <p:nvPr>
            <p:ph type="body" idx="1"/>
          </p:nvPr>
        </p:nvSpPr>
        <p:spPr>
          <a:xfrm>
            <a:off x="278250" y="793300"/>
            <a:ext cx="12049500" cy="5636700"/>
          </a:xfrm>
          <a:prstGeom prst="rect">
            <a:avLst/>
          </a:prstGeom>
          <a:noFill/>
          <a:ln>
            <a:noFill/>
          </a:ln>
        </p:spPr>
        <p:txBody>
          <a:bodyPr spcFirstLastPara="1" wrap="square" lIns="91425" tIns="45700" rIns="91425" bIns="45700" anchor="t" anchorCtr="0">
            <a:noAutofit/>
          </a:bodyPr>
          <a:lstStyle/>
          <a:p>
            <a:pPr marL="457200" lvl="0" indent="0" algn="l" rtl="0">
              <a:lnSpc>
                <a:spcPct val="80000"/>
              </a:lnSpc>
              <a:spcBef>
                <a:spcPts val="375"/>
              </a:spcBef>
              <a:spcAft>
                <a:spcPts val="0"/>
              </a:spcAft>
              <a:buNone/>
            </a:pPr>
            <a:endParaRPr sz="2000"/>
          </a:p>
          <a:p>
            <a:pPr marL="0" lvl="0" indent="0" algn="l" rtl="0">
              <a:lnSpc>
                <a:spcPct val="150000"/>
              </a:lnSpc>
              <a:spcBef>
                <a:spcPts val="0"/>
              </a:spcBef>
              <a:spcAft>
                <a:spcPts val="0"/>
              </a:spcAft>
              <a:buNone/>
            </a:pPr>
            <a:r>
              <a:rPr lang="en-US" sz="2700" b="1">
                <a:solidFill>
                  <a:srgbClr val="25265E"/>
                </a:solidFill>
                <a:highlight>
                  <a:srgbClr val="F9FAFC"/>
                </a:highlight>
                <a:latin typeface="Arial"/>
                <a:ea typeface="Arial"/>
                <a:cs typeface="Arial"/>
                <a:sym typeface="Arial"/>
              </a:rPr>
              <a:t>4.Object.assign()</a:t>
            </a:r>
            <a:endParaRPr sz="2200">
              <a:solidFill>
                <a:srgbClr val="0A0A23"/>
              </a:solidFill>
              <a:highlight>
                <a:srgbClr val="FFFFFF"/>
              </a:highlight>
              <a:latin typeface="Arial"/>
              <a:ea typeface="Arial"/>
              <a:cs typeface="Arial"/>
              <a:sym typeface="Arial"/>
            </a:endParaRPr>
          </a:p>
          <a:p>
            <a:pPr marL="0" lvl="0" indent="0" algn="l" rtl="0">
              <a:lnSpc>
                <a:spcPct val="150000"/>
              </a:lnSpc>
              <a:spcBef>
                <a:spcPts val="1500"/>
              </a:spcBef>
              <a:spcAft>
                <a:spcPts val="0"/>
              </a:spcAft>
              <a:buNone/>
            </a:pPr>
            <a:r>
              <a:rPr lang="en-US" sz="2200">
                <a:solidFill>
                  <a:srgbClr val="0A0A23"/>
                </a:solidFill>
                <a:latin typeface="Courier New"/>
                <a:ea typeface="Courier New"/>
                <a:cs typeface="Courier New"/>
                <a:sym typeface="Courier New"/>
              </a:rPr>
              <a:t>Object</a:t>
            </a:r>
            <a:r>
              <a:rPr lang="en-US" sz="2200" b="1" i="1">
                <a:solidFill>
                  <a:srgbClr val="0A0A23"/>
                </a:solidFill>
                <a:latin typeface="Courier New"/>
                <a:ea typeface="Courier New"/>
                <a:cs typeface="Courier New"/>
                <a:sym typeface="Courier New"/>
              </a:rPr>
              <a:t>.</a:t>
            </a:r>
            <a:r>
              <a:rPr lang="en-US" sz="2200">
                <a:solidFill>
                  <a:srgbClr val="0A0A23"/>
                </a:solidFill>
                <a:latin typeface="Courier New"/>
                <a:ea typeface="Courier New"/>
                <a:cs typeface="Courier New"/>
                <a:sym typeface="Courier New"/>
              </a:rPr>
              <a:t>assign</a:t>
            </a:r>
            <a:r>
              <a:rPr lang="en-US" sz="2200">
                <a:solidFill>
                  <a:srgbClr val="0A0A23"/>
                </a:solidFill>
                <a:highlight>
                  <a:srgbClr val="FFFFFF"/>
                </a:highlight>
                <a:latin typeface="Arial"/>
                <a:ea typeface="Arial"/>
                <a:cs typeface="Arial"/>
                <a:sym typeface="Arial"/>
              </a:rPr>
              <a:t> method can take any number of objects as parameters. The first parameter is the object that it will create and return. The rest of the objects passed to it will be used to copy the properties into the new object. Let’s understand it by extending the previous example we saw.</a:t>
            </a:r>
            <a:endParaRPr sz="2200">
              <a:solidFill>
                <a:srgbClr val="0A0A23"/>
              </a:solidFill>
              <a:highlight>
                <a:srgbClr val="FFFFFF"/>
              </a:highlight>
              <a:latin typeface="Arial"/>
              <a:ea typeface="Arial"/>
              <a:cs typeface="Arial"/>
              <a:sym typeface="Arial"/>
            </a:endParaRPr>
          </a:p>
          <a:p>
            <a:pPr marL="457200" lvl="0" indent="-368300" algn="l" rtl="0">
              <a:lnSpc>
                <a:spcPct val="150000"/>
              </a:lnSpc>
              <a:spcBef>
                <a:spcPts val="1500"/>
              </a:spcBef>
              <a:spcAft>
                <a:spcPts val="0"/>
              </a:spcAft>
              <a:buClr>
                <a:srgbClr val="0A0A23"/>
              </a:buClr>
              <a:buSzPts val="2200"/>
              <a:buChar char="•"/>
            </a:pPr>
            <a:r>
              <a:rPr lang="en-US" sz="2200">
                <a:solidFill>
                  <a:srgbClr val="0A0A23"/>
                </a:solidFill>
                <a:highlight>
                  <a:srgbClr val="FFFFFF"/>
                </a:highlight>
                <a:latin typeface="Arial"/>
                <a:ea typeface="Arial"/>
                <a:cs typeface="Arial"/>
                <a:sym typeface="Arial"/>
              </a:rPr>
              <a:t>Object.assign() is used for cloning an object.</a:t>
            </a:r>
            <a:endParaRPr sz="2200">
              <a:solidFill>
                <a:srgbClr val="0A0A23"/>
              </a:solidFill>
              <a:highlight>
                <a:srgbClr val="FFFFFF"/>
              </a:highlight>
              <a:latin typeface="Arial"/>
              <a:ea typeface="Arial"/>
              <a:cs typeface="Arial"/>
              <a:sym typeface="Arial"/>
            </a:endParaRPr>
          </a:p>
          <a:p>
            <a:pPr marL="457200" lvl="0" indent="-368300" algn="l" rtl="0">
              <a:lnSpc>
                <a:spcPct val="150000"/>
              </a:lnSpc>
              <a:spcBef>
                <a:spcPts val="0"/>
              </a:spcBef>
              <a:spcAft>
                <a:spcPts val="0"/>
              </a:spcAft>
              <a:buClr>
                <a:srgbClr val="0A0A23"/>
              </a:buClr>
              <a:buSzPts val="2200"/>
              <a:buChar char="•"/>
            </a:pPr>
            <a:r>
              <a:rPr lang="en-US" sz="2200">
                <a:solidFill>
                  <a:srgbClr val="0A0A23"/>
                </a:solidFill>
                <a:highlight>
                  <a:srgbClr val="FFFFFF"/>
                </a:highlight>
                <a:latin typeface="Arial"/>
                <a:ea typeface="Arial"/>
                <a:cs typeface="Arial"/>
                <a:sym typeface="Arial"/>
              </a:rPr>
              <a:t>Object.assign() is used to merge object with same properties.</a:t>
            </a:r>
            <a:endParaRPr sz="2200">
              <a:solidFill>
                <a:srgbClr val="0A0A23"/>
              </a:solidFill>
              <a:highlight>
                <a:srgbClr val="FFFFFF"/>
              </a:highlight>
              <a:latin typeface="Arial"/>
              <a:ea typeface="Arial"/>
              <a:cs typeface="Arial"/>
              <a:sym typeface="Arial"/>
            </a:endParaRPr>
          </a:p>
          <a:p>
            <a:pPr marL="914400" lvl="0" indent="0" algn="l" rtl="0">
              <a:lnSpc>
                <a:spcPct val="150000"/>
              </a:lnSpc>
              <a:spcBef>
                <a:spcPts val="1500"/>
              </a:spcBef>
              <a:spcAft>
                <a:spcPts val="0"/>
              </a:spcAft>
              <a:buNone/>
            </a:pPr>
            <a:endParaRPr sz="2200">
              <a:solidFill>
                <a:srgbClr val="0A0A23"/>
              </a:solidFill>
              <a:highlight>
                <a:srgbClr val="FFFFFF"/>
              </a:highlight>
              <a:latin typeface="Arial"/>
              <a:ea typeface="Arial"/>
              <a:cs typeface="Arial"/>
              <a:sym typeface="Arial"/>
            </a:endParaRPr>
          </a:p>
          <a:p>
            <a:pPr marL="0" lvl="0" indent="0" algn="l" rtl="0">
              <a:lnSpc>
                <a:spcPct val="150000"/>
              </a:lnSpc>
              <a:spcBef>
                <a:spcPts val="1500"/>
              </a:spcBef>
              <a:spcAft>
                <a:spcPts val="0"/>
              </a:spcAft>
              <a:buClr>
                <a:schemeClr val="dk1"/>
              </a:buClr>
              <a:buSzPts val="1100"/>
              <a:buFont typeface="Arial"/>
              <a:buNone/>
            </a:pPr>
            <a:endParaRPr sz="2200">
              <a:solidFill>
                <a:srgbClr val="0A0A23"/>
              </a:solidFill>
              <a:highlight>
                <a:srgbClr val="FFFFFF"/>
              </a:highlight>
              <a:latin typeface="Arial"/>
              <a:ea typeface="Arial"/>
              <a:cs typeface="Arial"/>
              <a:sym typeface="Arial"/>
            </a:endParaRPr>
          </a:p>
          <a:p>
            <a:pPr marL="0" lvl="0" indent="0" algn="l" rtl="0">
              <a:lnSpc>
                <a:spcPct val="115000"/>
              </a:lnSpc>
              <a:spcBef>
                <a:spcPts val="1500"/>
              </a:spcBef>
              <a:spcAft>
                <a:spcPts val="200"/>
              </a:spcAft>
              <a:buNone/>
            </a:pPr>
            <a:endParaRPr sz="2200">
              <a:solidFill>
                <a:srgbClr val="0A0A23"/>
              </a:solidFill>
              <a:highlight>
                <a:srgbClr val="FFFFFF"/>
              </a:highlight>
              <a:latin typeface="Arial"/>
              <a:ea typeface="Arial"/>
              <a:cs typeface="Arial"/>
              <a:sym typeface="Arial"/>
            </a:endParaRPr>
          </a:p>
        </p:txBody>
      </p:sp>
      <p:sp>
        <p:nvSpPr>
          <p:cNvPr id="274" name="Google Shape;274;g11145b2da88_1_1"/>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275" name="Google Shape;275;g11145b2da88_1_1"/>
          <p:cNvSpPr txBox="1">
            <a:spLocks noGrp="1"/>
          </p:cNvSpPr>
          <p:nvPr>
            <p:ph type="ftr" idx="11"/>
          </p:nvPr>
        </p:nvSpPr>
        <p:spPr>
          <a:xfrm>
            <a:off x="4643103" y="6356351"/>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276" name="Google Shape;276;g11145b2da88_1_1"/>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11145b2da88_1_15"/>
          <p:cNvSpPr txBox="1">
            <a:spLocks noGrp="1"/>
          </p:cNvSpPr>
          <p:nvPr>
            <p:ph type="title"/>
          </p:nvPr>
        </p:nvSpPr>
        <p:spPr>
          <a:xfrm>
            <a:off x="149678" y="200926"/>
            <a:ext cx="7886700" cy="48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Javascript Object creating </a:t>
            </a:r>
            <a:endParaRPr/>
          </a:p>
        </p:txBody>
      </p:sp>
      <p:sp>
        <p:nvSpPr>
          <p:cNvPr id="283" name="Google Shape;283;g11145b2da88_1_15"/>
          <p:cNvSpPr txBox="1">
            <a:spLocks noGrp="1"/>
          </p:cNvSpPr>
          <p:nvPr>
            <p:ph type="body" idx="1"/>
          </p:nvPr>
        </p:nvSpPr>
        <p:spPr>
          <a:xfrm>
            <a:off x="189275" y="793300"/>
            <a:ext cx="12003000" cy="5636700"/>
          </a:xfrm>
          <a:prstGeom prst="rect">
            <a:avLst/>
          </a:prstGeom>
          <a:noFill/>
          <a:ln>
            <a:noFill/>
          </a:ln>
        </p:spPr>
        <p:txBody>
          <a:bodyPr spcFirstLastPara="1" wrap="square" lIns="91425" tIns="45700" rIns="91425" bIns="45700" anchor="t" anchorCtr="0">
            <a:noAutofit/>
          </a:bodyPr>
          <a:lstStyle/>
          <a:p>
            <a:pPr marL="457200" lvl="0" indent="0" algn="l" rtl="0">
              <a:lnSpc>
                <a:spcPct val="80000"/>
              </a:lnSpc>
              <a:spcBef>
                <a:spcPts val="375"/>
              </a:spcBef>
              <a:spcAft>
                <a:spcPts val="0"/>
              </a:spcAft>
              <a:buNone/>
            </a:pPr>
            <a:endParaRPr sz="2200"/>
          </a:p>
          <a:p>
            <a:pPr marL="0" lvl="0" indent="0" algn="l" rtl="0">
              <a:lnSpc>
                <a:spcPct val="115000"/>
              </a:lnSpc>
              <a:spcBef>
                <a:spcPts val="0"/>
              </a:spcBef>
              <a:spcAft>
                <a:spcPts val="0"/>
              </a:spcAft>
              <a:buClr>
                <a:schemeClr val="dk1"/>
              </a:buClr>
              <a:buSzPts val="1100"/>
              <a:buFont typeface="Arial"/>
              <a:buNone/>
            </a:pPr>
            <a:r>
              <a:rPr lang="en-US" sz="2200">
                <a:solidFill>
                  <a:srgbClr val="0A0A23"/>
                </a:solidFill>
                <a:highlight>
                  <a:srgbClr val="FFFFFF"/>
                </a:highlight>
                <a:latin typeface="Arial"/>
                <a:ea typeface="Arial"/>
                <a:cs typeface="Arial"/>
                <a:sym typeface="Arial"/>
              </a:rPr>
              <a:t>Assume you have two objects as below:</a:t>
            </a:r>
            <a:endParaRPr sz="2200">
              <a:solidFill>
                <a:srgbClr val="0A0A23"/>
              </a:solidFill>
              <a:highlight>
                <a:srgbClr val="FFFFFF"/>
              </a:highlight>
              <a:latin typeface="Arial"/>
              <a:ea typeface="Arial"/>
              <a:cs typeface="Arial"/>
              <a:sym typeface="Arial"/>
            </a:endParaRPr>
          </a:p>
          <a:p>
            <a:pPr marL="914400" lvl="0" indent="0" algn="l" rtl="0">
              <a:lnSpc>
                <a:spcPct val="150000"/>
              </a:lnSpc>
              <a:spcBef>
                <a:spcPts val="2500"/>
              </a:spcBef>
              <a:spcAft>
                <a:spcPts val="0"/>
              </a:spcAft>
              <a:buNone/>
            </a:pPr>
            <a:r>
              <a:rPr lang="en-US" sz="2200">
                <a:solidFill>
                  <a:srgbClr val="0077AA"/>
                </a:solidFill>
                <a:latin typeface="Courier New"/>
                <a:ea typeface="Courier New"/>
                <a:cs typeface="Courier New"/>
                <a:sym typeface="Courier New"/>
              </a:rPr>
              <a:t>const</a:t>
            </a:r>
            <a:r>
              <a:rPr lang="en-US" sz="2200">
                <a:latin typeface="Courier New"/>
                <a:ea typeface="Courier New"/>
                <a:cs typeface="Courier New"/>
                <a:sym typeface="Courier New"/>
              </a:rPr>
              <a:t> orgObject </a:t>
            </a:r>
            <a:r>
              <a:rPr lang="en-US" sz="2200">
                <a:solidFill>
                  <a:srgbClr val="9A6E3A"/>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company</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669900"/>
                </a:solidFill>
                <a:latin typeface="Courier New"/>
                <a:ea typeface="Courier New"/>
                <a:cs typeface="Courier New"/>
                <a:sym typeface="Courier New"/>
              </a:rPr>
              <a:t>'ABC Corp'</a:t>
            </a:r>
            <a:r>
              <a:rPr lang="en-US" sz="2200">
                <a:latin typeface="Courier New"/>
                <a:ea typeface="Courier New"/>
                <a:cs typeface="Courier New"/>
                <a:sym typeface="Courier New"/>
              </a:rPr>
              <a:t> </a:t>
            </a:r>
            <a:r>
              <a:rPr lang="en-US" sz="2200">
                <a:solidFill>
                  <a:srgbClr val="999999"/>
                </a:solidFill>
                <a:latin typeface="Courier New"/>
                <a:ea typeface="Courier New"/>
                <a:cs typeface="Courier New"/>
                <a:sym typeface="Courier New"/>
              </a:rPr>
              <a:t>}</a:t>
            </a:r>
            <a:endParaRPr sz="2200">
              <a:latin typeface="Courier New"/>
              <a:ea typeface="Courier New"/>
              <a:cs typeface="Courier New"/>
              <a:sym typeface="Courier New"/>
            </a:endParaRPr>
          </a:p>
          <a:p>
            <a:pPr marL="457200" marR="190500" lvl="0" indent="457200" algn="l" rtl="0">
              <a:lnSpc>
                <a:spcPct val="150000"/>
              </a:lnSpc>
              <a:spcBef>
                <a:spcPts val="1700"/>
              </a:spcBef>
              <a:spcAft>
                <a:spcPts val="0"/>
              </a:spcAft>
              <a:buClr>
                <a:schemeClr val="dk1"/>
              </a:buClr>
              <a:buSzPts val="1100"/>
              <a:buFont typeface="Arial"/>
              <a:buNone/>
            </a:pPr>
            <a:r>
              <a:rPr lang="en-US" sz="2200">
                <a:solidFill>
                  <a:srgbClr val="0077AA"/>
                </a:solidFill>
                <a:latin typeface="Courier New"/>
                <a:ea typeface="Courier New"/>
                <a:cs typeface="Courier New"/>
                <a:sym typeface="Courier New"/>
              </a:rPr>
              <a:t>const</a:t>
            </a:r>
            <a:r>
              <a:rPr lang="en-US" sz="2200">
                <a:latin typeface="Courier New"/>
                <a:ea typeface="Courier New"/>
                <a:cs typeface="Courier New"/>
                <a:sym typeface="Courier New"/>
              </a:rPr>
              <a:t> carObject </a:t>
            </a:r>
            <a:r>
              <a:rPr lang="en-US" sz="2200">
                <a:solidFill>
                  <a:srgbClr val="9A6E3A"/>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carName</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669900"/>
                </a:solidFill>
                <a:latin typeface="Courier New"/>
                <a:ea typeface="Courier New"/>
                <a:cs typeface="Courier New"/>
                <a:sym typeface="Courier New"/>
              </a:rPr>
              <a:t>'Ford'</a:t>
            </a:r>
            <a:r>
              <a:rPr lang="en-US" sz="2200">
                <a:latin typeface="Courier New"/>
                <a:ea typeface="Courier New"/>
                <a:cs typeface="Courier New"/>
                <a:sym typeface="Courier New"/>
              </a:rPr>
              <a:t> </a:t>
            </a:r>
            <a:r>
              <a:rPr lang="en-US" sz="2200">
                <a:solidFill>
                  <a:srgbClr val="999999"/>
                </a:solidFill>
                <a:latin typeface="Courier New"/>
                <a:ea typeface="Courier New"/>
                <a:cs typeface="Courier New"/>
                <a:sym typeface="Courier New"/>
              </a:rPr>
              <a:t>}</a:t>
            </a:r>
            <a:endParaRPr sz="2200">
              <a:solidFill>
                <a:srgbClr val="999999"/>
              </a:solidFill>
              <a:latin typeface="Courier New"/>
              <a:ea typeface="Courier New"/>
              <a:cs typeface="Courier New"/>
              <a:sym typeface="Courier New"/>
            </a:endParaRPr>
          </a:p>
          <a:p>
            <a:pPr marL="0" lvl="0" indent="0" algn="l" rtl="0">
              <a:lnSpc>
                <a:spcPct val="115000"/>
              </a:lnSpc>
              <a:spcBef>
                <a:spcPts val="3300"/>
              </a:spcBef>
              <a:spcAft>
                <a:spcPts val="0"/>
              </a:spcAft>
              <a:buClr>
                <a:schemeClr val="dk1"/>
              </a:buClr>
              <a:buSzPts val="1100"/>
              <a:buFont typeface="Arial"/>
              <a:buNone/>
            </a:pPr>
            <a:r>
              <a:rPr lang="en-US" sz="2200">
                <a:solidFill>
                  <a:srgbClr val="0A0A23"/>
                </a:solidFill>
                <a:highlight>
                  <a:srgbClr val="FFFFFF"/>
                </a:highlight>
                <a:latin typeface="Arial"/>
                <a:ea typeface="Arial"/>
                <a:cs typeface="Arial"/>
                <a:sym typeface="Arial"/>
              </a:rPr>
              <a:t>Now, you want an employee object of ‘ABC Corp’ who drives a ‘Ford’ car. You can do that with the help of </a:t>
            </a:r>
            <a:r>
              <a:rPr lang="en-US" sz="2200">
                <a:solidFill>
                  <a:srgbClr val="0A0A23"/>
                </a:solidFill>
                <a:highlight>
                  <a:srgbClr val="FFFFFF"/>
                </a:highlight>
                <a:latin typeface="Courier New"/>
                <a:ea typeface="Courier New"/>
                <a:cs typeface="Courier New"/>
                <a:sym typeface="Courier New"/>
              </a:rPr>
              <a:t>Object.assign</a:t>
            </a:r>
            <a:r>
              <a:rPr lang="en-US" sz="2200">
                <a:solidFill>
                  <a:srgbClr val="0A0A23"/>
                </a:solidFill>
                <a:highlight>
                  <a:srgbClr val="FFFFFF"/>
                </a:highlight>
                <a:latin typeface="Arial"/>
                <a:ea typeface="Arial"/>
                <a:cs typeface="Arial"/>
                <a:sym typeface="Arial"/>
              </a:rPr>
              <a:t> as below:</a:t>
            </a:r>
            <a:endParaRPr sz="2200">
              <a:solidFill>
                <a:srgbClr val="0A0A23"/>
              </a:solidFill>
              <a:highlight>
                <a:srgbClr val="FFFFFF"/>
              </a:highlight>
              <a:latin typeface="Arial"/>
              <a:ea typeface="Arial"/>
              <a:cs typeface="Arial"/>
              <a:sym typeface="Arial"/>
            </a:endParaRPr>
          </a:p>
          <a:p>
            <a:pPr marL="0" lvl="0" indent="0" algn="l" rtl="0">
              <a:lnSpc>
                <a:spcPct val="115000"/>
              </a:lnSpc>
              <a:spcBef>
                <a:spcPts val="2500"/>
              </a:spcBef>
              <a:spcAft>
                <a:spcPts val="0"/>
              </a:spcAft>
              <a:buClr>
                <a:schemeClr val="dk1"/>
              </a:buClr>
              <a:buSzPts val="1100"/>
              <a:buFont typeface="Arial"/>
              <a:buNone/>
            </a:pPr>
            <a:r>
              <a:rPr lang="en-US" sz="2200">
                <a:solidFill>
                  <a:srgbClr val="0A0A23"/>
                </a:solidFill>
                <a:highlight>
                  <a:srgbClr val="FFFFFF"/>
                </a:highlight>
                <a:latin typeface="Courier New"/>
                <a:ea typeface="Courier New"/>
                <a:cs typeface="Courier New"/>
                <a:sym typeface="Courier New"/>
              </a:rPr>
              <a:t>const employee = Object.assign({}, orgObject, carObject);</a:t>
            </a:r>
            <a:endParaRPr sz="2200">
              <a:solidFill>
                <a:srgbClr val="0A0A23"/>
              </a:solidFill>
              <a:highlight>
                <a:srgbClr val="FFFFFF"/>
              </a:highlight>
              <a:latin typeface="Courier New"/>
              <a:ea typeface="Courier New"/>
              <a:cs typeface="Courier New"/>
              <a:sym typeface="Courier New"/>
            </a:endParaRPr>
          </a:p>
          <a:p>
            <a:pPr marL="0" lvl="0" indent="0" algn="l" rtl="0">
              <a:lnSpc>
                <a:spcPct val="115000"/>
              </a:lnSpc>
              <a:spcBef>
                <a:spcPts val="2500"/>
              </a:spcBef>
              <a:spcAft>
                <a:spcPts val="0"/>
              </a:spcAft>
              <a:buClr>
                <a:schemeClr val="dk1"/>
              </a:buClr>
              <a:buSzPts val="1100"/>
              <a:buFont typeface="Arial"/>
              <a:buNone/>
            </a:pPr>
            <a:r>
              <a:rPr lang="en-US" sz="2200">
                <a:solidFill>
                  <a:srgbClr val="0A0A23"/>
                </a:solidFill>
                <a:highlight>
                  <a:srgbClr val="FFFFFF"/>
                </a:highlight>
                <a:latin typeface="Arial"/>
                <a:ea typeface="Arial"/>
                <a:cs typeface="Arial"/>
                <a:sym typeface="Arial"/>
              </a:rPr>
              <a:t>Now, you get an </a:t>
            </a:r>
            <a:r>
              <a:rPr lang="en-US" sz="2200">
                <a:solidFill>
                  <a:srgbClr val="0A0A23"/>
                </a:solidFill>
                <a:highlight>
                  <a:srgbClr val="FFFFFF"/>
                </a:highlight>
                <a:latin typeface="Courier New"/>
                <a:ea typeface="Courier New"/>
                <a:cs typeface="Courier New"/>
                <a:sym typeface="Courier New"/>
              </a:rPr>
              <a:t>employee</a:t>
            </a:r>
            <a:r>
              <a:rPr lang="en-US" sz="2200">
                <a:solidFill>
                  <a:srgbClr val="0A0A23"/>
                </a:solidFill>
                <a:highlight>
                  <a:srgbClr val="FFFFFF"/>
                </a:highlight>
                <a:latin typeface="Arial"/>
                <a:ea typeface="Arial"/>
                <a:cs typeface="Arial"/>
                <a:sym typeface="Arial"/>
              </a:rPr>
              <a:t> object that has </a:t>
            </a:r>
            <a:r>
              <a:rPr lang="en-US" sz="2200">
                <a:solidFill>
                  <a:srgbClr val="0A0A23"/>
                </a:solidFill>
                <a:highlight>
                  <a:srgbClr val="FFFFFF"/>
                </a:highlight>
                <a:latin typeface="Courier New"/>
                <a:ea typeface="Courier New"/>
                <a:cs typeface="Courier New"/>
                <a:sym typeface="Courier New"/>
              </a:rPr>
              <a:t>company</a:t>
            </a:r>
            <a:r>
              <a:rPr lang="en-US" sz="2200">
                <a:solidFill>
                  <a:srgbClr val="0A0A23"/>
                </a:solidFill>
                <a:highlight>
                  <a:srgbClr val="FFFFFF"/>
                </a:highlight>
                <a:latin typeface="Arial"/>
                <a:ea typeface="Arial"/>
                <a:cs typeface="Arial"/>
                <a:sym typeface="Arial"/>
              </a:rPr>
              <a:t> and </a:t>
            </a:r>
            <a:r>
              <a:rPr lang="en-US" sz="2200">
                <a:solidFill>
                  <a:srgbClr val="0A0A23"/>
                </a:solidFill>
                <a:highlight>
                  <a:srgbClr val="FFFFFF"/>
                </a:highlight>
                <a:latin typeface="Courier New"/>
                <a:ea typeface="Courier New"/>
                <a:cs typeface="Courier New"/>
                <a:sym typeface="Courier New"/>
              </a:rPr>
              <a:t>carName</a:t>
            </a:r>
            <a:r>
              <a:rPr lang="en-US" sz="2200">
                <a:solidFill>
                  <a:srgbClr val="0A0A23"/>
                </a:solidFill>
                <a:highlight>
                  <a:srgbClr val="FFFFFF"/>
                </a:highlight>
                <a:latin typeface="Arial"/>
                <a:ea typeface="Arial"/>
                <a:cs typeface="Arial"/>
                <a:sym typeface="Arial"/>
              </a:rPr>
              <a:t> as its property.</a:t>
            </a:r>
            <a:endParaRPr sz="2200">
              <a:solidFill>
                <a:srgbClr val="0A0A23"/>
              </a:solidFill>
              <a:highlight>
                <a:srgbClr val="FFFFFF"/>
              </a:highlight>
              <a:latin typeface="Arial"/>
              <a:ea typeface="Arial"/>
              <a:cs typeface="Arial"/>
              <a:sym typeface="Arial"/>
            </a:endParaRPr>
          </a:p>
          <a:p>
            <a:pPr marL="190500" marR="190500" lvl="0" indent="0" algn="l" rtl="0">
              <a:lnSpc>
                <a:spcPct val="150000"/>
              </a:lnSpc>
              <a:spcBef>
                <a:spcPts val="2500"/>
              </a:spcBef>
              <a:spcAft>
                <a:spcPts val="0"/>
              </a:spcAft>
              <a:buClr>
                <a:schemeClr val="dk1"/>
              </a:buClr>
              <a:buSzPts val="1100"/>
              <a:buFont typeface="Arial"/>
              <a:buNone/>
            </a:pPr>
            <a:r>
              <a:rPr lang="en-US" sz="2200">
                <a:latin typeface="Courier New"/>
                <a:ea typeface="Courier New"/>
                <a:cs typeface="Courier New"/>
                <a:sym typeface="Courier New"/>
              </a:rPr>
              <a:t>console</a:t>
            </a:r>
            <a:r>
              <a:rPr lang="en-US" sz="2200">
                <a:solidFill>
                  <a:srgbClr val="999999"/>
                </a:solidFill>
                <a:latin typeface="Courier New"/>
                <a:ea typeface="Courier New"/>
                <a:cs typeface="Courier New"/>
                <a:sym typeface="Courier New"/>
              </a:rPr>
              <a:t>.</a:t>
            </a:r>
            <a:r>
              <a:rPr lang="en-US" sz="2200">
                <a:solidFill>
                  <a:srgbClr val="DD4A68"/>
                </a:solidFill>
                <a:latin typeface="Courier New"/>
                <a:ea typeface="Courier New"/>
                <a:cs typeface="Courier New"/>
                <a:sym typeface="Courier New"/>
              </a:rPr>
              <a:t>log</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employee</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708090"/>
                </a:solidFill>
                <a:latin typeface="Courier New"/>
                <a:ea typeface="Courier New"/>
                <a:cs typeface="Courier New"/>
                <a:sym typeface="Courier New"/>
              </a:rPr>
              <a:t>// { carName: "Ford", company: "ABC Corp" }</a:t>
            </a:r>
            <a:endParaRPr sz="2200">
              <a:solidFill>
                <a:srgbClr val="708090"/>
              </a:solidFill>
              <a:latin typeface="Courier New"/>
              <a:ea typeface="Courier New"/>
              <a:cs typeface="Courier New"/>
              <a:sym typeface="Courier New"/>
            </a:endParaRPr>
          </a:p>
          <a:p>
            <a:pPr marL="914400" lvl="0" indent="0" algn="l" rtl="0">
              <a:lnSpc>
                <a:spcPct val="150000"/>
              </a:lnSpc>
              <a:spcBef>
                <a:spcPts val="3300"/>
              </a:spcBef>
              <a:spcAft>
                <a:spcPts val="0"/>
              </a:spcAft>
              <a:buNone/>
            </a:pPr>
            <a:endParaRPr sz="2200">
              <a:solidFill>
                <a:srgbClr val="0A0A23"/>
              </a:solidFill>
              <a:highlight>
                <a:srgbClr val="FFFFFF"/>
              </a:highlight>
              <a:latin typeface="Arial"/>
              <a:ea typeface="Arial"/>
              <a:cs typeface="Arial"/>
              <a:sym typeface="Arial"/>
            </a:endParaRPr>
          </a:p>
          <a:p>
            <a:pPr marL="914400" lvl="0" indent="0" algn="l" rtl="0">
              <a:lnSpc>
                <a:spcPct val="150000"/>
              </a:lnSpc>
              <a:spcBef>
                <a:spcPts val="1500"/>
              </a:spcBef>
              <a:spcAft>
                <a:spcPts val="0"/>
              </a:spcAft>
              <a:buNone/>
            </a:pPr>
            <a:endParaRPr sz="2200">
              <a:solidFill>
                <a:srgbClr val="0A0A23"/>
              </a:solidFill>
              <a:highlight>
                <a:srgbClr val="FFFFFF"/>
              </a:highlight>
              <a:latin typeface="Arial"/>
              <a:ea typeface="Arial"/>
              <a:cs typeface="Arial"/>
              <a:sym typeface="Arial"/>
            </a:endParaRPr>
          </a:p>
          <a:p>
            <a:pPr marL="0" lvl="0" indent="0" algn="l" rtl="0">
              <a:lnSpc>
                <a:spcPct val="150000"/>
              </a:lnSpc>
              <a:spcBef>
                <a:spcPts val="1500"/>
              </a:spcBef>
              <a:spcAft>
                <a:spcPts val="0"/>
              </a:spcAft>
              <a:buNone/>
            </a:pPr>
            <a:endParaRPr sz="2200">
              <a:solidFill>
                <a:srgbClr val="0A0A23"/>
              </a:solidFill>
              <a:highlight>
                <a:srgbClr val="FFFFFF"/>
              </a:highlight>
              <a:latin typeface="Arial"/>
              <a:ea typeface="Arial"/>
              <a:cs typeface="Arial"/>
              <a:sym typeface="Arial"/>
            </a:endParaRPr>
          </a:p>
          <a:p>
            <a:pPr marL="0" lvl="0" indent="0" algn="l" rtl="0">
              <a:lnSpc>
                <a:spcPct val="115000"/>
              </a:lnSpc>
              <a:spcBef>
                <a:spcPts val="1500"/>
              </a:spcBef>
              <a:spcAft>
                <a:spcPts val="200"/>
              </a:spcAft>
              <a:buNone/>
            </a:pPr>
            <a:endParaRPr sz="2200">
              <a:solidFill>
                <a:srgbClr val="0A0A23"/>
              </a:solidFill>
              <a:highlight>
                <a:srgbClr val="FFFFFF"/>
              </a:highlight>
              <a:latin typeface="Arial"/>
              <a:ea typeface="Arial"/>
              <a:cs typeface="Arial"/>
              <a:sym typeface="Arial"/>
            </a:endParaRPr>
          </a:p>
        </p:txBody>
      </p:sp>
      <p:sp>
        <p:nvSpPr>
          <p:cNvPr id="284" name="Google Shape;284;g11145b2da88_1_15"/>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285" name="Google Shape;285;g11145b2da88_1_15"/>
          <p:cNvSpPr txBox="1">
            <a:spLocks noGrp="1"/>
          </p:cNvSpPr>
          <p:nvPr>
            <p:ph type="ftr" idx="11"/>
          </p:nvPr>
        </p:nvSpPr>
        <p:spPr>
          <a:xfrm>
            <a:off x="4643103" y="6356351"/>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286" name="Google Shape;286;g11145b2da88_1_15"/>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1110c678c9e_3_0"/>
          <p:cNvSpPr txBox="1">
            <a:spLocks noGrp="1"/>
          </p:cNvSpPr>
          <p:nvPr>
            <p:ph type="title"/>
          </p:nvPr>
        </p:nvSpPr>
        <p:spPr>
          <a:xfrm>
            <a:off x="298275" y="71477"/>
            <a:ext cx="9723600" cy="657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2504EC"/>
                </a:solidFill>
              </a:rPr>
              <a:t>Object properties and methods</a:t>
            </a:r>
            <a:endParaRPr b="1">
              <a:solidFill>
                <a:srgbClr val="2504EC"/>
              </a:solidFill>
            </a:endParaRPr>
          </a:p>
        </p:txBody>
      </p:sp>
      <p:sp>
        <p:nvSpPr>
          <p:cNvPr id="293" name="Google Shape;293;g1110c678c9e_3_0"/>
          <p:cNvSpPr txBox="1">
            <a:spLocks noGrp="1"/>
          </p:cNvSpPr>
          <p:nvPr>
            <p:ph type="body" idx="1"/>
          </p:nvPr>
        </p:nvSpPr>
        <p:spPr>
          <a:xfrm>
            <a:off x="45325" y="966975"/>
            <a:ext cx="11918700" cy="5489100"/>
          </a:xfrm>
          <a:prstGeom prst="rect">
            <a:avLst/>
          </a:prstGeom>
        </p:spPr>
        <p:txBody>
          <a:bodyPr spcFirstLastPara="1" wrap="square" lIns="91425" tIns="45700" rIns="91425" bIns="45700" anchor="t" anchorCtr="0">
            <a:normAutofit/>
          </a:bodyPr>
          <a:lstStyle/>
          <a:p>
            <a:pPr marL="0" lvl="0" indent="0" algn="l" rtl="0">
              <a:lnSpc>
                <a:spcPct val="115000"/>
              </a:lnSpc>
              <a:spcBef>
                <a:spcPts val="750"/>
              </a:spcBef>
              <a:spcAft>
                <a:spcPts val="0"/>
              </a:spcAft>
              <a:buNone/>
            </a:pPr>
            <a:r>
              <a:rPr lang="en-US" sz="2800" b="1">
                <a:solidFill>
                  <a:srgbClr val="4A86E8"/>
                </a:solidFill>
              </a:rPr>
              <a:t>Object Properties </a:t>
            </a:r>
            <a:endParaRPr sz="2300"/>
          </a:p>
          <a:p>
            <a:pPr marL="0" lvl="0" indent="0" algn="l" rtl="0">
              <a:spcBef>
                <a:spcPts val="2100"/>
              </a:spcBef>
              <a:spcAft>
                <a:spcPts val="0"/>
              </a:spcAft>
              <a:buNone/>
            </a:pPr>
            <a:r>
              <a:rPr lang="en-US" sz="2300"/>
              <a:t>In JavaScript, an object is a collection of properties, where each property is a key-value pair.</a:t>
            </a:r>
            <a:endParaRPr sz="2300"/>
          </a:p>
          <a:p>
            <a:pPr marL="0" lvl="0" indent="0" algn="l" rtl="0">
              <a:spcBef>
                <a:spcPts val="750"/>
              </a:spcBef>
              <a:spcAft>
                <a:spcPts val="0"/>
              </a:spcAft>
              <a:buNone/>
            </a:pPr>
            <a:r>
              <a:rPr lang="en-US" sz="2200"/>
              <a:t>This Example creates a new object called </a:t>
            </a:r>
            <a:r>
              <a:rPr lang="en-US" sz="2200">
                <a:latin typeface="Rajdhani Light"/>
                <a:ea typeface="Rajdhani Light"/>
                <a:cs typeface="Rajdhani Light"/>
                <a:sym typeface="Rajdhani Light"/>
              </a:rPr>
              <a:t>person</a:t>
            </a:r>
            <a:r>
              <a:rPr lang="en-US" sz="2200"/>
              <a:t> using an object initializer.</a:t>
            </a:r>
            <a:endParaRPr sz="2200"/>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r>
              <a:rPr lang="en-US"/>
              <a:t>The </a:t>
            </a:r>
            <a:r>
              <a:rPr lang="en-US">
                <a:latin typeface="Rajdhani Light"/>
                <a:ea typeface="Rajdhani Light"/>
                <a:cs typeface="Rajdhani Light"/>
                <a:sym typeface="Rajdhani Light"/>
              </a:rPr>
              <a:t>person </a:t>
            </a:r>
            <a:r>
              <a:rPr lang="en-US"/>
              <a:t>object has two properties </a:t>
            </a:r>
            <a:r>
              <a:rPr lang="en-US">
                <a:latin typeface="Rajdhani Light"/>
                <a:ea typeface="Rajdhani Light"/>
                <a:cs typeface="Rajdhani Light"/>
                <a:sym typeface="Rajdhani Light"/>
              </a:rPr>
              <a:t>firstName</a:t>
            </a:r>
            <a:r>
              <a:rPr lang="en-US"/>
              <a:t> and </a:t>
            </a:r>
            <a:r>
              <a:rPr lang="en-US">
                <a:latin typeface="Rajdhani Light"/>
                <a:ea typeface="Rajdhani Light"/>
                <a:cs typeface="Rajdhani Light"/>
                <a:sym typeface="Rajdhani Light"/>
              </a:rPr>
              <a:t>lastName</a:t>
            </a:r>
            <a:r>
              <a:rPr lang="en-US">
                <a:latin typeface="Rajdhani"/>
                <a:ea typeface="Rajdhani"/>
                <a:cs typeface="Rajdhani"/>
                <a:sym typeface="Rajdhani"/>
              </a:rPr>
              <a:t>.</a:t>
            </a:r>
            <a:r>
              <a:rPr lang="en-US"/>
              <a:t> </a:t>
            </a:r>
            <a:endParaRPr/>
          </a:p>
          <a:p>
            <a:pPr marL="0" lvl="0" indent="0" algn="l" rtl="0">
              <a:spcBef>
                <a:spcPts val="750"/>
              </a:spcBef>
              <a:spcAft>
                <a:spcPts val="0"/>
              </a:spcAft>
              <a:buNone/>
            </a:pPr>
            <a:endParaRPr/>
          </a:p>
        </p:txBody>
      </p:sp>
      <p:pic>
        <p:nvPicPr>
          <p:cNvPr id="294" name="Google Shape;294;g1110c678c9e_3_0"/>
          <p:cNvPicPr preferRelativeResize="0"/>
          <p:nvPr/>
        </p:nvPicPr>
        <p:blipFill>
          <a:blip r:embed="rId3">
            <a:alphaModFix/>
          </a:blip>
          <a:stretch>
            <a:fillRect/>
          </a:stretch>
        </p:blipFill>
        <p:spPr>
          <a:xfrm>
            <a:off x="2580125" y="2616050"/>
            <a:ext cx="4201225" cy="2190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1124be6ad7_8_4"/>
          <p:cNvSpPr txBox="1">
            <a:spLocks noGrp="1"/>
          </p:cNvSpPr>
          <p:nvPr>
            <p:ph type="title"/>
          </p:nvPr>
        </p:nvSpPr>
        <p:spPr>
          <a:xfrm>
            <a:off x="108050" y="65475"/>
            <a:ext cx="11094900" cy="614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2504EC"/>
                </a:solidFill>
              </a:rPr>
              <a:t>Object properties and methods</a:t>
            </a:r>
            <a:endParaRPr/>
          </a:p>
        </p:txBody>
      </p:sp>
      <p:sp>
        <p:nvSpPr>
          <p:cNvPr id="301" name="Google Shape;301;g11124be6ad7_8_4"/>
          <p:cNvSpPr txBox="1">
            <a:spLocks noGrp="1"/>
          </p:cNvSpPr>
          <p:nvPr>
            <p:ph type="body" idx="1"/>
          </p:nvPr>
        </p:nvSpPr>
        <p:spPr>
          <a:xfrm>
            <a:off x="108050" y="982025"/>
            <a:ext cx="11813400" cy="5425200"/>
          </a:xfrm>
          <a:prstGeom prst="rect">
            <a:avLst/>
          </a:prstGeom>
        </p:spPr>
        <p:txBody>
          <a:bodyPr spcFirstLastPara="1" wrap="square" lIns="91425" tIns="45700" rIns="91425" bIns="45700" anchor="t" anchorCtr="0">
            <a:normAutofit fontScale="92500" lnSpcReduction="20000"/>
          </a:bodyPr>
          <a:lstStyle/>
          <a:p>
            <a:pPr marL="457200" lvl="0" indent="-393065" algn="just" rtl="0">
              <a:lnSpc>
                <a:spcPct val="115000"/>
              </a:lnSpc>
              <a:spcBef>
                <a:spcPts val="600"/>
              </a:spcBef>
              <a:spcAft>
                <a:spcPts val="0"/>
              </a:spcAft>
              <a:buClr>
                <a:srgbClr val="306CD7"/>
              </a:buClr>
              <a:buSzPct val="100000"/>
              <a:buChar char="➢"/>
            </a:pPr>
            <a:r>
              <a:rPr lang="en-US" sz="2800" b="1">
                <a:solidFill>
                  <a:srgbClr val="306CD7"/>
                </a:solidFill>
              </a:rPr>
              <a:t>Manipulating Properties of an Object</a:t>
            </a:r>
            <a:endParaRPr/>
          </a:p>
          <a:p>
            <a:pPr marL="0" lvl="0" indent="0" algn="l" rtl="0">
              <a:spcBef>
                <a:spcPts val="750"/>
              </a:spcBef>
              <a:spcAft>
                <a:spcPts val="0"/>
              </a:spcAft>
              <a:buNone/>
            </a:pPr>
            <a:r>
              <a:rPr lang="en-US"/>
              <a:t>Properties can usually be changed, added, and deleted, but some are read only.</a:t>
            </a:r>
            <a:endParaRPr/>
          </a:p>
          <a:p>
            <a:pPr marL="457200" lvl="0" indent="-389572" algn="l" rtl="0">
              <a:spcBef>
                <a:spcPts val="750"/>
              </a:spcBef>
              <a:spcAft>
                <a:spcPts val="0"/>
              </a:spcAft>
              <a:buClr>
                <a:srgbClr val="4FC1FF"/>
              </a:buClr>
              <a:buSzPct val="100000"/>
              <a:buAutoNum type="alphaUcPeriod"/>
            </a:pPr>
            <a:r>
              <a:rPr lang="en-US" sz="2740" b="1">
                <a:solidFill>
                  <a:srgbClr val="4FC1FF"/>
                </a:solidFill>
              </a:rPr>
              <a:t>Accessing Properties</a:t>
            </a:r>
            <a:endParaRPr sz="2740" b="1">
              <a:solidFill>
                <a:srgbClr val="4FC1FF"/>
              </a:solidFill>
            </a:endParaRPr>
          </a:p>
          <a:p>
            <a:pPr marL="0" lvl="0" indent="0" algn="l" rtl="0">
              <a:spcBef>
                <a:spcPts val="750"/>
              </a:spcBef>
              <a:spcAft>
                <a:spcPts val="0"/>
              </a:spcAft>
              <a:buNone/>
            </a:pPr>
            <a:r>
              <a:rPr lang="en-US"/>
              <a:t>To access the properties of the object we can use </a:t>
            </a:r>
            <a:endParaRPr/>
          </a:p>
          <a:p>
            <a:pPr marL="457200" lvl="0" indent="-334327" algn="l" rtl="0">
              <a:spcBef>
                <a:spcPts val="750"/>
              </a:spcBef>
              <a:spcAft>
                <a:spcPts val="0"/>
              </a:spcAft>
              <a:buSzPct val="85714"/>
              <a:buAutoNum type="arabicPeriod"/>
            </a:pPr>
            <a:r>
              <a:rPr lang="en-US" b="1"/>
              <a:t>Dot property accessor</a:t>
            </a:r>
            <a:endParaRPr b="1"/>
          </a:p>
          <a:p>
            <a:pPr marL="914400" lvl="0" indent="0" algn="l" rtl="0">
              <a:spcBef>
                <a:spcPts val="750"/>
              </a:spcBef>
              <a:spcAft>
                <a:spcPts val="0"/>
              </a:spcAft>
              <a:buNone/>
            </a:pPr>
            <a:endParaRPr b="1"/>
          </a:p>
          <a:p>
            <a:pPr marL="0" lvl="0" indent="0" algn="l" rtl="0">
              <a:spcBef>
                <a:spcPts val="750"/>
              </a:spcBef>
              <a:spcAft>
                <a:spcPts val="0"/>
              </a:spcAft>
              <a:buNone/>
            </a:pPr>
            <a:r>
              <a:rPr lang="en-US" b="1"/>
              <a:t>	</a:t>
            </a:r>
            <a:endParaRPr b="1"/>
          </a:p>
          <a:p>
            <a:pPr marL="0" lvl="0" indent="457200" algn="l" rtl="0">
              <a:spcBef>
                <a:spcPts val="750"/>
              </a:spcBef>
              <a:spcAft>
                <a:spcPts val="0"/>
              </a:spcAft>
              <a:buNone/>
            </a:pPr>
            <a:r>
              <a:rPr lang="en-US"/>
              <a:t>expression should evaluate to an object, and identifier is the name of the property you'd like to access.</a:t>
            </a:r>
            <a:endParaRPr/>
          </a:p>
          <a:p>
            <a:pPr marL="0" lvl="0" indent="0" algn="l" rtl="0">
              <a:spcBef>
                <a:spcPts val="750"/>
              </a:spcBef>
              <a:spcAft>
                <a:spcPts val="0"/>
              </a:spcAft>
              <a:buNone/>
            </a:pPr>
            <a:r>
              <a:rPr lang="en-US" b="1"/>
              <a:t>	</a:t>
            </a:r>
            <a:endParaRPr b="1"/>
          </a:p>
          <a:p>
            <a:pPr marL="0" lvl="0" indent="457200" algn="l" rtl="0">
              <a:spcBef>
                <a:spcPts val="750"/>
              </a:spcBef>
              <a:spcAft>
                <a:spcPts val="0"/>
              </a:spcAft>
              <a:buNone/>
            </a:pPr>
            <a:r>
              <a:rPr lang="en-US"/>
              <a:t>A common way to access the property of an object is the dot property accessor</a:t>
            </a:r>
            <a:endParaRPr/>
          </a:p>
          <a:p>
            <a:pPr marL="0" lvl="0" indent="0" algn="l" rtl="0">
              <a:spcBef>
                <a:spcPts val="750"/>
              </a:spcBef>
              <a:spcAft>
                <a:spcPts val="0"/>
              </a:spcAft>
              <a:buNone/>
            </a:pPr>
            <a:r>
              <a:rPr lang="en-US"/>
              <a:t>	For example to access the </a:t>
            </a:r>
            <a:r>
              <a:rPr lang="en-US">
                <a:latin typeface="Rajdhani Light"/>
                <a:ea typeface="Rajdhani Light"/>
                <a:cs typeface="Rajdhani Light"/>
                <a:sym typeface="Rajdhani Light"/>
              </a:rPr>
              <a:t>firstName</a:t>
            </a:r>
            <a:r>
              <a:rPr lang="en-US"/>
              <a:t> property of the </a:t>
            </a:r>
            <a:r>
              <a:rPr lang="en-US">
                <a:latin typeface="Rajdhani Light"/>
                <a:ea typeface="Rajdhani Light"/>
                <a:cs typeface="Rajdhani Light"/>
                <a:sym typeface="Rajdhani Light"/>
              </a:rPr>
              <a:t>person</a:t>
            </a:r>
            <a:r>
              <a:rPr lang="en-US"/>
              <a:t> object, you use the following expression:</a:t>
            </a: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sz="2000">
              <a:highlight>
                <a:srgbClr val="FFFFFF"/>
              </a:highlight>
              <a:latin typeface="Times New Roman"/>
              <a:ea typeface="Times New Roman"/>
              <a:cs typeface="Times New Roman"/>
              <a:sym typeface="Times New Roman"/>
            </a:endParaRPr>
          </a:p>
          <a:p>
            <a:pPr marL="0" lvl="0" indent="0" algn="l" rtl="0">
              <a:spcBef>
                <a:spcPts val="750"/>
              </a:spcBef>
              <a:spcAft>
                <a:spcPts val="0"/>
              </a:spcAft>
              <a:buNone/>
            </a:pPr>
            <a:endParaRPr/>
          </a:p>
        </p:txBody>
      </p:sp>
      <p:pic>
        <p:nvPicPr>
          <p:cNvPr id="302" name="Google Shape;302;g11124be6ad7_8_4"/>
          <p:cNvPicPr preferRelativeResize="0"/>
          <p:nvPr/>
        </p:nvPicPr>
        <p:blipFill rotWithShape="1">
          <a:blip r:embed="rId3">
            <a:alphaModFix/>
          </a:blip>
          <a:srcRect l="-1517" t="42977" r="20800" b="23335"/>
          <a:stretch/>
        </p:blipFill>
        <p:spPr>
          <a:xfrm>
            <a:off x="615325" y="4859325"/>
            <a:ext cx="3551785" cy="614700"/>
          </a:xfrm>
          <a:prstGeom prst="rect">
            <a:avLst/>
          </a:prstGeom>
          <a:noFill/>
          <a:ln>
            <a:noFill/>
          </a:ln>
        </p:spPr>
      </p:pic>
      <p:pic>
        <p:nvPicPr>
          <p:cNvPr id="303" name="Google Shape;303;g11124be6ad7_8_4"/>
          <p:cNvPicPr preferRelativeResize="0"/>
          <p:nvPr/>
        </p:nvPicPr>
        <p:blipFill>
          <a:blip r:embed="rId4">
            <a:alphaModFix/>
          </a:blip>
          <a:stretch>
            <a:fillRect/>
          </a:stretch>
        </p:blipFill>
        <p:spPr>
          <a:xfrm>
            <a:off x="5371500" y="4579875"/>
            <a:ext cx="4817551" cy="1757500"/>
          </a:xfrm>
          <a:prstGeom prst="rect">
            <a:avLst/>
          </a:prstGeom>
          <a:noFill/>
          <a:ln>
            <a:noFill/>
          </a:ln>
        </p:spPr>
      </p:pic>
      <p:pic>
        <p:nvPicPr>
          <p:cNvPr id="304" name="Google Shape;304;g11124be6ad7_8_4"/>
          <p:cNvPicPr preferRelativeResize="0"/>
          <p:nvPr/>
        </p:nvPicPr>
        <p:blipFill rotWithShape="1">
          <a:blip r:embed="rId5">
            <a:alphaModFix/>
          </a:blip>
          <a:srcRect t="23065" b="21261"/>
          <a:stretch/>
        </p:blipFill>
        <p:spPr>
          <a:xfrm>
            <a:off x="3317825" y="2763250"/>
            <a:ext cx="4507675" cy="31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11124be6ad7_10_5"/>
          <p:cNvSpPr txBox="1">
            <a:spLocks noGrp="1"/>
          </p:cNvSpPr>
          <p:nvPr>
            <p:ph type="title"/>
          </p:nvPr>
        </p:nvSpPr>
        <p:spPr>
          <a:xfrm>
            <a:off x="354475" y="85652"/>
            <a:ext cx="10515600" cy="742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2504EC"/>
                </a:solidFill>
              </a:rPr>
              <a:t>Object properties and methods cont…</a:t>
            </a:r>
            <a:endParaRPr/>
          </a:p>
        </p:txBody>
      </p:sp>
      <p:sp>
        <p:nvSpPr>
          <p:cNvPr id="311" name="Google Shape;311;g11124be6ad7_10_5"/>
          <p:cNvSpPr txBox="1">
            <a:spLocks noGrp="1"/>
          </p:cNvSpPr>
          <p:nvPr>
            <p:ph type="body" idx="1"/>
          </p:nvPr>
        </p:nvSpPr>
        <p:spPr>
          <a:xfrm>
            <a:off x="65700" y="925150"/>
            <a:ext cx="12060600" cy="5273100"/>
          </a:xfrm>
          <a:prstGeom prst="rect">
            <a:avLst/>
          </a:prstGeom>
        </p:spPr>
        <p:txBody>
          <a:bodyPr spcFirstLastPara="1" wrap="square" lIns="91425" tIns="45700" rIns="91425" bIns="45700" anchor="t" anchorCtr="0">
            <a:normAutofit/>
          </a:bodyPr>
          <a:lstStyle/>
          <a:p>
            <a:pPr marL="0" lvl="0" indent="457200" algn="l" rtl="0">
              <a:spcBef>
                <a:spcPts val="750"/>
              </a:spcBef>
              <a:spcAft>
                <a:spcPts val="0"/>
              </a:spcAft>
              <a:buClr>
                <a:schemeClr val="dk1"/>
              </a:buClr>
              <a:buSzPts val="1100"/>
              <a:buFont typeface="Arial"/>
              <a:buNone/>
            </a:pPr>
            <a:r>
              <a:rPr lang="en-US" sz="2000">
                <a:highlight>
                  <a:srgbClr val="FFFFFF"/>
                </a:highlight>
                <a:latin typeface="Times New Roman"/>
                <a:ea typeface="Times New Roman"/>
                <a:cs typeface="Times New Roman"/>
                <a:sym typeface="Times New Roman"/>
              </a:rPr>
              <a:t>You can use the dot property accessor in a chain to access deeper properties: </a:t>
            </a:r>
            <a:r>
              <a:rPr lang="en-US" sz="1400">
                <a:highlight>
                  <a:srgbClr val="F5F2F0"/>
                </a:highlight>
                <a:latin typeface="Courier New"/>
                <a:ea typeface="Courier New"/>
                <a:cs typeface="Courier New"/>
                <a:sym typeface="Courier New"/>
              </a:rPr>
              <a:t>object.prop1.prop2</a:t>
            </a:r>
            <a:r>
              <a:rPr lang="en-US" sz="2000">
                <a:highlight>
                  <a:srgbClr val="FFFFFF"/>
                </a:highlight>
                <a:latin typeface="Times New Roman"/>
                <a:ea typeface="Times New Roman"/>
                <a:cs typeface="Times New Roman"/>
                <a:sym typeface="Times New Roman"/>
              </a:rPr>
              <a:t>.</a:t>
            </a:r>
            <a:endParaRPr/>
          </a:p>
          <a:p>
            <a:pPr marL="0" lvl="0" indent="457200" algn="l" rtl="0">
              <a:lnSpc>
                <a:spcPct val="115000"/>
              </a:lnSpc>
              <a:spcBef>
                <a:spcPts val="1700"/>
              </a:spcBef>
              <a:spcAft>
                <a:spcPts val="0"/>
              </a:spcAft>
              <a:buNone/>
            </a:pPr>
            <a:r>
              <a:rPr lang="en-US" sz="1700">
                <a:highlight>
                  <a:srgbClr val="FFFFFF"/>
                </a:highlight>
                <a:latin typeface="Times New Roman"/>
                <a:ea typeface="Times New Roman"/>
                <a:cs typeface="Times New Roman"/>
                <a:sym typeface="Times New Roman"/>
              </a:rPr>
              <a:t>Choose the dot property accessor when the property name is </a:t>
            </a:r>
            <a:r>
              <a:rPr lang="en-US" sz="1700" i="1">
                <a:highlight>
                  <a:srgbClr val="FFFFFF"/>
                </a:highlight>
                <a:latin typeface="Times New Roman"/>
                <a:ea typeface="Times New Roman"/>
                <a:cs typeface="Times New Roman"/>
                <a:sym typeface="Times New Roman"/>
              </a:rPr>
              <a:t>known ahead of time</a:t>
            </a:r>
            <a:r>
              <a:rPr lang="en-US" sz="1700">
                <a:highlight>
                  <a:srgbClr val="FFFFFF"/>
                </a:highlight>
                <a:latin typeface="Times New Roman"/>
                <a:ea typeface="Times New Roman"/>
                <a:cs typeface="Times New Roman"/>
                <a:sym typeface="Times New Roman"/>
              </a:rPr>
              <a:t>.</a:t>
            </a:r>
            <a:endParaRPr/>
          </a:p>
          <a:p>
            <a:pPr marL="0" lvl="0" indent="457200" algn="l" rtl="0">
              <a:spcBef>
                <a:spcPts val="1700"/>
              </a:spcBef>
              <a:spcAft>
                <a:spcPts val="0"/>
              </a:spcAft>
              <a:buNone/>
            </a:pPr>
            <a:r>
              <a:rPr lang="en-US"/>
              <a:t>The dot property accessor works correctly when the property name is a valid identifier.</a:t>
            </a: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p:txBody>
      </p:sp>
      <p:sp>
        <p:nvSpPr>
          <p:cNvPr id="312" name="Google Shape;312;g11124be6ad7_10_5"/>
          <p:cNvSpPr txBox="1"/>
          <p:nvPr/>
        </p:nvSpPr>
        <p:spPr>
          <a:xfrm>
            <a:off x="8126425" y="1558625"/>
            <a:ext cx="3407700" cy="346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endParaRPr sz="1050">
              <a:solidFill>
                <a:srgbClr val="A6ACCD"/>
              </a:solidFill>
              <a:highlight>
                <a:srgbClr val="292D3E"/>
              </a:highlight>
              <a:latin typeface="Courier New"/>
              <a:ea typeface="Courier New"/>
              <a:cs typeface="Courier New"/>
              <a:sym typeface="Courier New"/>
            </a:endParaRPr>
          </a:p>
        </p:txBody>
      </p:sp>
      <p:sp>
        <p:nvSpPr>
          <p:cNvPr id="313" name="Google Shape;313;g11124be6ad7_10_5"/>
          <p:cNvSpPr txBox="1"/>
          <p:nvPr/>
        </p:nvSpPr>
        <p:spPr>
          <a:xfrm>
            <a:off x="7634100" y="2698050"/>
            <a:ext cx="45579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highlight>
                  <a:srgbClr val="F6B26B"/>
                </a:highlight>
                <a:latin typeface="Times New Roman"/>
                <a:ea typeface="Times New Roman"/>
                <a:cs typeface="Times New Roman"/>
                <a:sym typeface="Times New Roman"/>
              </a:rPr>
              <a:t>An identifier in JavaScript contains Unicode letters, </a:t>
            </a:r>
            <a:r>
              <a:rPr lang="en-US" sz="1100">
                <a:solidFill>
                  <a:schemeClr val="dk1"/>
                </a:solidFill>
                <a:highlight>
                  <a:srgbClr val="F6B26B"/>
                </a:highlight>
                <a:latin typeface="Courier New"/>
                <a:ea typeface="Courier New"/>
                <a:cs typeface="Courier New"/>
                <a:sym typeface="Courier New"/>
              </a:rPr>
              <a:t>$</a:t>
            </a:r>
            <a:r>
              <a:rPr lang="en-US" sz="1700">
                <a:solidFill>
                  <a:schemeClr val="dk1"/>
                </a:solidFill>
                <a:highlight>
                  <a:srgbClr val="F6B26B"/>
                </a:highlight>
                <a:latin typeface="Times New Roman"/>
                <a:ea typeface="Times New Roman"/>
                <a:cs typeface="Times New Roman"/>
                <a:sym typeface="Times New Roman"/>
              </a:rPr>
              <a:t>, </a:t>
            </a:r>
            <a:r>
              <a:rPr lang="en-US" sz="1100">
                <a:solidFill>
                  <a:schemeClr val="dk1"/>
                </a:solidFill>
                <a:highlight>
                  <a:srgbClr val="F6B26B"/>
                </a:highlight>
                <a:latin typeface="Courier New"/>
                <a:ea typeface="Courier New"/>
                <a:cs typeface="Courier New"/>
                <a:sym typeface="Courier New"/>
              </a:rPr>
              <a:t>_</a:t>
            </a:r>
            <a:r>
              <a:rPr lang="en-US" sz="1700">
                <a:solidFill>
                  <a:schemeClr val="dk1"/>
                </a:solidFill>
                <a:highlight>
                  <a:srgbClr val="F6B26B"/>
                </a:highlight>
                <a:latin typeface="Times New Roman"/>
                <a:ea typeface="Times New Roman"/>
                <a:cs typeface="Times New Roman"/>
                <a:sym typeface="Times New Roman"/>
              </a:rPr>
              <a:t>, and digits </a:t>
            </a:r>
            <a:r>
              <a:rPr lang="en-US" sz="1100">
                <a:solidFill>
                  <a:schemeClr val="dk1"/>
                </a:solidFill>
                <a:highlight>
                  <a:srgbClr val="F6B26B"/>
                </a:highlight>
                <a:latin typeface="Courier New"/>
                <a:ea typeface="Courier New"/>
                <a:cs typeface="Courier New"/>
                <a:sym typeface="Courier New"/>
              </a:rPr>
              <a:t>0..9</a:t>
            </a:r>
            <a:r>
              <a:rPr lang="en-US" sz="1700">
                <a:solidFill>
                  <a:schemeClr val="dk1"/>
                </a:solidFill>
                <a:highlight>
                  <a:srgbClr val="F6B26B"/>
                </a:highlight>
                <a:latin typeface="Times New Roman"/>
                <a:ea typeface="Times New Roman"/>
                <a:cs typeface="Times New Roman"/>
                <a:sym typeface="Times New Roman"/>
              </a:rPr>
              <a:t>, but cannot start with a digit.</a:t>
            </a:r>
            <a:endParaRPr>
              <a:highlight>
                <a:srgbClr val="F6B26B"/>
              </a:highlight>
            </a:endParaRPr>
          </a:p>
        </p:txBody>
      </p:sp>
      <p:pic>
        <p:nvPicPr>
          <p:cNvPr id="314" name="Google Shape;314;g11124be6ad7_10_5"/>
          <p:cNvPicPr preferRelativeResize="0"/>
          <p:nvPr/>
        </p:nvPicPr>
        <p:blipFill>
          <a:blip r:embed="rId3">
            <a:alphaModFix/>
          </a:blip>
          <a:stretch>
            <a:fillRect/>
          </a:stretch>
        </p:blipFill>
        <p:spPr>
          <a:xfrm>
            <a:off x="1661800" y="2311100"/>
            <a:ext cx="5379026" cy="2957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1124be6ad7_10_22"/>
          <p:cNvSpPr txBox="1">
            <a:spLocks noGrp="1"/>
          </p:cNvSpPr>
          <p:nvPr>
            <p:ph type="title"/>
          </p:nvPr>
        </p:nvSpPr>
        <p:spPr>
          <a:xfrm>
            <a:off x="322250" y="128652"/>
            <a:ext cx="10515600" cy="527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b="1">
                <a:solidFill>
                  <a:srgbClr val="2504EC"/>
                </a:solidFill>
              </a:rPr>
              <a:t>Object properties and methods cont…</a:t>
            </a:r>
            <a:endParaRPr/>
          </a:p>
        </p:txBody>
      </p:sp>
      <p:sp>
        <p:nvSpPr>
          <p:cNvPr id="321" name="Google Shape;321;g11124be6ad7_10_22"/>
          <p:cNvSpPr txBox="1">
            <a:spLocks noGrp="1"/>
          </p:cNvSpPr>
          <p:nvPr>
            <p:ph type="body" idx="1"/>
          </p:nvPr>
        </p:nvSpPr>
        <p:spPr>
          <a:xfrm>
            <a:off x="76500" y="1064875"/>
            <a:ext cx="12039000" cy="5273400"/>
          </a:xfrm>
          <a:prstGeom prst="rect">
            <a:avLst/>
          </a:prstGeom>
        </p:spPr>
        <p:txBody>
          <a:bodyPr spcFirstLastPara="1" wrap="square" lIns="91425" tIns="45700" rIns="91425" bIns="45700" anchor="t" anchorCtr="0">
            <a:normAutofit/>
          </a:bodyPr>
          <a:lstStyle/>
          <a:p>
            <a:pPr marL="0" lvl="0" indent="0" algn="l" rtl="0">
              <a:lnSpc>
                <a:spcPct val="115000"/>
              </a:lnSpc>
              <a:spcBef>
                <a:spcPts val="1800"/>
              </a:spcBef>
              <a:spcAft>
                <a:spcPts val="0"/>
              </a:spcAft>
              <a:buClr>
                <a:schemeClr val="dk1"/>
              </a:buClr>
              <a:buSzPts val="1100"/>
              <a:buFont typeface="Arial"/>
              <a:buNone/>
            </a:pPr>
            <a:r>
              <a:rPr lang="en-US" sz="1900" b="1">
                <a:highlight>
                  <a:srgbClr val="FFFFFF"/>
                </a:highlight>
                <a:latin typeface="Arial"/>
                <a:ea typeface="Arial"/>
                <a:cs typeface="Arial"/>
                <a:sym typeface="Arial"/>
              </a:rPr>
              <a:t>2. Square brackets property accessor ([ ])</a:t>
            </a:r>
            <a:endParaRPr sz="1900" b="1">
              <a:highlight>
                <a:srgbClr val="FFFFFF"/>
              </a:highlight>
              <a:latin typeface="Arial"/>
              <a:ea typeface="Arial"/>
              <a:cs typeface="Arial"/>
              <a:sym typeface="Arial"/>
            </a:endParaRPr>
          </a:p>
          <a:p>
            <a:pPr marL="0" lvl="0" indent="457200" algn="l" rtl="0">
              <a:spcBef>
                <a:spcPts val="750"/>
              </a:spcBef>
              <a:spcAft>
                <a:spcPts val="0"/>
              </a:spcAft>
              <a:buNone/>
            </a:pPr>
            <a:r>
              <a:rPr lang="en-US" sz="1700">
                <a:highlight>
                  <a:srgbClr val="FFFFFF"/>
                </a:highlight>
                <a:latin typeface="Times New Roman"/>
                <a:ea typeface="Times New Roman"/>
                <a:cs typeface="Times New Roman"/>
                <a:sym typeface="Times New Roman"/>
              </a:rPr>
              <a:t>The square brackets property accessor has the following syntax:</a:t>
            </a:r>
            <a:endParaRPr sz="1700">
              <a:highlight>
                <a:srgbClr val="FFFFFF"/>
              </a:highlight>
              <a:latin typeface="Times New Roman"/>
              <a:ea typeface="Times New Roman"/>
              <a:cs typeface="Times New Roman"/>
              <a:sym typeface="Times New Roman"/>
            </a:endParaRPr>
          </a:p>
          <a:p>
            <a:pPr marL="0" lvl="0" indent="457200" algn="l" rtl="0">
              <a:spcBef>
                <a:spcPts val="750"/>
              </a:spcBef>
              <a:spcAft>
                <a:spcPts val="0"/>
              </a:spcAft>
              <a:buClr>
                <a:schemeClr val="dk1"/>
              </a:buClr>
              <a:buSzPts val="1100"/>
              <a:buFont typeface="Arial"/>
              <a:buNone/>
            </a:pPr>
            <a:r>
              <a:rPr lang="en-US" sz="1700">
                <a:solidFill>
                  <a:srgbClr val="001080"/>
                </a:solidFill>
                <a:highlight>
                  <a:srgbClr val="FFFFFF"/>
                </a:highlight>
                <a:latin typeface="Courier New"/>
                <a:ea typeface="Courier New"/>
                <a:cs typeface="Courier New"/>
                <a:sym typeface="Courier New"/>
              </a:rPr>
              <a:t>expression</a:t>
            </a:r>
            <a:r>
              <a:rPr lang="en-US" sz="1700">
                <a:highlight>
                  <a:srgbClr val="FFFFFF"/>
                </a:highlight>
                <a:latin typeface="Courier New"/>
                <a:ea typeface="Courier New"/>
                <a:cs typeface="Courier New"/>
                <a:sym typeface="Courier New"/>
              </a:rPr>
              <a:t>[</a:t>
            </a:r>
            <a:r>
              <a:rPr lang="en-US" sz="1700">
                <a:solidFill>
                  <a:srgbClr val="001080"/>
                </a:solidFill>
                <a:highlight>
                  <a:srgbClr val="FFFFFF"/>
                </a:highlight>
                <a:latin typeface="Courier New"/>
                <a:ea typeface="Courier New"/>
                <a:cs typeface="Courier New"/>
                <a:sym typeface="Courier New"/>
              </a:rPr>
              <a:t>expression</a:t>
            </a:r>
            <a:r>
              <a:rPr lang="en-US" sz="1700">
                <a:highlight>
                  <a:srgbClr val="FFFFFF"/>
                </a:highlight>
                <a:latin typeface="Courier New"/>
                <a:ea typeface="Courier New"/>
                <a:cs typeface="Courier New"/>
                <a:sym typeface="Courier New"/>
              </a:rPr>
              <a:t>]</a:t>
            </a:r>
            <a:endParaRPr sz="1700">
              <a:highlight>
                <a:srgbClr val="FFFFFF"/>
              </a:highlight>
              <a:latin typeface="Courier New"/>
              <a:ea typeface="Courier New"/>
              <a:cs typeface="Courier New"/>
              <a:sym typeface="Courier New"/>
            </a:endParaRPr>
          </a:p>
          <a:p>
            <a:pPr marL="457200" lvl="0" indent="0" algn="l" rtl="0">
              <a:spcBef>
                <a:spcPts val="750"/>
              </a:spcBef>
              <a:spcAft>
                <a:spcPts val="0"/>
              </a:spcAft>
              <a:buNone/>
            </a:pPr>
            <a:r>
              <a:rPr lang="en-US" sz="1700">
                <a:highlight>
                  <a:srgbClr val="FFFFFF"/>
                </a:highlight>
                <a:latin typeface="Courier New"/>
                <a:ea typeface="Courier New"/>
                <a:cs typeface="Courier New"/>
                <a:sym typeface="Courier New"/>
              </a:rPr>
              <a:t>The first expression should evaluate to an object and the second expression should evaluate to a string denoting the property name.</a:t>
            </a:r>
            <a:endParaRPr sz="1700">
              <a:highlight>
                <a:srgbClr val="FFFFFF"/>
              </a:highlight>
              <a:latin typeface="Courier New"/>
              <a:ea typeface="Courier New"/>
              <a:cs typeface="Courier New"/>
              <a:sym typeface="Courier New"/>
            </a:endParaRPr>
          </a:p>
          <a:p>
            <a:pPr marL="457200" lvl="0" indent="0" algn="l" rtl="0">
              <a:spcBef>
                <a:spcPts val="750"/>
              </a:spcBef>
              <a:spcAft>
                <a:spcPts val="0"/>
              </a:spcAft>
              <a:buNone/>
            </a:pPr>
            <a:endParaRPr sz="1700">
              <a:highlight>
                <a:srgbClr val="FFFFFF"/>
              </a:highlight>
              <a:latin typeface="Courier New"/>
              <a:ea typeface="Courier New"/>
              <a:cs typeface="Courier New"/>
              <a:sym typeface="Courier New"/>
            </a:endParaRPr>
          </a:p>
          <a:p>
            <a:pPr marL="457200" lvl="0" indent="0" algn="l" rtl="0">
              <a:spcBef>
                <a:spcPts val="750"/>
              </a:spcBef>
              <a:spcAft>
                <a:spcPts val="0"/>
              </a:spcAft>
              <a:buClr>
                <a:schemeClr val="dk1"/>
              </a:buClr>
              <a:buSzPts val="1100"/>
              <a:buFont typeface="Arial"/>
              <a:buNone/>
            </a:pPr>
            <a:endParaRPr sz="1700">
              <a:highlight>
                <a:srgbClr val="FFFFFF"/>
              </a:highlight>
              <a:latin typeface="Courier New"/>
              <a:ea typeface="Courier New"/>
              <a:cs typeface="Courier New"/>
              <a:sym typeface="Courier New"/>
            </a:endParaRPr>
          </a:p>
          <a:p>
            <a:pPr marL="0" lvl="0" indent="0" algn="l" rtl="0">
              <a:spcBef>
                <a:spcPts val="750"/>
              </a:spcBef>
              <a:spcAft>
                <a:spcPts val="0"/>
              </a:spcAft>
              <a:buNone/>
            </a:pPr>
            <a:r>
              <a:rPr lang="en-US" sz="1700">
                <a:highlight>
                  <a:srgbClr val="FFFFFF"/>
                </a:highlight>
                <a:latin typeface="Times New Roman"/>
                <a:ea typeface="Times New Roman"/>
                <a:cs typeface="Times New Roman"/>
                <a:sym typeface="Times New Roman"/>
              </a:rPr>
              <a:t>	</a:t>
            </a:r>
            <a:endParaRPr sz="1700">
              <a:highlight>
                <a:srgbClr val="FFFFFF"/>
              </a:highlight>
              <a:latin typeface="Times New Roman"/>
              <a:ea typeface="Times New Roman"/>
              <a:cs typeface="Times New Roman"/>
              <a:sym typeface="Times New Roman"/>
            </a:endParaRPr>
          </a:p>
          <a:p>
            <a:pPr marL="0" lvl="0" indent="0" algn="l" rtl="0">
              <a:spcBef>
                <a:spcPts val="750"/>
              </a:spcBef>
              <a:spcAft>
                <a:spcPts val="0"/>
              </a:spcAft>
              <a:buNone/>
            </a:pPr>
            <a:r>
              <a:rPr lang="en-US" sz="1700">
                <a:highlight>
                  <a:srgbClr val="FFFFFF"/>
                </a:highlight>
                <a:latin typeface="Times New Roman"/>
                <a:ea typeface="Times New Roman"/>
                <a:cs typeface="Times New Roman"/>
                <a:sym typeface="Times New Roman"/>
              </a:rPr>
              <a:t>	</a:t>
            </a:r>
            <a:endParaRPr sz="1700">
              <a:highlight>
                <a:srgbClr val="FFFFFF"/>
              </a:highlight>
              <a:latin typeface="Times New Roman"/>
              <a:ea typeface="Times New Roman"/>
              <a:cs typeface="Times New Roman"/>
              <a:sym typeface="Times New Roman"/>
            </a:endParaRPr>
          </a:p>
          <a:p>
            <a:pPr marL="0" lvl="0" indent="0" algn="l" rtl="0">
              <a:spcBef>
                <a:spcPts val="750"/>
              </a:spcBef>
              <a:spcAft>
                <a:spcPts val="0"/>
              </a:spcAft>
              <a:buNone/>
            </a:pPr>
            <a:endParaRPr sz="1700">
              <a:highlight>
                <a:srgbClr val="FFFFFF"/>
              </a:highlight>
              <a:latin typeface="Times New Roman"/>
              <a:ea typeface="Times New Roman"/>
              <a:cs typeface="Times New Roman"/>
              <a:sym typeface="Times New Roman"/>
            </a:endParaRPr>
          </a:p>
          <a:p>
            <a:pPr marL="0" lvl="0" indent="0" algn="l" rtl="0">
              <a:spcBef>
                <a:spcPts val="750"/>
              </a:spcBef>
              <a:spcAft>
                <a:spcPts val="0"/>
              </a:spcAft>
              <a:buNone/>
            </a:pPr>
            <a:endParaRPr sz="1700">
              <a:highlight>
                <a:srgbClr val="FFFFFF"/>
              </a:highlight>
              <a:latin typeface="Times New Roman"/>
              <a:ea typeface="Times New Roman"/>
              <a:cs typeface="Times New Roman"/>
              <a:sym typeface="Times New Roman"/>
            </a:endParaRPr>
          </a:p>
          <a:p>
            <a:pPr marL="0" lvl="0" indent="0" algn="l" rtl="0">
              <a:spcBef>
                <a:spcPts val="750"/>
              </a:spcBef>
              <a:spcAft>
                <a:spcPts val="0"/>
              </a:spcAft>
              <a:buNone/>
            </a:pPr>
            <a:r>
              <a:rPr lang="en-US" sz="1700">
                <a:highlight>
                  <a:srgbClr val="FFFFFF"/>
                </a:highlight>
                <a:latin typeface="Times New Roman"/>
                <a:ea typeface="Times New Roman"/>
                <a:cs typeface="Times New Roman"/>
                <a:sym typeface="Times New Roman"/>
              </a:rPr>
              <a:t>	</a:t>
            </a:r>
            <a:r>
              <a:rPr lang="en-US" sz="1700" b="1">
                <a:highlight>
                  <a:srgbClr val="FFFFFF"/>
                </a:highlight>
                <a:latin typeface="Times New Roman"/>
                <a:ea typeface="Times New Roman"/>
                <a:cs typeface="Times New Roman"/>
                <a:sym typeface="Times New Roman"/>
              </a:rPr>
              <a:t>when a property name contains spaces, you need to place it inside quotes </a:t>
            </a:r>
            <a:endParaRPr sz="1700" b="1">
              <a:highlight>
                <a:srgbClr val="FFFFFF"/>
              </a:highlight>
              <a:latin typeface="Times New Roman"/>
              <a:ea typeface="Times New Roman"/>
              <a:cs typeface="Times New Roman"/>
              <a:sym typeface="Times New Roman"/>
            </a:endParaRPr>
          </a:p>
        </p:txBody>
      </p:sp>
      <p:pic>
        <p:nvPicPr>
          <p:cNvPr id="322" name="Google Shape;322;g11124be6ad7_10_22"/>
          <p:cNvPicPr preferRelativeResize="0"/>
          <p:nvPr/>
        </p:nvPicPr>
        <p:blipFill rotWithShape="1">
          <a:blip r:embed="rId3">
            <a:alphaModFix/>
          </a:blip>
          <a:srcRect r="16659" b="11386"/>
          <a:stretch/>
        </p:blipFill>
        <p:spPr>
          <a:xfrm>
            <a:off x="1621100" y="2745425"/>
            <a:ext cx="4254400" cy="1759200"/>
          </a:xfrm>
          <a:prstGeom prst="rect">
            <a:avLst/>
          </a:prstGeom>
          <a:noFill/>
          <a:ln>
            <a:noFill/>
          </a:ln>
        </p:spPr>
      </p:pic>
      <p:pic>
        <p:nvPicPr>
          <p:cNvPr id="323" name="Google Shape;323;g11124be6ad7_10_22"/>
          <p:cNvPicPr preferRelativeResize="0"/>
          <p:nvPr/>
        </p:nvPicPr>
        <p:blipFill rotWithShape="1">
          <a:blip r:embed="rId4">
            <a:alphaModFix/>
          </a:blip>
          <a:srcRect r="8558"/>
          <a:stretch/>
        </p:blipFill>
        <p:spPr>
          <a:xfrm>
            <a:off x="7454800" y="4262400"/>
            <a:ext cx="4489975" cy="207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1124be6ad7_10_31"/>
          <p:cNvSpPr txBox="1">
            <a:spLocks noGrp="1"/>
          </p:cNvSpPr>
          <p:nvPr>
            <p:ph type="title"/>
          </p:nvPr>
        </p:nvSpPr>
        <p:spPr>
          <a:xfrm>
            <a:off x="268500" y="139403"/>
            <a:ext cx="10515600" cy="484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b="1">
                <a:solidFill>
                  <a:srgbClr val="2504EC"/>
                </a:solidFill>
              </a:rPr>
              <a:t>Object properties and methods cont…</a:t>
            </a:r>
            <a:endParaRPr/>
          </a:p>
        </p:txBody>
      </p:sp>
      <p:sp>
        <p:nvSpPr>
          <p:cNvPr id="330" name="Google Shape;330;g11124be6ad7_10_31"/>
          <p:cNvSpPr txBox="1">
            <a:spLocks noGrp="1"/>
          </p:cNvSpPr>
          <p:nvPr>
            <p:ph type="body" idx="1"/>
          </p:nvPr>
        </p:nvSpPr>
        <p:spPr>
          <a:xfrm>
            <a:off x="161325" y="989625"/>
            <a:ext cx="11877900" cy="57507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a:t>To access the properties with these special names, use the square brackets property accessor</a:t>
            </a: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a:p>
          <a:p>
            <a:pPr marL="0" lvl="0" indent="0" algn="l" rtl="0">
              <a:spcBef>
                <a:spcPts val="750"/>
              </a:spcBef>
              <a:spcAft>
                <a:spcPts val="0"/>
              </a:spcAft>
              <a:buNone/>
            </a:pPr>
            <a:endParaRPr sz="2300"/>
          </a:p>
          <a:p>
            <a:pPr marL="0" lvl="0" indent="0" algn="l" rtl="0">
              <a:spcBef>
                <a:spcPts val="750"/>
              </a:spcBef>
              <a:spcAft>
                <a:spcPts val="0"/>
              </a:spcAft>
              <a:buNone/>
            </a:pPr>
            <a:r>
              <a:rPr lang="en-US" sz="1900">
                <a:highlight>
                  <a:srgbClr val="FFFFFF"/>
                </a:highlight>
                <a:latin typeface="Times New Roman"/>
                <a:ea typeface="Times New Roman"/>
                <a:cs typeface="Times New Roman"/>
                <a:sym typeface="Times New Roman"/>
              </a:rPr>
              <a:t>The square brackets syntax accesses without problems the properties that have special names</a:t>
            </a:r>
            <a:endParaRPr sz="1900">
              <a:highlight>
                <a:srgbClr val="FFFFFF"/>
              </a:highlight>
              <a:latin typeface="Times New Roman"/>
              <a:ea typeface="Times New Roman"/>
              <a:cs typeface="Times New Roman"/>
              <a:sym typeface="Times New Roman"/>
            </a:endParaRPr>
          </a:p>
          <a:p>
            <a:pPr marL="0" lvl="0" indent="0" algn="l" rtl="0">
              <a:lnSpc>
                <a:spcPct val="115000"/>
              </a:lnSpc>
              <a:spcBef>
                <a:spcPts val="1800"/>
              </a:spcBef>
              <a:spcAft>
                <a:spcPts val="0"/>
              </a:spcAft>
              <a:buNone/>
            </a:pPr>
            <a:r>
              <a:rPr lang="en-US" sz="2000" b="1">
                <a:highlight>
                  <a:srgbClr val="FFFFFF"/>
                </a:highlight>
                <a:latin typeface="Arial"/>
                <a:ea typeface="Arial"/>
                <a:cs typeface="Arial"/>
                <a:sym typeface="Arial"/>
              </a:rPr>
              <a:t>3. Object destructuring </a:t>
            </a:r>
            <a:endParaRPr sz="2000" b="1">
              <a:highlight>
                <a:srgbClr val="FFFFFF"/>
              </a:highlight>
              <a:latin typeface="Arial"/>
              <a:ea typeface="Arial"/>
              <a:cs typeface="Arial"/>
              <a:sym typeface="Arial"/>
            </a:endParaRPr>
          </a:p>
          <a:p>
            <a:pPr marL="0" lvl="0" indent="0" algn="l" rtl="0">
              <a:lnSpc>
                <a:spcPct val="115000"/>
              </a:lnSpc>
              <a:spcBef>
                <a:spcPts val="1800"/>
              </a:spcBef>
              <a:spcAft>
                <a:spcPts val="0"/>
              </a:spcAft>
              <a:buNone/>
            </a:pPr>
            <a:r>
              <a:rPr lang="en-US" sz="1700">
                <a:highlight>
                  <a:srgbClr val="FFFFFF"/>
                </a:highlight>
                <a:latin typeface="Times New Roman"/>
                <a:ea typeface="Times New Roman"/>
                <a:cs typeface="Times New Roman"/>
                <a:sym typeface="Times New Roman"/>
              </a:rPr>
              <a:t>The basic object destructuring syntax is pretty simple:</a:t>
            </a:r>
            <a:endParaRPr sz="1700">
              <a:highlight>
                <a:srgbClr val="FFFFFF"/>
              </a:highlight>
              <a:latin typeface="Times New Roman"/>
              <a:ea typeface="Times New Roman"/>
              <a:cs typeface="Times New Roman"/>
              <a:sym typeface="Times New Roman"/>
            </a:endParaRPr>
          </a:p>
          <a:p>
            <a:pPr marL="0" lvl="0" indent="0" algn="l" rtl="0">
              <a:lnSpc>
                <a:spcPct val="115000"/>
              </a:lnSpc>
              <a:spcBef>
                <a:spcPts val="1800"/>
              </a:spcBef>
              <a:spcAft>
                <a:spcPts val="0"/>
              </a:spcAft>
              <a:buNone/>
            </a:pPr>
            <a:r>
              <a:rPr lang="en-US" sz="1700">
                <a:solidFill>
                  <a:srgbClr val="0000FF"/>
                </a:solidFill>
                <a:highlight>
                  <a:srgbClr val="FFFFFF"/>
                </a:highlight>
                <a:latin typeface="Courier New"/>
                <a:ea typeface="Courier New"/>
                <a:cs typeface="Courier New"/>
                <a:sym typeface="Courier New"/>
              </a:rPr>
              <a:t>const</a:t>
            </a:r>
            <a:r>
              <a:rPr lang="en-US" sz="1700">
                <a:highlight>
                  <a:srgbClr val="FFFFFF"/>
                </a:highlight>
                <a:latin typeface="Courier New"/>
                <a:ea typeface="Courier New"/>
                <a:cs typeface="Courier New"/>
                <a:sym typeface="Courier New"/>
              </a:rPr>
              <a:t> { </a:t>
            </a:r>
            <a:r>
              <a:rPr lang="en-US" sz="1700">
                <a:solidFill>
                  <a:srgbClr val="0070C1"/>
                </a:solidFill>
                <a:highlight>
                  <a:srgbClr val="FFFFFF"/>
                </a:highlight>
                <a:latin typeface="Courier New"/>
                <a:ea typeface="Courier New"/>
                <a:cs typeface="Courier New"/>
                <a:sym typeface="Courier New"/>
              </a:rPr>
              <a:t>identifier</a:t>
            </a:r>
            <a:r>
              <a:rPr lang="en-US" sz="1700">
                <a:highlight>
                  <a:srgbClr val="FFFFFF"/>
                </a:highlight>
                <a:latin typeface="Courier New"/>
                <a:ea typeface="Courier New"/>
                <a:cs typeface="Courier New"/>
                <a:sym typeface="Courier New"/>
              </a:rPr>
              <a:t> } = </a:t>
            </a:r>
            <a:r>
              <a:rPr lang="en-US" sz="1700">
                <a:solidFill>
                  <a:srgbClr val="001080"/>
                </a:solidFill>
                <a:highlight>
                  <a:srgbClr val="FFFFFF"/>
                </a:highlight>
                <a:latin typeface="Courier New"/>
                <a:ea typeface="Courier New"/>
                <a:cs typeface="Courier New"/>
                <a:sym typeface="Courier New"/>
              </a:rPr>
              <a:t>expression</a:t>
            </a:r>
            <a:r>
              <a:rPr lang="en-US" sz="1700">
                <a:highlight>
                  <a:srgbClr val="FFFFFF"/>
                </a:highlight>
                <a:latin typeface="Courier New"/>
                <a:ea typeface="Courier New"/>
                <a:cs typeface="Courier New"/>
                <a:sym typeface="Courier New"/>
              </a:rPr>
              <a:t>;</a:t>
            </a:r>
            <a:endParaRPr sz="1700">
              <a:highlight>
                <a:srgbClr val="FFFFFF"/>
              </a:highlight>
              <a:latin typeface="Courier New"/>
              <a:ea typeface="Courier New"/>
              <a:cs typeface="Courier New"/>
              <a:sym typeface="Courier New"/>
            </a:endParaRPr>
          </a:p>
          <a:p>
            <a:pPr marL="0" lvl="0" indent="0" algn="l" rtl="0">
              <a:spcBef>
                <a:spcPts val="750"/>
              </a:spcBef>
              <a:spcAft>
                <a:spcPts val="0"/>
              </a:spcAft>
              <a:buNone/>
            </a:pPr>
            <a:r>
              <a:rPr lang="en-US" sz="1600">
                <a:highlight>
                  <a:srgbClr val="F5F2F0"/>
                </a:highlight>
                <a:latin typeface="Courier New"/>
                <a:ea typeface="Courier New"/>
                <a:cs typeface="Courier New"/>
                <a:sym typeface="Courier New"/>
              </a:rPr>
              <a:t>identifier</a:t>
            </a:r>
            <a:r>
              <a:rPr lang="en-US" sz="2200">
                <a:highlight>
                  <a:srgbClr val="FFFFFF"/>
                </a:highlight>
                <a:latin typeface="Times New Roman"/>
                <a:ea typeface="Times New Roman"/>
                <a:cs typeface="Times New Roman"/>
                <a:sym typeface="Times New Roman"/>
              </a:rPr>
              <a:t> is the name of the property to access and </a:t>
            </a:r>
            <a:r>
              <a:rPr lang="en-US" sz="1600">
                <a:highlight>
                  <a:srgbClr val="F5F2F0"/>
                </a:highlight>
                <a:latin typeface="Courier New"/>
                <a:ea typeface="Courier New"/>
                <a:cs typeface="Courier New"/>
                <a:sym typeface="Courier New"/>
              </a:rPr>
              <a:t>expression</a:t>
            </a:r>
            <a:r>
              <a:rPr lang="en-US" sz="2200">
                <a:highlight>
                  <a:srgbClr val="FFFFFF"/>
                </a:highlight>
                <a:latin typeface="Times New Roman"/>
                <a:ea typeface="Times New Roman"/>
                <a:cs typeface="Times New Roman"/>
                <a:sym typeface="Times New Roman"/>
              </a:rPr>
              <a:t> should evaluate to an object. </a:t>
            </a:r>
            <a:endParaRPr sz="2400">
              <a:highlight>
                <a:srgbClr val="FFFFFF"/>
              </a:highlight>
              <a:latin typeface="Times New Roman"/>
              <a:ea typeface="Times New Roman"/>
              <a:cs typeface="Times New Roman"/>
              <a:sym typeface="Times New Roman"/>
            </a:endParaRPr>
          </a:p>
        </p:txBody>
      </p:sp>
      <p:pic>
        <p:nvPicPr>
          <p:cNvPr id="331" name="Google Shape;331;g11124be6ad7_10_31"/>
          <p:cNvPicPr preferRelativeResize="0"/>
          <p:nvPr/>
        </p:nvPicPr>
        <p:blipFill>
          <a:blip r:embed="rId3">
            <a:alphaModFix/>
          </a:blip>
          <a:stretch>
            <a:fillRect/>
          </a:stretch>
        </p:blipFill>
        <p:spPr>
          <a:xfrm>
            <a:off x="586725" y="1415600"/>
            <a:ext cx="4762500" cy="2457450"/>
          </a:xfrm>
          <a:prstGeom prst="rect">
            <a:avLst/>
          </a:prstGeom>
          <a:noFill/>
          <a:ln>
            <a:noFill/>
          </a:ln>
        </p:spPr>
      </p:pic>
      <p:sp>
        <p:nvSpPr>
          <p:cNvPr id="332" name="Google Shape;332;g11124be6ad7_10_31"/>
          <p:cNvSpPr txBox="1"/>
          <p:nvPr/>
        </p:nvSpPr>
        <p:spPr>
          <a:xfrm>
            <a:off x="5192000" y="4430275"/>
            <a:ext cx="6729000" cy="143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US" sz="2000" b="1">
                <a:solidFill>
                  <a:srgbClr val="FF0000"/>
                </a:solidFill>
                <a:highlight>
                  <a:srgbClr val="FFFFFF"/>
                </a:highlight>
              </a:rPr>
              <a:t>Reading Assignment</a:t>
            </a:r>
            <a:endParaRPr sz="2000" b="1">
              <a:solidFill>
                <a:srgbClr val="FF0000"/>
              </a:solidFill>
              <a:highlight>
                <a:srgbClr val="FFFFFF"/>
              </a:highlight>
            </a:endParaRPr>
          </a:p>
          <a:p>
            <a:pPr marL="0" lvl="0" indent="0" algn="l" rtl="0">
              <a:lnSpc>
                <a:spcPct val="115000"/>
              </a:lnSpc>
              <a:spcBef>
                <a:spcPts val="1800"/>
              </a:spcBef>
              <a:spcAft>
                <a:spcPts val="400"/>
              </a:spcAft>
              <a:buNone/>
            </a:pPr>
            <a:r>
              <a:rPr lang="en-US" sz="2000" b="1" u="sng">
                <a:solidFill>
                  <a:schemeClr val="hlink"/>
                </a:solidFill>
                <a:highlight>
                  <a:srgbClr val="FFFFFF"/>
                </a:highlight>
                <a:hlinkClick r:id="rId4"/>
              </a:rPr>
              <a:t>https://dmitripavlutin.com/access-object-properties-javascript/</a:t>
            </a:r>
            <a:endParaRPr sz="2000" b="1">
              <a:solidFill>
                <a:schemeClr val="dk1"/>
              </a:solidFill>
              <a:highlight>
                <a:srgbClr val="FFFFFF"/>
              </a:highlight>
            </a:endParaRPr>
          </a:p>
        </p:txBody>
      </p:sp>
      <p:sp>
        <p:nvSpPr>
          <p:cNvPr id="333" name="Google Shape;333;g11124be6ad7_10_31"/>
          <p:cNvSpPr/>
          <p:nvPr/>
        </p:nvSpPr>
        <p:spPr>
          <a:xfrm>
            <a:off x="3386100" y="4579875"/>
            <a:ext cx="1881000" cy="365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11124be6ad7_10_59"/>
          <p:cNvSpPr txBox="1">
            <a:spLocks noGrp="1"/>
          </p:cNvSpPr>
          <p:nvPr>
            <p:ph type="title"/>
          </p:nvPr>
        </p:nvSpPr>
        <p:spPr>
          <a:xfrm>
            <a:off x="268500" y="139403"/>
            <a:ext cx="10515600" cy="484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b="1">
                <a:solidFill>
                  <a:srgbClr val="2504EC"/>
                </a:solidFill>
              </a:rPr>
              <a:t>Object properties and methods cont…</a:t>
            </a:r>
            <a:endParaRPr/>
          </a:p>
        </p:txBody>
      </p:sp>
      <p:sp>
        <p:nvSpPr>
          <p:cNvPr id="340" name="Google Shape;340;g11124be6ad7_10_59"/>
          <p:cNvSpPr txBox="1">
            <a:spLocks noGrp="1"/>
          </p:cNvSpPr>
          <p:nvPr>
            <p:ph type="body" idx="1"/>
          </p:nvPr>
        </p:nvSpPr>
        <p:spPr>
          <a:xfrm>
            <a:off x="161325" y="819300"/>
            <a:ext cx="11877900" cy="59103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sz="2740" b="1">
                <a:solidFill>
                  <a:srgbClr val="4FC1FF"/>
                </a:solidFill>
              </a:rPr>
              <a:t>B. Change the Property’s value</a:t>
            </a:r>
            <a:endParaRPr sz="2740" b="1">
              <a:solidFill>
                <a:srgbClr val="4FC1FF"/>
              </a:solidFill>
            </a:endParaRPr>
          </a:p>
          <a:p>
            <a:pPr marL="0" lvl="0" indent="0" algn="l" rtl="0">
              <a:spcBef>
                <a:spcPts val="750"/>
              </a:spcBef>
              <a:spcAft>
                <a:spcPts val="0"/>
              </a:spcAft>
              <a:buClr>
                <a:schemeClr val="dk1"/>
              </a:buClr>
              <a:buSzPts val="1100"/>
              <a:buFont typeface="Arial"/>
              <a:buNone/>
            </a:pPr>
            <a:r>
              <a:rPr lang="en-US" sz="1900">
                <a:highlight>
                  <a:schemeClr val="lt1"/>
                </a:highlight>
                <a:latin typeface="Times New Roman"/>
                <a:ea typeface="Times New Roman"/>
                <a:cs typeface="Times New Roman"/>
                <a:sym typeface="Times New Roman"/>
              </a:rPr>
              <a:t>To change the value of a property, you use the assignment operator</a:t>
            </a: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Clr>
                <a:schemeClr val="dk1"/>
              </a:buClr>
              <a:buSzPts val="1100"/>
              <a:buFont typeface="Arial"/>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Clr>
                <a:schemeClr val="dk1"/>
              </a:buClr>
              <a:buSzPts val="1100"/>
              <a:buFont typeface="Arial"/>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Clr>
                <a:schemeClr val="dk1"/>
              </a:buClr>
              <a:buSzPts val="1100"/>
              <a:buFont typeface="Arial"/>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Clr>
                <a:schemeClr val="dk1"/>
              </a:buClr>
              <a:buSzPts val="1100"/>
              <a:buFont typeface="Arial"/>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Clr>
                <a:schemeClr val="dk1"/>
              </a:buClr>
              <a:buSzPts val="1100"/>
              <a:buFont typeface="Arial"/>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Clr>
                <a:schemeClr val="dk1"/>
              </a:buClr>
              <a:buSzPts val="1100"/>
              <a:buFont typeface="Arial"/>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Clr>
                <a:schemeClr val="dk1"/>
              </a:buClr>
              <a:buSzPts val="1100"/>
              <a:buFont typeface="Arial"/>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Clr>
                <a:schemeClr val="dk1"/>
              </a:buClr>
              <a:buSzPts val="1100"/>
              <a:buFont typeface="Arial"/>
              <a:buNone/>
            </a:pPr>
            <a:r>
              <a:rPr lang="en-US" sz="2740" b="1">
                <a:solidFill>
                  <a:srgbClr val="4FC1FF"/>
                </a:solidFill>
              </a:rPr>
              <a:t>C. Add a new property to an object</a:t>
            </a:r>
            <a:endParaRPr sz="2740" b="1">
              <a:solidFill>
                <a:srgbClr val="4FC1FF"/>
              </a:solidFill>
            </a:endParaRPr>
          </a:p>
          <a:p>
            <a:pPr marL="0" lvl="0" indent="0" algn="l" rtl="0">
              <a:spcBef>
                <a:spcPts val="750"/>
              </a:spcBef>
              <a:spcAft>
                <a:spcPts val="0"/>
              </a:spcAft>
              <a:buClr>
                <a:schemeClr val="dk1"/>
              </a:buClr>
              <a:buSzPts val="1100"/>
              <a:buFont typeface="Arial"/>
              <a:buNone/>
            </a:pPr>
            <a:r>
              <a:rPr lang="en-US" sz="2740" b="1">
                <a:solidFill>
                  <a:srgbClr val="4FC1FF"/>
                </a:solidFill>
              </a:rPr>
              <a:t>	</a:t>
            </a:r>
            <a:r>
              <a:rPr lang="en-US" sz="1900">
                <a:highlight>
                  <a:schemeClr val="lt1"/>
                </a:highlight>
                <a:latin typeface="Times New Roman"/>
                <a:ea typeface="Times New Roman"/>
                <a:cs typeface="Times New Roman"/>
                <a:sym typeface="Times New Roman"/>
              </a:rPr>
              <a:t>Unlike objects in other programming languages such as Java and C#, you can add property to an object after creating it</a:t>
            </a:r>
            <a:endParaRPr sz="2740" b="1">
              <a:solidFill>
                <a:srgbClr val="4FC1FF"/>
              </a:solidFill>
            </a:endParaRPr>
          </a:p>
        </p:txBody>
      </p:sp>
      <p:pic>
        <p:nvPicPr>
          <p:cNvPr id="341" name="Google Shape;341;g11124be6ad7_10_59"/>
          <p:cNvPicPr preferRelativeResize="0"/>
          <p:nvPr/>
        </p:nvPicPr>
        <p:blipFill>
          <a:blip r:embed="rId3">
            <a:alphaModFix/>
          </a:blip>
          <a:stretch>
            <a:fillRect/>
          </a:stretch>
        </p:blipFill>
        <p:spPr>
          <a:xfrm>
            <a:off x="1802063" y="1959050"/>
            <a:ext cx="3990975" cy="2019300"/>
          </a:xfrm>
          <a:prstGeom prst="rect">
            <a:avLst/>
          </a:prstGeom>
          <a:noFill/>
          <a:ln>
            <a:noFill/>
          </a:ln>
        </p:spPr>
      </p:pic>
      <p:pic>
        <p:nvPicPr>
          <p:cNvPr id="342" name="Google Shape;342;g11124be6ad7_10_59"/>
          <p:cNvPicPr preferRelativeResize="0"/>
          <p:nvPr/>
        </p:nvPicPr>
        <p:blipFill>
          <a:blip r:embed="rId4">
            <a:alphaModFix/>
          </a:blip>
          <a:stretch>
            <a:fillRect/>
          </a:stretch>
        </p:blipFill>
        <p:spPr>
          <a:xfrm>
            <a:off x="6225700" y="2599200"/>
            <a:ext cx="4781550" cy="295275"/>
          </a:xfrm>
          <a:prstGeom prst="rect">
            <a:avLst/>
          </a:prstGeom>
          <a:noFill/>
          <a:ln>
            <a:noFill/>
          </a:ln>
        </p:spPr>
      </p:pic>
      <p:sp>
        <p:nvSpPr>
          <p:cNvPr id="343" name="Google Shape;343;g11124be6ad7_10_59"/>
          <p:cNvSpPr txBox="1"/>
          <p:nvPr/>
        </p:nvSpPr>
        <p:spPr>
          <a:xfrm>
            <a:off x="6182700" y="2066525"/>
            <a:ext cx="3000000" cy="447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750"/>
              </a:spcBef>
              <a:spcAft>
                <a:spcPts val="0"/>
              </a:spcAft>
              <a:buNone/>
            </a:pPr>
            <a:r>
              <a:rPr lang="en-US" sz="1900">
                <a:solidFill>
                  <a:schemeClr val="dk1"/>
                </a:solidFill>
                <a:highlight>
                  <a:schemeClr val="lt1"/>
                </a:highlight>
                <a:latin typeface="Times New Roman"/>
                <a:ea typeface="Times New Roman"/>
                <a:cs typeface="Times New Roman"/>
                <a:sym typeface="Times New Roman"/>
              </a:rPr>
              <a:t>Output:</a:t>
            </a:r>
            <a:endParaRPr/>
          </a:p>
        </p:txBody>
      </p:sp>
      <p:pic>
        <p:nvPicPr>
          <p:cNvPr id="344" name="Google Shape;344;g11124be6ad7_10_59"/>
          <p:cNvPicPr preferRelativeResize="0"/>
          <p:nvPr/>
        </p:nvPicPr>
        <p:blipFill>
          <a:blip r:embed="rId5">
            <a:alphaModFix/>
          </a:blip>
          <a:stretch>
            <a:fillRect/>
          </a:stretch>
        </p:blipFill>
        <p:spPr>
          <a:xfrm>
            <a:off x="1601825" y="5095575"/>
            <a:ext cx="2826950" cy="1561025"/>
          </a:xfrm>
          <a:prstGeom prst="rect">
            <a:avLst/>
          </a:prstGeom>
          <a:noFill/>
          <a:ln>
            <a:noFill/>
          </a:ln>
        </p:spPr>
      </p:pic>
      <p:pic>
        <p:nvPicPr>
          <p:cNvPr id="345" name="Google Shape;345;g11124be6ad7_10_59"/>
          <p:cNvPicPr preferRelativeResize="0"/>
          <p:nvPr/>
        </p:nvPicPr>
        <p:blipFill>
          <a:blip r:embed="rId6">
            <a:alphaModFix/>
          </a:blip>
          <a:stretch>
            <a:fillRect/>
          </a:stretch>
        </p:blipFill>
        <p:spPr>
          <a:xfrm>
            <a:off x="5158900" y="5624975"/>
            <a:ext cx="5848350" cy="323850"/>
          </a:xfrm>
          <a:prstGeom prst="rect">
            <a:avLst/>
          </a:prstGeom>
          <a:noFill/>
          <a:ln>
            <a:noFill/>
          </a:ln>
        </p:spPr>
      </p:pic>
      <p:sp>
        <p:nvSpPr>
          <p:cNvPr id="346" name="Google Shape;346;g11124be6ad7_10_59"/>
          <p:cNvSpPr txBox="1"/>
          <p:nvPr/>
        </p:nvSpPr>
        <p:spPr>
          <a:xfrm>
            <a:off x="5158900" y="5095575"/>
            <a:ext cx="3000000" cy="447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750"/>
              </a:spcBef>
              <a:spcAft>
                <a:spcPts val="0"/>
              </a:spcAft>
              <a:buNone/>
            </a:pPr>
            <a:r>
              <a:rPr lang="en-US" sz="1900">
                <a:solidFill>
                  <a:schemeClr val="dk1"/>
                </a:solidFill>
                <a:highlight>
                  <a:schemeClr val="lt1"/>
                </a:highlight>
                <a:latin typeface="Times New Roman"/>
                <a:ea typeface="Times New Roman"/>
                <a:cs typeface="Times New Roman"/>
                <a:sym typeface="Times New Roman"/>
              </a:rPr>
              <a:t>Output: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7"/>
          <p:cNvSpPr txBox="1">
            <a:spLocks noGrp="1"/>
          </p:cNvSpPr>
          <p:nvPr>
            <p:ph type="title"/>
          </p:nvPr>
        </p:nvSpPr>
        <p:spPr>
          <a:xfrm>
            <a:off x="149678" y="191378"/>
            <a:ext cx="7886700" cy="48488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Objectives</a:t>
            </a:r>
            <a:endParaRPr sz="4000" b="1">
              <a:solidFill>
                <a:srgbClr val="0070C0"/>
              </a:solidFill>
              <a:latin typeface="Arial"/>
              <a:ea typeface="Arial"/>
              <a:cs typeface="Arial"/>
              <a:sym typeface="Arial"/>
            </a:endParaRPr>
          </a:p>
        </p:txBody>
      </p:sp>
      <p:sp>
        <p:nvSpPr>
          <p:cNvPr id="172" name="Google Shape;172;p47"/>
          <p:cNvSpPr txBox="1">
            <a:spLocks noGrp="1"/>
          </p:cNvSpPr>
          <p:nvPr>
            <p:ph type="body" idx="1"/>
          </p:nvPr>
        </p:nvSpPr>
        <p:spPr>
          <a:xfrm>
            <a:off x="66548" y="923638"/>
            <a:ext cx="11169300" cy="54051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400"/>
              </a:spcBef>
              <a:spcAft>
                <a:spcPts val="0"/>
              </a:spcAft>
              <a:buSzPts val="1800"/>
              <a:buNone/>
            </a:pPr>
            <a:r>
              <a:rPr lang="en-US" sz="2800"/>
              <a:t>After success completion of the session you will be able to:</a:t>
            </a:r>
            <a:endParaRPr/>
          </a:p>
          <a:p>
            <a:pPr marL="914400" lvl="1" indent="-330200" algn="l" rtl="0">
              <a:lnSpc>
                <a:spcPct val="100000"/>
              </a:lnSpc>
              <a:spcBef>
                <a:spcPts val="1000"/>
              </a:spcBef>
              <a:spcAft>
                <a:spcPts val="0"/>
              </a:spcAft>
              <a:buSzPts val="1600"/>
              <a:buFont typeface="Noto Sans Symbols"/>
              <a:buChar char="⮚"/>
            </a:pPr>
            <a:r>
              <a:rPr lang="en-US" sz="2400"/>
              <a:t>Define what is object</a:t>
            </a:r>
            <a:endParaRPr sz="2400"/>
          </a:p>
          <a:p>
            <a:pPr marL="914400" lvl="1" indent="-330200" algn="l" rtl="0">
              <a:lnSpc>
                <a:spcPct val="100000"/>
              </a:lnSpc>
              <a:spcBef>
                <a:spcPts val="1000"/>
              </a:spcBef>
              <a:spcAft>
                <a:spcPts val="0"/>
              </a:spcAft>
              <a:buSzPts val="1600"/>
              <a:buFont typeface="Noto Sans Symbols"/>
              <a:buChar char="⮚"/>
            </a:pPr>
            <a:r>
              <a:rPr lang="en-US" sz="2400"/>
              <a:t>How to create object in different ways</a:t>
            </a:r>
            <a:endParaRPr sz="2400"/>
          </a:p>
          <a:p>
            <a:pPr marL="914400" lvl="1" indent="-330200" algn="l" rtl="0">
              <a:lnSpc>
                <a:spcPct val="100000"/>
              </a:lnSpc>
              <a:spcBef>
                <a:spcPts val="1000"/>
              </a:spcBef>
              <a:spcAft>
                <a:spcPts val="0"/>
              </a:spcAft>
              <a:buSzPts val="1600"/>
              <a:buFont typeface="Noto Sans Symbols"/>
              <a:buChar char="⮚"/>
            </a:pPr>
            <a:r>
              <a:rPr lang="en-US" sz="2400"/>
              <a:t>Differentiate what is property and method</a:t>
            </a:r>
            <a:endParaRPr sz="2400"/>
          </a:p>
          <a:p>
            <a:pPr marL="914400" lvl="1" indent="-330200" algn="l" rtl="0">
              <a:lnSpc>
                <a:spcPct val="100000"/>
              </a:lnSpc>
              <a:spcBef>
                <a:spcPts val="1000"/>
              </a:spcBef>
              <a:spcAft>
                <a:spcPts val="0"/>
              </a:spcAft>
              <a:buSzPts val="1600"/>
              <a:buFont typeface="Noto Sans Symbols"/>
              <a:buChar char="⮚"/>
            </a:pPr>
            <a:r>
              <a:rPr lang="en-US" sz="2400"/>
              <a:t>Define what is contractor and prototype </a:t>
            </a:r>
            <a:endParaRPr sz="2400"/>
          </a:p>
          <a:p>
            <a:pPr marL="914400" lvl="1" indent="-330200" algn="l" rtl="0">
              <a:lnSpc>
                <a:spcPct val="100000"/>
              </a:lnSpc>
              <a:spcBef>
                <a:spcPts val="1000"/>
              </a:spcBef>
              <a:spcAft>
                <a:spcPts val="0"/>
              </a:spcAft>
              <a:buSzPts val="1600"/>
              <a:buFont typeface="Noto Sans Symbols"/>
              <a:buChar char="⮚"/>
            </a:pPr>
            <a:r>
              <a:rPr lang="en-US" sz="2400"/>
              <a:t>List and discuss built-in objects in javascript</a:t>
            </a:r>
            <a:endParaRPr sz="2400"/>
          </a:p>
          <a:p>
            <a:pPr marL="914400" lvl="1" indent="-330200" algn="l" rtl="0">
              <a:lnSpc>
                <a:spcPct val="100000"/>
              </a:lnSpc>
              <a:spcBef>
                <a:spcPts val="1000"/>
              </a:spcBef>
              <a:spcAft>
                <a:spcPts val="0"/>
              </a:spcAft>
              <a:buSzPts val="1600"/>
              <a:buFont typeface="Noto Sans Symbols"/>
              <a:buChar char="⮚"/>
            </a:pPr>
            <a:r>
              <a:rPr lang="en-US" sz="2400"/>
              <a:t>Discuss how to traverse objects in javascript</a:t>
            </a:r>
            <a:endParaRPr sz="2400"/>
          </a:p>
          <a:p>
            <a:pPr marL="914400" lvl="1" indent="-330200" algn="l" rtl="0">
              <a:lnSpc>
                <a:spcPct val="100000"/>
              </a:lnSpc>
              <a:spcBef>
                <a:spcPts val="1000"/>
              </a:spcBef>
              <a:spcAft>
                <a:spcPts val="0"/>
              </a:spcAft>
              <a:buSzPts val="1600"/>
              <a:buFont typeface="Noto Sans Symbols"/>
              <a:buChar char="⮚"/>
            </a:pPr>
            <a:r>
              <a:rPr lang="en-US" sz="2400"/>
              <a:t>Define what is inheritance</a:t>
            </a:r>
            <a:endParaRPr sz="2400"/>
          </a:p>
        </p:txBody>
      </p:sp>
      <p:sp>
        <p:nvSpPr>
          <p:cNvPr id="173" name="Google Shape;173;p47"/>
          <p:cNvSpPr txBox="1">
            <a:spLocks noGrp="1"/>
          </p:cNvSpPr>
          <p:nvPr>
            <p:ph type="dt" idx="10"/>
          </p:nvPr>
        </p:nvSpPr>
        <p:spPr>
          <a:xfrm>
            <a:off x="189271" y="6429893"/>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Internet Programming I</a:t>
            </a:r>
            <a:endParaRPr/>
          </a:p>
        </p:txBody>
      </p:sp>
      <p:sp>
        <p:nvSpPr>
          <p:cNvPr id="174" name="Google Shape;174;p47"/>
          <p:cNvSpPr txBox="1">
            <a:spLocks noGrp="1"/>
          </p:cNvSpPr>
          <p:nvPr>
            <p:ph type="ftr" idx="11"/>
          </p:nvPr>
        </p:nvSpPr>
        <p:spPr>
          <a:xfrm>
            <a:off x="4643103"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Chapter 4 - JavaScript</a:t>
            </a:r>
            <a:endParaRPr/>
          </a:p>
        </p:txBody>
      </p:sp>
      <p:pic>
        <p:nvPicPr>
          <p:cNvPr id="175" name="Google Shape;175;p47"/>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11124be6ad7_10_37"/>
          <p:cNvSpPr txBox="1">
            <a:spLocks noGrp="1"/>
          </p:cNvSpPr>
          <p:nvPr>
            <p:ph type="body" idx="1"/>
          </p:nvPr>
        </p:nvSpPr>
        <p:spPr>
          <a:xfrm>
            <a:off x="43100" y="957375"/>
            <a:ext cx="12017700" cy="59007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sz="2740" b="1">
                <a:solidFill>
                  <a:srgbClr val="4FC1FF"/>
                </a:solidFill>
              </a:rPr>
              <a:t>D. Delete a property of an object</a:t>
            </a:r>
            <a:endParaRPr sz="2740" b="1">
              <a:solidFill>
                <a:srgbClr val="4FC1FF"/>
              </a:solidFill>
            </a:endParaRPr>
          </a:p>
          <a:p>
            <a:pPr marL="0" lvl="0" indent="0" algn="l" rtl="0">
              <a:spcBef>
                <a:spcPts val="750"/>
              </a:spcBef>
              <a:spcAft>
                <a:spcPts val="0"/>
              </a:spcAft>
              <a:buNone/>
            </a:pPr>
            <a:r>
              <a:rPr lang="en-US" sz="1900">
                <a:highlight>
                  <a:schemeClr val="lt1"/>
                </a:highlight>
                <a:latin typeface="Times New Roman"/>
                <a:ea typeface="Times New Roman"/>
                <a:cs typeface="Times New Roman"/>
                <a:sym typeface="Times New Roman"/>
              </a:rPr>
              <a:t>To delete a property from an object, you use the </a:t>
            </a:r>
            <a:r>
              <a:rPr lang="en-US" sz="1600">
                <a:highlight>
                  <a:srgbClr val="F5F2F0"/>
                </a:highlight>
                <a:latin typeface="Courier New"/>
                <a:ea typeface="Courier New"/>
                <a:cs typeface="Courier New"/>
                <a:sym typeface="Courier New"/>
              </a:rPr>
              <a:t>delete</a:t>
            </a:r>
            <a:r>
              <a:rPr lang="en-US" sz="1900">
                <a:highlight>
                  <a:schemeClr val="lt1"/>
                </a:highlight>
                <a:latin typeface="Times New Roman"/>
                <a:ea typeface="Times New Roman"/>
                <a:cs typeface="Times New Roman"/>
                <a:sym typeface="Times New Roman"/>
              </a:rPr>
              <a:t> operator</a:t>
            </a: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None/>
            </a:pPr>
            <a:endParaRPr sz="1900">
              <a:highlight>
                <a:schemeClr val="lt1"/>
              </a:highlight>
              <a:latin typeface="Times New Roman"/>
              <a:ea typeface="Times New Roman"/>
              <a:cs typeface="Times New Roman"/>
              <a:sym typeface="Times New Roman"/>
            </a:endParaRPr>
          </a:p>
          <a:p>
            <a:pPr marL="0" lvl="0" indent="0" algn="l" rtl="0">
              <a:spcBef>
                <a:spcPts val="750"/>
              </a:spcBef>
              <a:spcAft>
                <a:spcPts val="0"/>
              </a:spcAft>
              <a:buNone/>
            </a:pPr>
            <a:r>
              <a:rPr lang="en-US" sz="2740" b="1">
                <a:solidFill>
                  <a:srgbClr val="4FC1FF"/>
                </a:solidFill>
              </a:rPr>
              <a:t>E. Check if a property exists </a:t>
            </a:r>
            <a:endParaRPr sz="2740" b="1">
              <a:solidFill>
                <a:srgbClr val="4FC1FF"/>
              </a:solidFill>
            </a:endParaRPr>
          </a:p>
          <a:p>
            <a:pPr marL="0" lvl="0" indent="0" algn="l" rtl="0">
              <a:spcBef>
                <a:spcPts val="750"/>
              </a:spcBef>
              <a:spcAft>
                <a:spcPts val="0"/>
              </a:spcAft>
              <a:buClr>
                <a:schemeClr val="dk1"/>
              </a:buClr>
              <a:buSzPts val="1100"/>
              <a:buFont typeface="Arial"/>
              <a:buNone/>
            </a:pPr>
            <a:r>
              <a:rPr lang="en-US" sz="1900">
                <a:highlight>
                  <a:schemeClr val="lt1"/>
                </a:highlight>
                <a:latin typeface="Times New Roman"/>
                <a:ea typeface="Times New Roman"/>
                <a:cs typeface="Times New Roman"/>
                <a:sym typeface="Times New Roman"/>
              </a:rPr>
              <a:t>To check if a property exists in an object, you use the in operator</a:t>
            </a:r>
            <a:endParaRPr sz="2740" b="1">
              <a:solidFill>
                <a:srgbClr val="4FC1FF"/>
              </a:solidFill>
            </a:endParaRPr>
          </a:p>
        </p:txBody>
      </p:sp>
      <p:sp>
        <p:nvSpPr>
          <p:cNvPr id="353" name="Google Shape;353;g11124be6ad7_10_37"/>
          <p:cNvSpPr txBox="1">
            <a:spLocks noGrp="1"/>
          </p:cNvSpPr>
          <p:nvPr>
            <p:ph type="title"/>
          </p:nvPr>
        </p:nvSpPr>
        <p:spPr>
          <a:xfrm>
            <a:off x="193250" y="214628"/>
            <a:ext cx="10515600" cy="4311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b="1">
                <a:solidFill>
                  <a:srgbClr val="2504EC"/>
                </a:solidFill>
              </a:rPr>
              <a:t>Object properties and methods cont…</a:t>
            </a:r>
            <a:endParaRPr/>
          </a:p>
        </p:txBody>
      </p:sp>
      <p:pic>
        <p:nvPicPr>
          <p:cNvPr id="354" name="Google Shape;354;g11124be6ad7_10_37"/>
          <p:cNvPicPr preferRelativeResize="0"/>
          <p:nvPr/>
        </p:nvPicPr>
        <p:blipFill>
          <a:blip r:embed="rId3">
            <a:alphaModFix/>
          </a:blip>
          <a:stretch>
            <a:fillRect/>
          </a:stretch>
        </p:blipFill>
        <p:spPr>
          <a:xfrm>
            <a:off x="322250" y="1762574"/>
            <a:ext cx="3321825" cy="2068475"/>
          </a:xfrm>
          <a:prstGeom prst="rect">
            <a:avLst/>
          </a:prstGeom>
          <a:noFill/>
          <a:ln>
            <a:noFill/>
          </a:ln>
        </p:spPr>
      </p:pic>
      <p:pic>
        <p:nvPicPr>
          <p:cNvPr id="355" name="Google Shape;355;g11124be6ad7_10_37"/>
          <p:cNvPicPr preferRelativeResize="0"/>
          <p:nvPr/>
        </p:nvPicPr>
        <p:blipFill>
          <a:blip r:embed="rId4">
            <a:alphaModFix/>
          </a:blip>
          <a:stretch>
            <a:fillRect/>
          </a:stretch>
        </p:blipFill>
        <p:spPr>
          <a:xfrm>
            <a:off x="152400" y="798128"/>
            <a:ext cx="125622" cy="6847"/>
          </a:xfrm>
          <a:prstGeom prst="rect">
            <a:avLst/>
          </a:prstGeom>
          <a:noFill/>
          <a:ln>
            <a:noFill/>
          </a:ln>
        </p:spPr>
      </p:pic>
      <p:pic>
        <p:nvPicPr>
          <p:cNvPr id="356" name="Google Shape;356;g11124be6ad7_10_37"/>
          <p:cNvPicPr preferRelativeResize="0"/>
          <p:nvPr/>
        </p:nvPicPr>
        <p:blipFill>
          <a:blip r:embed="rId4">
            <a:alphaModFix/>
          </a:blip>
          <a:stretch>
            <a:fillRect/>
          </a:stretch>
        </p:blipFill>
        <p:spPr>
          <a:xfrm>
            <a:off x="430422" y="798128"/>
            <a:ext cx="125622" cy="6847"/>
          </a:xfrm>
          <a:prstGeom prst="rect">
            <a:avLst/>
          </a:prstGeom>
          <a:noFill/>
          <a:ln>
            <a:noFill/>
          </a:ln>
        </p:spPr>
      </p:pic>
      <p:pic>
        <p:nvPicPr>
          <p:cNvPr id="357" name="Google Shape;357;g11124be6ad7_10_37"/>
          <p:cNvPicPr preferRelativeResize="0"/>
          <p:nvPr/>
        </p:nvPicPr>
        <p:blipFill>
          <a:blip r:embed="rId4">
            <a:alphaModFix/>
          </a:blip>
          <a:stretch>
            <a:fillRect/>
          </a:stretch>
        </p:blipFill>
        <p:spPr>
          <a:xfrm>
            <a:off x="708443" y="798128"/>
            <a:ext cx="125622" cy="6847"/>
          </a:xfrm>
          <a:prstGeom prst="rect">
            <a:avLst/>
          </a:prstGeom>
          <a:noFill/>
          <a:ln>
            <a:noFill/>
          </a:ln>
        </p:spPr>
      </p:pic>
      <p:pic>
        <p:nvPicPr>
          <p:cNvPr id="358" name="Google Shape;358;g11124be6ad7_10_37"/>
          <p:cNvPicPr preferRelativeResize="0"/>
          <p:nvPr/>
        </p:nvPicPr>
        <p:blipFill>
          <a:blip r:embed="rId5">
            <a:alphaModFix/>
          </a:blip>
          <a:stretch>
            <a:fillRect/>
          </a:stretch>
        </p:blipFill>
        <p:spPr>
          <a:xfrm>
            <a:off x="986465" y="798128"/>
            <a:ext cx="125622" cy="6847"/>
          </a:xfrm>
          <a:prstGeom prst="rect">
            <a:avLst/>
          </a:prstGeom>
          <a:noFill/>
          <a:ln>
            <a:noFill/>
          </a:ln>
        </p:spPr>
      </p:pic>
      <p:pic>
        <p:nvPicPr>
          <p:cNvPr id="359" name="Google Shape;359;g11124be6ad7_10_37"/>
          <p:cNvPicPr preferRelativeResize="0"/>
          <p:nvPr/>
        </p:nvPicPr>
        <p:blipFill>
          <a:blip r:embed="rId4">
            <a:alphaModFix/>
          </a:blip>
          <a:stretch>
            <a:fillRect/>
          </a:stretch>
        </p:blipFill>
        <p:spPr>
          <a:xfrm rot="5">
            <a:off x="4574296" y="2559083"/>
            <a:ext cx="6216725" cy="338840"/>
          </a:xfrm>
          <a:prstGeom prst="rect">
            <a:avLst/>
          </a:prstGeom>
          <a:noFill/>
          <a:ln>
            <a:noFill/>
          </a:ln>
        </p:spPr>
      </p:pic>
      <p:sp>
        <p:nvSpPr>
          <p:cNvPr id="360" name="Google Shape;360;g11124be6ad7_10_37"/>
          <p:cNvSpPr txBox="1"/>
          <p:nvPr/>
        </p:nvSpPr>
        <p:spPr>
          <a:xfrm>
            <a:off x="4596000" y="2021300"/>
            <a:ext cx="3000000" cy="447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750"/>
              </a:spcBef>
              <a:spcAft>
                <a:spcPts val="0"/>
              </a:spcAft>
              <a:buNone/>
            </a:pPr>
            <a:r>
              <a:rPr lang="en-US" sz="1900">
                <a:solidFill>
                  <a:schemeClr val="dk1"/>
                </a:solidFill>
                <a:highlight>
                  <a:schemeClr val="lt1"/>
                </a:highlight>
                <a:latin typeface="Times New Roman"/>
                <a:ea typeface="Times New Roman"/>
                <a:cs typeface="Times New Roman"/>
                <a:sym typeface="Times New Roman"/>
              </a:rPr>
              <a:t>Output:</a:t>
            </a:r>
            <a:endParaRPr/>
          </a:p>
        </p:txBody>
      </p:sp>
      <p:pic>
        <p:nvPicPr>
          <p:cNvPr id="361" name="Google Shape;361;g11124be6ad7_10_37"/>
          <p:cNvPicPr preferRelativeResize="0"/>
          <p:nvPr/>
        </p:nvPicPr>
        <p:blipFill>
          <a:blip r:embed="rId6">
            <a:alphaModFix/>
          </a:blip>
          <a:stretch>
            <a:fillRect/>
          </a:stretch>
        </p:blipFill>
        <p:spPr>
          <a:xfrm>
            <a:off x="278013" y="4788638"/>
            <a:ext cx="4352925" cy="1666875"/>
          </a:xfrm>
          <a:prstGeom prst="rect">
            <a:avLst/>
          </a:prstGeom>
          <a:noFill/>
          <a:ln>
            <a:noFill/>
          </a:ln>
        </p:spPr>
      </p:pic>
      <p:pic>
        <p:nvPicPr>
          <p:cNvPr id="362" name="Google Shape;362;g11124be6ad7_10_37"/>
          <p:cNvPicPr preferRelativeResize="0"/>
          <p:nvPr/>
        </p:nvPicPr>
        <p:blipFill>
          <a:blip r:embed="rId7">
            <a:alphaModFix/>
          </a:blip>
          <a:stretch>
            <a:fillRect/>
          </a:stretch>
        </p:blipFill>
        <p:spPr>
          <a:xfrm>
            <a:off x="4931113" y="5312513"/>
            <a:ext cx="4162425" cy="619125"/>
          </a:xfrm>
          <a:prstGeom prst="rect">
            <a:avLst/>
          </a:prstGeom>
          <a:noFill/>
          <a:ln>
            <a:noFill/>
          </a:ln>
        </p:spPr>
      </p:pic>
      <p:sp>
        <p:nvSpPr>
          <p:cNvPr id="363" name="Google Shape;363;g11124be6ad7_10_37"/>
          <p:cNvSpPr txBox="1"/>
          <p:nvPr/>
        </p:nvSpPr>
        <p:spPr>
          <a:xfrm>
            <a:off x="4931125" y="4788650"/>
            <a:ext cx="3000000" cy="447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750"/>
              </a:spcBef>
              <a:spcAft>
                <a:spcPts val="0"/>
              </a:spcAft>
              <a:buNone/>
            </a:pPr>
            <a:r>
              <a:rPr lang="en-US" sz="1900">
                <a:solidFill>
                  <a:schemeClr val="dk1"/>
                </a:solidFill>
                <a:highlight>
                  <a:schemeClr val="lt1"/>
                </a:highlight>
                <a:latin typeface="Times New Roman"/>
                <a:ea typeface="Times New Roman"/>
                <a:cs typeface="Times New Roman"/>
                <a:sym typeface="Times New Roman"/>
              </a:rPr>
              <a:t>Output: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g11124be6ad7_14_0"/>
          <p:cNvPicPr preferRelativeResize="0"/>
          <p:nvPr/>
        </p:nvPicPr>
        <p:blipFill rotWithShape="1">
          <a:blip r:embed="rId3">
            <a:alphaModFix/>
          </a:blip>
          <a:srcRect l="1765" r="1765"/>
          <a:stretch/>
        </p:blipFill>
        <p:spPr>
          <a:xfrm>
            <a:off x="8334333" y="428267"/>
            <a:ext cx="3430000" cy="1936099"/>
          </a:xfrm>
          <a:prstGeom prst="rect">
            <a:avLst/>
          </a:prstGeom>
          <a:noFill/>
          <a:ln>
            <a:noFill/>
          </a:ln>
        </p:spPr>
      </p:pic>
      <p:pic>
        <p:nvPicPr>
          <p:cNvPr id="370" name="Google Shape;370;g11124be6ad7_14_0"/>
          <p:cNvPicPr preferRelativeResize="0"/>
          <p:nvPr/>
        </p:nvPicPr>
        <p:blipFill rotWithShape="1">
          <a:blip r:embed="rId4">
            <a:alphaModFix/>
          </a:blip>
          <a:srcRect t="893" b="893"/>
          <a:stretch/>
        </p:blipFill>
        <p:spPr>
          <a:xfrm>
            <a:off x="8334333" y="2460933"/>
            <a:ext cx="3429998" cy="1936102"/>
          </a:xfrm>
          <a:prstGeom prst="rect">
            <a:avLst/>
          </a:prstGeom>
          <a:noFill/>
          <a:ln>
            <a:noFill/>
          </a:ln>
        </p:spPr>
      </p:pic>
      <p:pic>
        <p:nvPicPr>
          <p:cNvPr id="371" name="Google Shape;371;g11124be6ad7_14_0"/>
          <p:cNvPicPr preferRelativeResize="0"/>
          <p:nvPr/>
        </p:nvPicPr>
        <p:blipFill rotWithShape="1">
          <a:blip r:embed="rId5">
            <a:alphaModFix/>
          </a:blip>
          <a:srcRect l="2162" r="2162"/>
          <a:stretch/>
        </p:blipFill>
        <p:spPr>
          <a:xfrm>
            <a:off x="8334334" y="4493600"/>
            <a:ext cx="3429999" cy="1936132"/>
          </a:xfrm>
          <a:prstGeom prst="rect">
            <a:avLst/>
          </a:prstGeom>
          <a:noFill/>
          <a:ln>
            <a:noFill/>
          </a:ln>
        </p:spPr>
      </p:pic>
      <p:sp>
        <p:nvSpPr>
          <p:cNvPr id="372" name="Google Shape;372;g11124be6ad7_14_0"/>
          <p:cNvSpPr txBox="1">
            <a:spLocks noGrp="1"/>
          </p:cNvSpPr>
          <p:nvPr>
            <p:ph type="title"/>
          </p:nvPr>
        </p:nvSpPr>
        <p:spPr>
          <a:xfrm>
            <a:off x="415600" y="410433"/>
            <a:ext cx="6372300" cy="18909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b="1"/>
              <a:t>Object properties and methods cont…</a:t>
            </a:r>
            <a:endParaRPr/>
          </a:p>
        </p:txBody>
      </p:sp>
      <p:sp>
        <p:nvSpPr>
          <p:cNvPr id="373" name="Google Shape;373;g11124be6ad7_14_0"/>
          <p:cNvSpPr txBox="1">
            <a:spLocks noGrp="1"/>
          </p:cNvSpPr>
          <p:nvPr>
            <p:ph type="body" idx="1"/>
          </p:nvPr>
        </p:nvSpPr>
        <p:spPr>
          <a:xfrm>
            <a:off x="423300" y="2410833"/>
            <a:ext cx="6372300" cy="36915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sz="2800" b="1">
                <a:solidFill>
                  <a:srgbClr val="4A86E8"/>
                </a:solidFill>
              </a:rPr>
              <a:t>Object Methods</a:t>
            </a:r>
            <a:endParaRPr sz="2800" b="1">
              <a:solidFill>
                <a:srgbClr val="4A86E8"/>
              </a:solidFill>
            </a:endParaRPr>
          </a:p>
          <a:p>
            <a:pPr marL="0" lvl="0" indent="0" algn="l" rtl="0">
              <a:spcBef>
                <a:spcPts val="2100"/>
              </a:spcBef>
              <a:spcAft>
                <a:spcPts val="0"/>
              </a:spcAft>
              <a:buNone/>
            </a:pPr>
            <a:r>
              <a:rPr lang="en-US"/>
              <a:t>Objects have actions.  The actions are represented by functions. the following snippet adds the greet action to the person object</a:t>
            </a:r>
            <a:endParaRPr/>
          </a:p>
          <a:p>
            <a:pPr marL="0" lvl="0" indent="0" algn="l" rtl="0">
              <a:spcBef>
                <a:spcPts val="2100"/>
              </a:spcBef>
              <a:spcAft>
                <a:spcPts val="2100"/>
              </a:spcAft>
              <a:buNone/>
            </a:pPr>
            <a:r>
              <a:rPr lang="en-US"/>
              <a:t> </a:t>
            </a:r>
            <a:endParaRPr b="1"/>
          </a:p>
        </p:txBody>
      </p:sp>
      <p:sp>
        <p:nvSpPr>
          <p:cNvPr id="374" name="Google Shape;374;g11124be6ad7_14_0"/>
          <p:cNvSpPr txBox="1">
            <a:spLocks noGrp="1"/>
          </p:cNvSpPr>
          <p:nvPr>
            <p:ph type="sldNum" idx="12"/>
          </p:nvPr>
        </p:nvSpPr>
        <p:spPr>
          <a:xfrm>
            <a:off x="11361760" y="6271922"/>
            <a:ext cx="731700" cy="52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11124be6ad7_14_6"/>
          <p:cNvSpPr txBox="1">
            <a:spLocks noGrp="1"/>
          </p:cNvSpPr>
          <p:nvPr>
            <p:ph type="title"/>
          </p:nvPr>
        </p:nvSpPr>
        <p:spPr>
          <a:xfrm>
            <a:off x="193250" y="214628"/>
            <a:ext cx="10515600" cy="4311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b="1">
                <a:solidFill>
                  <a:srgbClr val="2504EC"/>
                </a:solidFill>
              </a:rPr>
              <a:t>Object properties and methods cont…</a:t>
            </a:r>
            <a:endParaRPr/>
          </a:p>
        </p:txBody>
      </p:sp>
      <p:sp>
        <p:nvSpPr>
          <p:cNvPr id="381" name="Google Shape;381;g11124be6ad7_14_6"/>
          <p:cNvSpPr txBox="1">
            <a:spLocks noGrp="1"/>
          </p:cNvSpPr>
          <p:nvPr>
            <p:ph type="body" idx="1"/>
          </p:nvPr>
        </p:nvSpPr>
        <p:spPr>
          <a:xfrm>
            <a:off x="43100" y="957375"/>
            <a:ext cx="12017700" cy="56112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sz="2500" b="1">
                <a:solidFill>
                  <a:srgbClr val="6D9EEB"/>
                </a:solidFill>
              </a:rPr>
              <a:t>The </a:t>
            </a:r>
            <a:r>
              <a:rPr lang="en-US" sz="2500">
                <a:solidFill>
                  <a:srgbClr val="3C78D8"/>
                </a:solidFill>
                <a:highlight>
                  <a:srgbClr val="F5F2F0"/>
                </a:highlight>
                <a:latin typeface="Courier New"/>
                <a:ea typeface="Courier New"/>
                <a:cs typeface="Courier New"/>
                <a:sym typeface="Courier New"/>
              </a:rPr>
              <a:t>this</a:t>
            </a:r>
            <a:r>
              <a:rPr lang="en-US" sz="2500" b="1">
                <a:solidFill>
                  <a:srgbClr val="6D9EEB"/>
                </a:solidFill>
              </a:rPr>
              <a:t> value</a:t>
            </a:r>
            <a:endParaRPr sz="2500" b="1">
              <a:solidFill>
                <a:srgbClr val="6D9EEB"/>
              </a:solidFill>
            </a:endParaRPr>
          </a:p>
          <a:p>
            <a:pPr marL="0" lvl="0" indent="0" algn="l" rtl="0">
              <a:spcBef>
                <a:spcPts val="750"/>
              </a:spcBef>
              <a:spcAft>
                <a:spcPts val="0"/>
              </a:spcAft>
              <a:buNone/>
            </a:pPr>
            <a:r>
              <a:rPr lang="en-US" sz="2500" b="1">
                <a:solidFill>
                  <a:srgbClr val="6D9EEB"/>
                </a:solidFill>
              </a:rPr>
              <a:t> </a:t>
            </a:r>
            <a:r>
              <a:rPr lang="en-US" sz="2600"/>
              <a:t>Typically, methods need to access data stored in the object.</a:t>
            </a:r>
            <a:endParaRPr sz="2600"/>
          </a:p>
          <a:p>
            <a:pPr marL="0" lvl="0" indent="0" algn="l" rtl="0">
              <a:spcBef>
                <a:spcPts val="750"/>
              </a:spcBef>
              <a:spcAft>
                <a:spcPts val="0"/>
              </a:spcAft>
              <a:buNone/>
            </a:pPr>
            <a:r>
              <a:rPr lang="en-US" sz="2600"/>
              <a:t>For example you want to develop a method that returns the full name of the person object by concatenating the first name and last name.</a:t>
            </a:r>
            <a:endParaRPr sz="2600"/>
          </a:p>
          <a:p>
            <a:pPr marL="0" lvl="0" indent="0" algn="l" rtl="0">
              <a:spcBef>
                <a:spcPts val="750"/>
              </a:spcBef>
              <a:spcAft>
                <a:spcPts val="0"/>
              </a:spcAft>
              <a:buNone/>
            </a:pPr>
            <a:r>
              <a:rPr lang="en-US" sz="2600"/>
              <a:t>Inside the method, the </a:t>
            </a:r>
            <a:r>
              <a:rPr lang="en-US" sz="1600">
                <a:highlight>
                  <a:srgbClr val="F5F2F0"/>
                </a:highlight>
                <a:latin typeface="Courier New"/>
                <a:ea typeface="Courier New"/>
                <a:cs typeface="Courier New"/>
                <a:sym typeface="Courier New"/>
              </a:rPr>
              <a:t>this </a:t>
            </a:r>
            <a:r>
              <a:rPr lang="en-US" sz="2600"/>
              <a:t>value references the object that contains the methods so you can access an object property using the dot notation </a:t>
            </a:r>
            <a:endParaRPr sz="2600"/>
          </a:p>
        </p:txBody>
      </p:sp>
      <p:pic>
        <p:nvPicPr>
          <p:cNvPr id="382" name="Google Shape;382;g11124be6ad7_14_6"/>
          <p:cNvPicPr preferRelativeResize="0"/>
          <p:nvPr/>
        </p:nvPicPr>
        <p:blipFill>
          <a:blip r:embed="rId3">
            <a:alphaModFix/>
          </a:blip>
          <a:stretch>
            <a:fillRect/>
          </a:stretch>
        </p:blipFill>
        <p:spPr>
          <a:xfrm>
            <a:off x="236250" y="3443425"/>
            <a:ext cx="6286500" cy="3200400"/>
          </a:xfrm>
          <a:prstGeom prst="rect">
            <a:avLst/>
          </a:prstGeom>
          <a:noFill/>
          <a:ln>
            <a:noFill/>
          </a:ln>
        </p:spPr>
      </p:pic>
      <p:pic>
        <p:nvPicPr>
          <p:cNvPr id="383" name="Google Shape;383;g11124be6ad7_14_6"/>
          <p:cNvPicPr preferRelativeResize="0"/>
          <p:nvPr/>
        </p:nvPicPr>
        <p:blipFill>
          <a:blip r:embed="rId4">
            <a:alphaModFix/>
          </a:blip>
          <a:stretch>
            <a:fillRect/>
          </a:stretch>
        </p:blipFill>
        <p:spPr>
          <a:xfrm>
            <a:off x="7022450" y="4376625"/>
            <a:ext cx="2343150" cy="361950"/>
          </a:xfrm>
          <a:prstGeom prst="rect">
            <a:avLst/>
          </a:prstGeom>
          <a:noFill/>
          <a:ln>
            <a:noFill/>
          </a:ln>
        </p:spPr>
      </p:pic>
      <p:sp>
        <p:nvSpPr>
          <p:cNvPr id="384" name="Google Shape;384;g11124be6ad7_14_6"/>
          <p:cNvSpPr txBox="1"/>
          <p:nvPr/>
        </p:nvSpPr>
        <p:spPr>
          <a:xfrm>
            <a:off x="7022450" y="3928725"/>
            <a:ext cx="3000000" cy="447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750"/>
              </a:spcBef>
              <a:spcAft>
                <a:spcPts val="0"/>
              </a:spcAft>
              <a:buNone/>
            </a:pPr>
            <a:r>
              <a:rPr lang="en-US" sz="1900">
                <a:solidFill>
                  <a:schemeClr val="dk1"/>
                </a:solidFill>
                <a:highlight>
                  <a:schemeClr val="lt1"/>
                </a:highlight>
                <a:latin typeface="Times New Roman"/>
                <a:ea typeface="Times New Roman"/>
                <a:cs typeface="Times New Roman"/>
                <a:sym typeface="Times New Roman"/>
              </a:rPr>
              <a:t>Output: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11329d1ae2_0_7"/>
          <p:cNvSpPr txBox="1">
            <a:spLocks noGrp="1"/>
          </p:cNvSpPr>
          <p:nvPr>
            <p:ph type="title"/>
          </p:nvPr>
        </p:nvSpPr>
        <p:spPr>
          <a:xfrm>
            <a:off x="558700" y="117903"/>
            <a:ext cx="10515600" cy="4419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b="1">
                <a:solidFill>
                  <a:srgbClr val="2504EC"/>
                </a:solidFill>
              </a:rPr>
              <a:t>Object properties and methods cont…</a:t>
            </a:r>
            <a:endParaRPr/>
          </a:p>
        </p:txBody>
      </p:sp>
      <p:sp>
        <p:nvSpPr>
          <p:cNvPr id="391" name="Google Shape;391;g111329d1ae2_0_7"/>
          <p:cNvSpPr txBox="1">
            <a:spLocks noGrp="1"/>
          </p:cNvSpPr>
          <p:nvPr>
            <p:ph type="body" idx="1"/>
          </p:nvPr>
        </p:nvSpPr>
        <p:spPr>
          <a:xfrm>
            <a:off x="172075" y="946700"/>
            <a:ext cx="12019800" cy="58152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sz="3000" b="1">
                <a:solidFill>
                  <a:srgbClr val="2504EC"/>
                </a:solidFill>
              </a:rPr>
              <a:t>Object Property types</a:t>
            </a:r>
            <a:endParaRPr sz="3000" b="1">
              <a:solidFill>
                <a:srgbClr val="2504EC"/>
              </a:solidFill>
            </a:endParaRPr>
          </a:p>
          <a:p>
            <a:pPr marL="0" lvl="0" indent="0" algn="l" rtl="0">
              <a:spcBef>
                <a:spcPts val="750"/>
              </a:spcBef>
              <a:spcAft>
                <a:spcPts val="0"/>
              </a:spcAft>
              <a:buNone/>
            </a:pPr>
            <a:r>
              <a:rPr lang="en-US" sz="2600"/>
              <a:t>Javascript specifies characteristics of properties of objects via internal attributes surrounded by the two pair of square brackets eg, [[Enumerable]]</a:t>
            </a:r>
            <a:endParaRPr sz="2600"/>
          </a:p>
          <a:p>
            <a:pPr marL="0" lvl="0" indent="0" algn="l" rtl="0">
              <a:spcBef>
                <a:spcPts val="750"/>
              </a:spcBef>
              <a:spcAft>
                <a:spcPts val="0"/>
              </a:spcAft>
              <a:buNone/>
            </a:pPr>
            <a:r>
              <a:rPr lang="en-US" sz="2600"/>
              <a:t>There are two types of object properties </a:t>
            </a:r>
            <a:r>
              <a:rPr lang="en-US" sz="2600" b="1"/>
              <a:t>data properties</a:t>
            </a:r>
            <a:r>
              <a:rPr lang="en-US" sz="2600"/>
              <a:t> and </a:t>
            </a:r>
            <a:r>
              <a:rPr lang="en-US" sz="2600" b="1"/>
              <a:t>accessor properties</a:t>
            </a:r>
            <a:r>
              <a:rPr lang="en-US" sz="2600"/>
              <a:t> </a:t>
            </a:r>
            <a:endParaRPr sz="2600"/>
          </a:p>
          <a:p>
            <a:pPr marL="0" lvl="0" indent="0" algn="l" rtl="0">
              <a:spcBef>
                <a:spcPts val="750"/>
              </a:spcBef>
              <a:spcAft>
                <a:spcPts val="0"/>
              </a:spcAft>
              <a:buNone/>
            </a:pPr>
            <a:r>
              <a:rPr lang="en-US" sz="2500" b="1">
                <a:solidFill>
                  <a:srgbClr val="6D9EEB"/>
                </a:solidFill>
              </a:rPr>
              <a:t>Data Properties</a:t>
            </a:r>
            <a:endParaRPr sz="2500" b="1">
              <a:solidFill>
                <a:srgbClr val="6D9EEB"/>
              </a:solidFill>
            </a:endParaRPr>
          </a:p>
          <a:p>
            <a:pPr marL="0" lvl="0" indent="0" algn="l" rtl="0">
              <a:spcBef>
                <a:spcPts val="750"/>
              </a:spcBef>
              <a:spcAft>
                <a:spcPts val="0"/>
              </a:spcAft>
              <a:buNone/>
            </a:pPr>
            <a:r>
              <a:rPr lang="en-US" sz="2600"/>
              <a:t>A data property contains a single location for a data value. A data property has four attributes:</a:t>
            </a:r>
            <a:endParaRPr sz="2600"/>
          </a:p>
          <a:p>
            <a:pPr marL="914400" lvl="0" indent="-393700" algn="l" rtl="0">
              <a:spcBef>
                <a:spcPts val="750"/>
              </a:spcBef>
              <a:spcAft>
                <a:spcPts val="0"/>
              </a:spcAft>
              <a:buSzPts val="2600"/>
              <a:buChar char="•"/>
            </a:pPr>
            <a:r>
              <a:rPr lang="en-US" sz="2600"/>
              <a:t>[[Configurable ]]- determines whether a property can be redefined or removed via </a:t>
            </a:r>
            <a:r>
              <a:rPr lang="en-US" sz="1700">
                <a:highlight>
                  <a:srgbClr val="F5F2F0"/>
                </a:highlight>
                <a:latin typeface="Courier New"/>
                <a:ea typeface="Courier New"/>
                <a:cs typeface="Courier New"/>
                <a:sym typeface="Courier New"/>
              </a:rPr>
              <a:t>delete </a:t>
            </a:r>
            <a:r>
              <a:rPr lang="en-US" sz="2600"/>
              <a:t>operator</a:t>
            </a:r>
            <a:endParaRPr sz="2600"/>
          </a:p>
          <a:p>
            <a:pPr marL="914400" lvl="0" indent="-393700" algn="l" rtl="0">
              <a:spcBef>
                <a:spcPts val="0"/>
              </a:spcBef>
              <a:spcAft>
                <a:spcPts val="0"/>
              </a:spcAft>
              <a:buSzPts val="2600"/>
              <a:buChar char="•"/>
            </a:pPr>
            <a:r>
              <a:rPr lang="en-US" sz="2600"/>
              <a:t>[[Enumerable]]-indicates that if a property will be returned in the for…in loop;</a:t>
            </a:r>
            <a:endParaRPr sz="2600"/>
          </a:p>
          <a:p>
            <a:pPr marL="914400" lvl="0" indent="-393700" algn="l" rtl="0">
              <a:spcBef>
                <a:spcPts val="0"/>
              </a:spcBef>
              <a:spcAft>
                <a:spcPts val="0"/>
              </a:spcAft>
              <a:buSzPts val="2600"/>
              <a:buChar char="•"/>
            </a:pPr>
            <a:r>
              <a:rPr lang="en-US" sz="2600"/>
              <a:t>[[Writable]]-specifies that the value of a property can be changed </a:t>
            </a:r>
            <a:endParaRPr sz="2600"/>
          </a:p>
          <a:p>
            <a:pPr marL="914400" lvl="0" indent="-393700" algn="l" rtl="0">
              <a:spcBef>
                <a:spcPts val="0"/>
              </a:spcBef>
              <a:spcAft>
                <a:spcPts val="0"/>
              </a:spcAft>
              <a:buSzPts val="2600"/>
              <a:buChar char="•"/>
            </a:pPr>
            <a:r>
              <a:rPr lang="en-US" sz="2600"/>
              <a:t>[[Value]]-contains the actual value of a property </a:t>
            </a:r>
            <a:endParaRPr sz="2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111329d1ae2_0_13"/>
          <p:cNvSpPr txBox="1">
            <a:spLocks noGrp="1"/>
          </p:cNvSpPr>
          <p:nvPr>
            <p:ph type="body" idx="1"/>
          </p:nvPr>
        </p:nvSpPr>
        <p:spPr>
          <a:xfrm>
            <a:off x="172075" y="946700"/>
            <a:ext cx="12019800" cy="58152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sz="2500" b="1">
                <a:solidFill>
                  <a:srgbClr val="6D9EEB"/>
                </a:solidFill>
              </a:rPr>
              <a:t>Data Properties</a:t>
            </a:r>
            <a:endParaRPr sz="3000" b="1">
              <a:solidFill>
                <a:srgbClr val="2504EC"/>
              </a:solidFill>
            </a:endParaRPr>
          </a:p>
          <a:p>
            <a:pPr marL="0" lvl="0" indent="0" algn="l" rtl="0">
              <a:spcBef>
                <a:spcPts val="750"/>
              </a:spcBef>
              <a:spcAft>
                <a:spcPts val="0"/>
              </a:spcAft>
              <a:buNone/>
            </a:pPr>
            <a:r>
              <a:rPr lang="en-US" sz="2600"/>
              <a:t> By default, the [[Configurable]], [[Enumerable]] and [[Writable]] attributes set to true for all properties defined directly on an object. The default value of [[Value]] attribute is undefined.</a:t>
            </a:r>
            <a:endParaRPr sz="2600"/>
          </a:p>
          <a:p>
            <a:pPr marL="0" lvl="0" indent="0" algn="l" rtl="0">
              <a:spcBef>
                <a:spcPts val="750"/>
              </a:spcBef>
              <a:spcAft>
                <a:spcPts val="0"/>
              </a:spcAft>
              <a:buNone/>
            </a:pPr>
            <a:r>
              <a:rPr lang="en-US" sz="2600"/>
              <a:t>To change any attribute of a property you use the </a:t>
            </a:r>
            <a:r>
              <a:rPr lang="en-US" sz="1600">
                <a:highlight>
                  <a:srgbClr val="F5F2F0"/>
                </a:highlight>
                <a:latin typeface="Courier New"/>
                <a:ea typeface="Courier New"/>
                <a:cs typeface="Courier New"/>
                <a:sym typeface="Courier New"/>
              </a:rPr>
              <a:t>Object.defineProperty() </a:t>
            </a:r>
            <a:r>
              <a:rPr lang="en-US" sz="2600"/>
              <a:t>method.</a:t>
            </a:r>
            <a:endParaRPr sz="2600"/>
          </a:p>
          <a:p>
            <a:pPr marL="0" lvl="0" indent="0" algn="l" rtl="0">
              <a:spcBef>
                <a:spcPts val="750"/>
              </a:spcBef>
              <a:spcAft>
                <a:spcPts val="0"/>
              </a:spcAft>
              <a:buNone/>
            </a:pPr>
            <a:r>
              <a:rPr lang="en-US" sz="1600">
                <a:highlight>
                  <a:srgbClr val="F5F2F0"/>
                </a:highlight>
                <a:latin typeface="Courier New"/>
                <a:ea typeface="Courier New"/>
                <a:cs typeface="Courier New"/>
                <a:sym typeface="Courier New"/>
              </a:rPr>
              <a:t>Object.defineProperty() </a:t>
            </a:r>
            <a:r>
              <a:rPr lang="en-US" sz="2600"/>
              <a:t>method accepts three arguments:</a:t>
            </a:r>
            <a:endParaRPr sz="2600"/>
          </a:p>
          <a:p>
            <a:pPr marL="914400" lvl="0" indent="-393700" algn="l" rtl="0">
              <a:spcBef>
                <a:spcPts val="750"/>
              </a:spcBef>
              <a:spcAft>
                <a:spcPts val="0"/>
              </a:spcAft>
              <a:buSzPts val="2600"/>
              <a:buChar char="●"/>
            </a:pPr>
            <a:r>
              <a:rPr lang="en-US" sz="2600"/>
              <a:t>An object </a:t>
            </a:r>
            <a:endParaRPr sz="2600"/>
          </a:p>
          <a:p>
            <a:pPr marL="914400" lvl="0" indent="-393700" algn="l" rtl="0">
              <a:spcBef>
                <a:spcPts val="0"/>
              </a:spcBef>
              <a:spcAft>
                <a:spcPts val="0"/>
              </a:spcAft>
              <a:buSzPts val="2600"/>
              <a:buChar char="●"/>
            </a:pPr>
            <a:r>
              <a:rPr lang="en-US" sz="2600"/>
              <a:t>A property name of the object</a:t>
            </a:r>
            <a:endParaRPr sz="2600"/>
          </a:p>
          <a:p>
            <a:pPr marL="914400" lvl="0" indent="-393700" algn="l" rtl="0">
              <a:spcBef>
                <a:spcPts val="0"/>
              </a:spcBef>
              <a:spcAft>
                <a:spcPts val="0"/>
              </a:spcAft>
              <a:buSzPts val="2600"/>
              <a:buChar char="●"/>
            </a:pPr>
            <a:r>
              <a:rPr lang="en-US" sz="2600"/>
              <a:t>A property descriptor object that has four properties:</a:t>
            </a:r>
            <a:endParaRPr sz="2600"/>
          </a:p>
          <a:p>
            <a:pPr marL="1371600" lvl="0" indent="-393700" algn="l" rtl="0">
              <a:spcBef>
                <a:spcPts val="750"/>
              </a:spcBef>
              <a:spcAft>
                <a:spcPts val="0"/>
              </a:spcAft>
              <a:buSzPts val="2600"/>
              <a:buChar char="●"/>
            </a:pPr>
            <a:r>
              <a:rPr lang="en-US" sz="1600">
                <a:highlight>
                  <a:srgbClr val="F5F2F0"/>
                </a:highlight>
                <a:latin typeface="Courier New"/>
                <a:ea typeface="Courier New"/>
                <a:cs typeface="Courier New"/>
                <a:sym typeface="Courier New"/>
              </a:rPr>
              <a:t>Configurable</a:t>
            </a:r>
            <a:endParaRPr sz="1600">
              <a:highlight>
                <a:srgbClr val="F5F2F0"/>
              </a:highlight>
              <a:latin typeface="Courier New"/>
              <a:ea typeface="Courier New"/>
              <a:cs typeface="Courier New"/>
              <a:sym typeface="Courier New"/>
            </a:endParaRPr>
          </a:p>
          <a:p>
            <a:pPr marL="1371600" lvl="0" indent="-393700" algn="l" rtl="0">
              <a:spcBef>
                <a:spcPts val="750"/>
              </a:spcBef>
              <a:spcAft>
                <a:spcPts val="0"/>
              </a:spcAft>
              <a:buSzPts val="2600"/>
              <a:buChar char="●"/>
            </a:pPr>
            <a:r>
              <a:rPr lang="en-US" sz="1600">
                <a:highlight>
                  <a:srgbClr val="F5F2F0"/>
                </a:highlight>
                <a:latin typeface="Courier New"/>
                <a:ea typeface="Courier New"/>
                <a:cs typeface="Courier New"/>
                <a:sym typeface="Courier New"/>
              </a:rPr>
              <a:t>Enumerable</a:t>
            </a:r>
            <a:endParaRPr sz="1600">
              <a:highlight>
                <a:srgbClr val="F5F2F0"/>
              </a:highlight>
              <a:latin typeface="Courier New"/>
              <a:ea typeface="Courier New"/>
              <a:cs typeface="Courier New"/>
              <a:sym typeface="Courier New"/>
            </a:endParaRPr>
          </a:p>
          <a:p>
            <a:pPr marL="1371600" lvl="0" indent="-393700" algn="l" rtl="0">
              <a:spcBef>
                <a:spcPts val="750"/>
              </a:spcBef>
              <a:spcAft>
                <a:spcPts val="0"/>
              </a:spcAft>
              <a:buSzPts val="2600"/>
              <a:buChar char="●"/>
            </a:pPr>
            <a:r>
              <a:rPr lang="en-US" sz="1600">
                <a:highlight>
                  <a:srgbClr val="F5F2F0"/>
                </a:highlight>
                <a:latin typeface="Courier New"/>
                <a:ea typeface="Courier New"/>
                <a:cs typeface="Courier New"/>
                <a:sym typeface="Courier New"/>
              </a:rPr>
              <a:t>Writable</a:t>
            </a:r>
            <a:endParaRPr sz="1600">
              <a:highlight>
                <a:srgbClr val="F5F2F0"/>
              </a:highlight>
              <a:latin typeface="Courier New"/>
              <a:ea typeface="Courier New"/>
              <a:cs typeface="Courier New"/>
              <a:sym typeface="Courier New"/>
            </a:endParaRPr>
          </a:p>
          <a:p>
            <a:pPr marL="1371600" lvl="0" indent="-393700" algn="l" rtl="0">
              <a:spcBef>
                <a:spcPts val="750"/>
              </a:spcBef>
              <a:spcAft>
                <a:spcPts val="0"/>
              </a:spcAft>
              <a:buSzPts val="2600"/>
              <a:buChar char="●"/>
            </a:pPr>
            <a:r>
              <a:rPr lang="en-US" sz="1600">
                <a:highlight>
                  <a:srgbClr val="F5F2F0"/>
                </a:highlight>
                <a:latin typeface="Courier New"/>
                <a:ea typeface="Courier New"/>
                <a:cs typeface="Courier New"/>
                <a:sym typeface="Courier New"/>
              </a:rPr>
              <a:t>Value</a:t>
            </a:r>
            <a:endParaRPr sz="1600">
              <a:highlight>
                <a:srgbClr val="F5F2F0"/>
              </a:highlight>
              <a:latin typeface="Courier New"/>
              <a:ea typeface="Courier New"/>
              <a:cs typeface="Courier New"/>
              <a:sym typeface="Courier New"/>
            </a:endParaRPr>
          </a:p>
        </p:txBody>
      </p:sp>
      <p:sp>
        <p:nvSpPr>
          <p:cNvPr id="398" name="Google Shape;398;g111329d1ae2_0_13"/>
          <p:cNvSpPr txBox="1">
            <a:spLocks noGrp="1"/>
          </p:cNvSpPr>
          <p:nvPr>
            <p:ph type="title"/>
          </p:nvPr>
        </p:nvSpPr>
        <p:spPr>
          <a:xfrm>
            <a:off x="558700" y="117903"/>
            <a:ext cx="10515600" cy="4419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b="1">
                <a:solidFill>
                  <a:srgbClr val="2504EC"/>
                </a:solidFill>
              </a:rPr>
              <a:t>Object properties and methods cont…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11329d1ae2_0_19"/>
          <p:cNvSpPr txBox="1">
            <a:spLocks noGrp="1"/>
          </p:cNvSpPr>
          <p:nvPr>
            <p:ph type="body" idx="1"/>
          </p:nvPr>
        </p:nvSpPr>
        <p:spPr>
          <a:xfrm>
            <a:off x="172075" y="946700"/>
            <a:ext cx="12019800" cy="58152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r>
              <a:rPr lang="en-US" sz="2500" b="1">
                <a:solidFill>
                  <a:srgbClr val="6D9EEB"/>
                </a:solidFill>
              </a:rPr>
              <a:t>Data Properties</a:t>
            </a:r>
            <a:endParaRPr sz="3000" b="1">
              <a:solidFill>
                <a:srgbClr val="2504EC"/>
              </a:solidFill>
            </a:endParaRPr>
          </a:p>
          <a:p>
            <a:pPr marL="0" lvl="0" indent="0" algn="l" rtl="0">
              <a:spcBef>
                <a:spcPts val="750"/>
              </a:spcBef>
              <a:spcAft>
                <a:spcPts val="0"/>
              </a:spcAft>
              <a:buNone/>
            </a:pPr>
            <a:endParaRPr sz="1600">
              <a:highlight>
                <a:srgbClr val="F5F2F0"/>
              </a:highlight>
              <a:latin typeface="Courier New"/>
              <a:ea typeface="Courier New"/>
              <a:cs typeface="Courier New"/>
              <a:sym typeface="Courier New"/>
            </a:endParaRPr>
          </a:p>
        </p:txBody>
      </p:sp>
      <p:sp>
        <p:nvSpPr>
          <p:cNvPr id="405" name="Google Shape;405;g111329d1ae2_0_19"/>
          <p:cNvSpPr txBox="1">
            <a:spLocks noGrp="1"/>
          </p:cNvSpPr>
          <p:nvPr>
            <p:ph type="title"/>
          </p:nvPr>
        </p:nvSpPr>
        <p:spPr>
          <a:xfrm>
            <a:off x="558700" y="117903"/>
            <a:ext cx="10515600" cy="4419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b="1">
                <a:solidFill>
                  <a:srgbClr val="2504EC"/>
                </a:solidFill>
              </a:rPr>
              <a:t>Object properties and methods cont…</a:t>
            </a:r>
            <a:endParaRPr/>
          </a:p>
        </p:txBody>
      </p:sp>
      <p:sp>
        <p:nvSpPr>
          <p:cNvPr id="406" name="Google Shape;406;g111329d1ae2_0_19"/>
          <p:cNvSpPr txBox="1"/>
          <p:nvPr/>
        </p:nvSpPr>
        <p:spPr>
          <a:xfrm>
            <a:off x="5381200" y="1205500"/>
            <a:ext cx="2070900" cy="544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750"/>
              </a:spcBef>
              <a:spcAft>
                <a:spcPts val="0"/>
              </a:spcAft>
              <a:buNone/>
            </a:pPr>
            <a:r>
              <a:rPr lang="en-US" sz="2600">
                <a:solidFill>
                  <a:schemeClr val="dk1"/>
                </a:solidFill>
                <a:latin typeface="Calibri"/>
                <a:ea typeface="Calibri"/>
                <a:cs typeface="Calibri"/>
                <a:sym typeface="Calibri"/>
              </a:rPr>
              <a:t>Output</a:t>
            </a:r>
            <a:endParaRPr/>
          </a:p>
        </p:txBody>
      </p:sp>
      <p:pic>
        <p:nvPicPr>
          <p:cNvPr id="407" name="Google Shape;407;g111329d1ae2_0_19"/>
          <p:cNvPicPr preferRelativeResize="0"/>
          <p:nvPr/>
        </p:nvPicPr>
        <p:blipFill>
          <a:blip r:embed="rId3">
            <a:alphaModFix/>
          </a:blip>
          <a:stretch>
            <a:fillRect/>
          </a:stretch>
        </p:blipFill>
        <p:spPr>
          <a:xfrm>
            <a:off x="367500" y="1449100"/>
            <a:ext cx="4344425" cy="2368950"/>
          </a:xfrm>
          <a:prstGeom prst="rect">
            <a:avLst/>
          </a:prstGeom>
          <a:noFill/>
          <a:ln>
            <a:noFill/>
          </a:ln>
        </p:spPr>
      </p:pic>
      <p:pic>
        <p:nvPicPr>
          <p:cNvPr id="408" name="Google Shape;408;g111329d1ae2_0_19"/>
          <p:cNvPicPr preferRelativeResize="0"/>
          <p:nvPr/>
        </p:nvPicPr>
        <p:blipFill>
          <a:blip r:embed="rId4">
            <a:alphaModFix/>
          </a:blip>
          <a:stretch>
            <a:fillRect/>
          </a:stretch>
        </p:blipFill>
        <p:spPr>
          <a:xfrm>
            <a:off x="5377025" y="1750300"/>
            <a:ext cx="4438650" cy="390525"/>
          </a:xfrm>
          <a:prstGeom prst="rect">
            <a:avLst/>
          </a:prstGeom>
          <a:noFill/>
          <a:ln>
            <a:noFill/>
          </a:ln>
        </p:spPr>
      </p:pic>
      <p:pic>
        <p:nvPicPr>
          <p:cNvPr id="409" name="Google Shape;409;g111329d1ae2_0_19"/>
          <p:cNvPicPr preferRelativeResize="0"/>
          <p:nvPr/>
        </p:nvPicPr>
        <p:blipFill>
          <a:blip r:embed="rId5">
            <a:alphaModFix/>
          </a:blip>
          <a:stretch>
            <a:fillRect/>
          </a:stretch>
        </p:blipFill>
        <p:spPr>
          <a:xfrm>
            <a:off x="6136400" y="2745669"/>
            <a:ext cx="4937901" cy="3523207"/>
          </a:xfrm>
          <a:prstGeom prst="rect">
            <a:avLst/>
          </a:prstGeom>
          <a:noFill/>
          <a:ln>
            <a:noFill/>
          </a:ln>
        </p:spPr>
      </p:pic>
      <p:sp>
        <p:nvSpPr>
          <p:cNvPr id="410" name="Google Shape;410;g111329d1ae2_0_19"/>
          <p:cNvSpPr/>
          <p:nvPr/>
        </p:nvSpPr>
        <p:spPr>
          <a:xfrm>
            <a:off x="4777075" y="1781225"/>
            <a:ext cx="511800" cy="271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g111329d1ae2_0_19"/>
          <p:cNvSpPr txBox="1"/>
          <p:nvPr/>
        </p:nvSpPr>
        <p:spPr>
          <a:xfrm>
            <a:off x="1429800" y="4234875"/>
            <a:ext cx="2070900" cy="544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750"/>
              </a:spcBef>
              <a:spcAft>
                <a:spcPts val="0"/>
              </a:spcAft>
              <a:buNone/>
            </a:pPr>
            <a:r>
              <a:rPr lang="en-US" sz="2600">
                <a:solidFill>
                  <a:schemeClr val="dk1"/>
                </a:solidFill>
                <a:latin typeface="Calibri"/>
                <a:ea typeface="Calibri"/>
                <a:cs typeface="Calibri"/>
                <a:sym typeface="Calibri"/>
              </a:rPr>
              <a:t>Output</a:t>
            </a:r>
            <a:endParaRPr/>
          </a:p>
        </p:txBody>
      </p:sp>
      <p:pic>
        <p:nvPicPr>
          <p:cNvPr id="412" name="Google Shape;412;g111329d1ae2_0_19"/>
          <p:cNvPicPr preferRelativeResize="0"/>
          <p:nvPr/>
        </p:nvPicPr>
        <p:blipFill rotWithShape="1">
          <a:blip r:embed="rId6">
            <a:alphaModFix/>
          </a:blip>
          <a:srcRect r="17884"/>
          <a:stretch/>
        </p:blipFill>
        <p:spPr>
          <a:xfrm>
            <a:off x="658825" y="4779675"/>
            <a:ext cx="4344425" cy="441900"/>
          </a:xfrm>
          <a:prstGeom prst="rect">
            <a:avLst/>
          </a:prstGeom>
          <a:noFill/>
          <a:ln>
            <a:noFill/>
          </a:ln>
        </p:spPr>
      </p:pic>
      <p:sp>
        <p:nvSpPr>
          <p:cNvPr id="413" name="Google Shape;413;g111329d1ae2_0_19"/>
          <p:cNvSpPr/>
          <p:nvPr/>
        </p:nvSpPr>
        <p:spPr>
          <a:xfrm>
            <a:off x="5254775" y="4799375"/>
            <a:ext cx="684000" cy="3258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111329d1ae2_0_306"/>
          <p:cNvSpPr txBox="1">
            <a:spLocks noGrp="1"/>
          </p:cNvSpPr>
          <p:nvPr>
            <p:ph type="title"/>
          </p:nvPr>
        </p:nvSpPr>
        <p:spPr>
          <a:xfrm>
            <a:off x="464400" y="570933"/>
            <a:ext cx="3135300" cy="5866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b="1"/>
              <a:t>Object properties and methods cont…</a:t>
            </a:r>
            <a:endParaRPr/>
          </a:p>
        </p:txBody>
      </p:sp>
      <p:sp>
        <p:nvSpPr>
          <p:cNvPr id="420" name="Google Shape;420;g111329d1ae2_0_306"/>
          <p:cNvSpPr txBox="1">
            <a:spLocks noGrp="1"/>
          </p:cNvSpPr>
          <p:nvPr>
            <p:ph type="body" idx="1"/>
          </p:nvPr>
        </p:nvSpPr>
        <p:spPr>
          <a:xfrm>
            <a:off x="4719100" y="791867"/>
            <a:ext cx="6787200" cy="5348700"/>
          </a:xfrm>
          <a:prstGeom prst="rect">
            <a:avLst/>
          </a:prstGeom>
        </p:spPr>
        <p:txBody>
          <a:bodyPr spcFirstLastPara="1" wrap="square" lIns="91425" tIns="45700" rIns="91425" bIns="45700" anchor="t" anchorCtr="0">
            <a:normAutofit lnSpcReduction="20000"/>
          </a:bodyPr>
          <a:lstStyle/>
          <a:p>
            <a:pPr marL="0" lvl="0" indent="0" algn="l" rtl="0">
              <a:spcBef>
                <a:spcPts val="750"/>
              </a:spcBef>
              <a:spcAft>
                <a:spcPts val="0"/>
              </a:spcAft>
              <a:buNone/>
            </a:pPr>
            <a:r>
              <a:rPr lang="en-US" sz="2200" b="1">
                <a:solidFill>
                  <a:srgbClr val="6D9EEB"/>
                </a:solidFill>
              </a:rPr>
              <a:t>Accessor Properties</a:t>
            </a:r>
            <a:endParaRPr sz="2200" b="1">
              <a:solidFill>
                <a:srgbClr val="6D9EEB"/>
              </a:solidFill>
            </a:endParaRPr>
          </a:p>
          <a:p>
            <a:pPr marL="0" lvl="0" indent="0" algn="l" rtl="0">
              <a:spcBef>
                <a:spcPts val="2100"/>
              </a:spcBef>
              <a:spcAft>
                <a:spcPts val="0"/>
              </a:spcAft>
              <a:buNone/>
            </a:pPr>
            <a:r>
              <a:rPr lang="en-US"/>
              <a:t>similar to data properties, accessor properties also have [[Configurable]] and [[Enumerable]] attributes. But the accessor properties have the [[Get]] and [[Set]] attributes instead of [[Value]] and [[Wirtable]].</a:t>
            </a:r>
            <a:endParaRPr/>
          </a:p>
          <a:p>
            <a:pPr marL="0" lvl="0" indent="0" algn="l" rtl="0">
              <a:spcBef>
                <a:spcPts val="2100"/>
              </a:spcBef>
              <a:spcAft>
                <a:spcPts val="0"/>
              </a:spcAft>
              <a:buNone/>
            </a:pPr>
            <a:r>
              <a:rPr lang="en-US"/>
              <a:t>When you read data from an accessor property, the [[Get]] function is called to return a value. The default  return value of the[[Get]] function is undefined .</a:t>
            </a:r>
            <a:endParaRPr/>
          </a:p>
          <a:p>
            <a:pPr marL="0" lvl="0" indent="0" algn="l" rtl="0">
              <a:spcBef>
                <a:spcPts val="2100"/>
              </a:spcBef>
              <a:spcAft>
                <a:spcPts val="0"/>
              </a:spcAft>
              <a:buNone/>
            </a:pPr>
            <a:endParaRPr/>
          </a:p>
          <a:p>
            <a:pPr marL="0" lvl="0" indent="0" algn="l" rtl="0">
              <a:spcBef>
                <a:spcPts val="2100"/>
              </a:spcBef>
              <a:spcAft>
                <a:spcPts val="0"/>
              </a:spcAft>
              <a:buNone/>
            </a:pPr>
            <a:r>
              <a:rPr lang="en-US"/>
              <a:t>If you assign a value to an accessor property, the [[set]] function is called. To define an accessor property, you must use the Object.defineProperty() method     </a:t>
            </a:r>
            <a:endParaRPr/>
          </a:p>
          <a:p>
            <a:pPr marL="0" lvl="0" indent="0" algn="l" rtl="0">
              <a:spcBef>
                <a:spcPts val="2100"/>
              </a:spcBef>
              <a:spcAft>
                <a:spcPts val="2100"/>
              </a:spcAft>
              <a:buNone/>
            </a:pPr>
            <a:endParaRPr/>
          </a:p>
        </p:txBody>
      </p:sp>
      <p:sp>
        <p:nvSpPr>
          <p:cNvPr id="421" name="Google Shape;421;g111329d1ae2_0_306"/>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111329d1ae2_0_1632"/>
          <p:cNvSpPr txBox="1">
            <a:spLocks noGrp="1"/>
          </p:cNvSpPr>
          <p:nvPr>
            <p:ph type="body" idx="1"/>
          </p:nvPr>
        </p:nvSpPr>
        <p:spPr>
          <a:xfrm>
            <a:off x="172075" y="946700"/>
            <a:ext cx="12019800" cy="5815200"/>
          </a:xfrm>
          <a:prstGeom prst="rect">
            <a:avLst/>
          </a:prstGeom>
        </p:spPr>
        <p:txBody>
          <a:bodyPr spcFirstLastPara="1" wrap="square" lIns="91425" tIns="45700" rIns="91425" bIns="45700" anchor="t" anchorCtr="0">
            <a:normAutofit/>
          </a:bodyPr>
          <a:lstStyle/>
          <a:p>
            <a:pPr marL="0" lvl="0" indent="0" algn="l" rtl="0">
              <a:lnSpc>
                <a:spcPct val="115000"/>
              </a:lnSpc>
              <a:spcBef>
                <a:spcPts val="750"/>
              </a:spcBef>
              <a:spcAft>
                <a:spcPts val="0"/>
              </a:spcAft>
              <a:buNone/>
            </a:pPr>
            <a:r>
              <a:rPr lang="en-US" sz="2500" b="1">
                <a:solidFill>
                  <a:srgbClr val="6D9EEB"/>
                </a:solidFill>
              </a:rPr>
              <a:t>Accessor Properties</a:t>
            </a:r>
            <a:endParaRPr sz="2500" b="1">
              <a:solidFill>
                <a:srgbClr val="6D9EEB"/>
              </a:solidFill>
            </a:endParaRPr>
          </a:p>
          <a:p>
            <a:pPr marL="0" lvl="0" indent="0" algn="l" rtl="0">
              <a:spcBef>
                <a:spcPts val="2100"/>
              </a:spcBef>
              <a:spcAft>
                <a:spcPts val="0"/>
              </a:spcAft>
              <a:buNone/>
            </a:pPr>
            <a:endParaRPr sz="2500" b="1">
              <a:solidFill>
                <a:srgbClr val="6D9EEB"/>
              </a:solidFill>
            </a:endParaRPr>
          </a:p>
        </p:txBody>
      </p:sp>
      <p:sp>
        <p:nvSpPr>
          <p:cNvPr id="428" name="Google Shape;428;g111329d1ae2_0_1632"/>
          <p:cNvSpPr txBox="1">
            <a:spLocks noGrp="1"/>
          </p:cNvSpPr>
          <p:nvPr>
            <p:ph type="title"/>
          </p:nvPr>
        </p:nvSpPr>
        <p:spPr>
          <a:xfrm>
            <a:off x="558700" y="117903"/>
            <a:ext cx="10515600" cy="4419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b="1">
                <a:solidFill>
                  <a:srgbClr val="2504EC"/>
                </a:solidFill>
              </a:rPr>
              <a:t>Object properties and methods cont…</a:t>
            </a:r>
            <a:endParaRPr/>
          </a:p>
        </p:txBody>
      </p:sp>
      <p:pic>
        <p:nvPicPr>
          <p:cNvPr id="429" name="Google Shape;429;g111329d1ae2_0_1632"/>
          <p:cNvPicPr preferRelativeResize="0"/>
          <p:nvPr/>
        </p:nvPicPr>
        <p:blipFill>
          <a:blip r:embed="rId3">
            <a:alphaModFix/>
          </a:blip>
          <a:stretch>
            <a:fillRect/>
          </a:stretch>
        </p:blipFill>
        <p:spPr>
          <a:xfrm>
            <a:off x="237188" y="1431138"/>
            <a:ext cx="7191375" cy="5038725"/>
          </a:xfrm>
          <a:prstGeom prst="rect">
            <a:avLst/>
          </a:prstGeom>
          <a:noFill/>
          <a:ln>
            <a:noFill/>
          </a:ln>
        </p:spPr>
      </p:pic>
      <p:sp>
        <p:nvSpPr>
          <p:cNvPr id="430" name="Google Shape;430;g111329d1ae2_0_1632"/>
          <p:cNvSpPr txBox="1"/>
          <p:nvPr/>
        </p:nvSpPr>
        <p:spPr>
          <a:xfrm>
            <a:off x="7782425" y="3205050"/>
            <a:ext cx="3000000" cy="447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750"/>
              </a:spcBef>
              <a:spcAft>
                <a:spcPts val="0"/>
              </a:spcAft>
              <a:buNone/>
            </a:pPr>
            <a:r>
              <a:rPr lang="en-US" sz="1900">
                <a:solidFill>
                  <a:schemeClr val="dk1"/>
                </a:solidFill>
                <a:highlight>
                  <a:schemeClr val="lt1"/>
                </a:highlight>
                <a:latin typeface="Times New Roman"/>
                <a:ea typeface="Times New Roman"/>
                <a:cs typeface="Times New Roman"/>
                <a:sym typeface="Times New Roman"/>
              </a:rPr>
              <a:t>Output:</a:t>
            </a:r>
            <a:endParaRPr/>
          </a:p>
        </p:txBody>
      </p:sp>
      <p:pic>
        <p:nvPicPr>
          <p:cNvPr id="431" name="Google Shape;431;g111329d1ae2_0_1632"/>
          <p:cNvPicPr preferRelativeResize="0"/>
          <p:nvPr/>
        </p:nvPicPr>
        <p:blipFill>
          <a:blip r:embed="rId4">
            <a:alphaModFix/>
          </a:blip>
          <a:stretch>
            <a:fillRect/>
          </a:stretch>
        </p:blipFill>
        <p:spPr>
          <a:xfrm>
            <a:off x="7753225" y="3778238"/>
            <a:ext cx="4438650" cy="952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111329d1ae2_0_1651"/>
          <p:cNvSpPr txBox="1">
            <a:spLocks noGrp="1"/>
          </p:cNvSpPr>
          <p:nvPr>
            <p:ph type="title"/>
          </p:nvPr>
        </p:nvSpPr>
        <p:spPr>
          <a:xfrm>
            <a:off x="458225" y="115427"/>
            <a:ext cx="10515600" cy="591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solidFill>
                  <a:srgbClr val="2504EC"/>
                </a:solidFill>
              </a:rPr>
              <a:t>Object accessors</a:t>
            </a:r>
            <a:endParaRPr/>
          </a:p>
        </p:txBody>
      </p:sp>
      <p:sp>
        <p:nvSpPr>
          <p:cNvPr id="438" name="Google Shape;438;g111329d1ae2_0_1651"/>
          <p:cNvSpPr txBox="1">
            <a:spLocks noGrp="1"/>
          </p:cNvSpPr>
          <p:nvPr>
            <p:ph type="body" idx="1"/>
          </p:nvPr>
        </p:nvSpPr>
        <p:spPr>
          <a:xfrm>
            <a:off x="249850" y="999550"/>
            <a:ext cx="11103900" cy="5177400"/>
          </a:xfrm>
          <a:prstGeom prst="rect">
            <a:avLst/>
          </a:prstGeom>
        </p:spPr>
        <p:txBody>
          <a:bodyPr spcFirstLastPara="1" wrap="square" lIns="91425" tIns="45700" rIns="91425" bIns="45700" anchor="t" anchorCtr="0">
            <a:normAutofit/>
          </a:bodyPr>
          <a:lstStyle/>
          <a:p>
            <a:pPr marL="0" lvl="0" indent="0" algn="l" rtl="0">
              <a:spcBef>
                <a:spcPts val="750"/>
              </a:spcBef>
              <a:spcAft>
                <a:spcPts val="0"/>
              </a:spcAft>
              <a:buNone/>
            </a:pPr>
            <a:endParaRPr/>
          </a:p>
        </p:txBody>
      </p:sp>
      <p:pic>
        <p:nvPicPr>
          <p:cNvPr id="439" name="Google Shape;439;g111329d1ae2_0_1651"/>
          <p:cNvPicPr preferRelativeResize="0"/>
          <p:nvPr/>
        </p:nvPicPr>
        <p:blipFill>
          <a:blip r:embed="rId3">
            <a:alphaModFix/>
          </a:blip>
          <a:stretch>
            <a:fillRect/>
          </a:stretch>
        </p:blipFill>
        <p:spPr>
          <a:xfrm>
            <a:off x="304138" y="1045675"/>
            <a:ext cx="7038975" cy="4629150"/>
          </a:xfrm>
          <a:prstGeom prst="rect">
            <a:avLst/>
          </a:prstGeom>
          <a:noFill/>
          <a:ln>
            <a:noFill/>
          </a:ln>
        </p:spPr>
      </p:pic>
      <p:pic>
        <p:nvPicPr>
          <p:cNvPr id="440" name="Google Shape;440;g111329d1ae2_0_1651"/>
          <p:cNvPicPr preferRelativeResize="0"/>
          <p:nvPr/>
        </p:nvPicPr>
        <p:blipFill>
          <a:blip r:embed="rId4">
            <a:alphaModFix/>
          </a:blip>
          <a:stretch>
            <a:fillRect/>
          </a:stretch>
        </p:blipFill>
        <p:spPr>
          <a:xfrm>
            <a:off x="7800263" y="3169150"/>
            <a:ext cx="3324225" cy="1085850"/>
          </a:xfrm>
          <a:prstGeom prst="rect">
            <a:avLst/>
          </a:prstGeom>
          <a:noFill/>
          <a:ln>
            <a:noFill/>
          </a:ln>
        </p:spPr>
      </p:pic>
      <p:sp>
        <p:nvSpPr>
          <p:cNvPr id="441" name="Google Shape;441;g111329d1ae2_0_1651"/>
          <p:cNvSpPr txBox="1"/>
          <p:nvPr/>
        </p:nvSpPr>
        <p:spPr>
          <a:xfrm>
            <a:off x="7800275" y="2645250"/>
            <a:ext cx="3000000" cy="447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750"/>
              </a:spcBef>
              <a:spcAft>
                <a:spcPts val="0"/>
              </a:spcAft>
              <a:buNone/>
            </a:pPr>
            <a:r>
              <a:rPr lang="en-US" sz="1900">
                <a:solidFill>
                  <a:schemeClr val="dk1"/>
                </a:solidFill>
                <a:highlight>
                  <a:schemeClr val="lt1"/>
                </a:highlight>
                <a:latin typeface="Times New Roman"/>
                <a:ea typeface="Times New Roman"/>
                <a:cs typeface="Times New Roman"/>
                <a:sym typeface="Times New Roman"/>
              </a:rPr>
              <a:t>Output: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9"/>
          <p:cNvSpPr txBox="1">
            <a:spLocks noGrp="1"/>
          </p:cNvSpPr>
          <p:nvPr>
            <p:ph type="title"/>
          </p:nvPr>
        </p:nvSpPr>
        <p:spPr>
          <a:xfrm>
            <a:off x="145773" y="154547"/>
            <a:ext cx="10721009" cy="62174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 </a:t>
            </a:r>
            <a:r>
              <a:rPr lang="en-US" sz="3600" b="1">
                <a:solidFill>
                  <a:srgbClr val="2504EC"/>
                </a:solidFill>
                <a:highlight>
                  <a:srgbClr val="FFFFFF"/>
                </a:highlight>
              </a:rPr>
              <a:t>Object constructors and Prototype</a:t>
            </a:r>
            <a:endParaRPr sz="3600" b="1">
              <a:solidFill>
                <a:srgbClr val="2504EC"/>
              </a:solidFill>
            </a:endParaRPr>
          </a:p>
        </p:txBody>
      </p:sp>
      <p:sp>
        <p:nvSpPr>
          <p:cNvPr id="448" name="Google Shape;448;p49"/>
          <p:cNvSpPr txBox="1">
            <a:spLocks noGrp="1"/>
          </p:cNvSpPr>
          <p:nvPr>
            <p:ph type="body" idx="1"/>
          </p:nvPr>
        </p:nvSpPr>
        <p:spPr>
          <a:xfrm>
            <a:off x="119269" y="906405"/>
            <a:ext cx="11888400" cy="54045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600"/>
              </a:spcBef>
              <a:spcAft>
                <a:spcPts val="0"/>
              </a:spcAft>
              <a:buClr>
                <a:srgbClr val="306CD7"/>
              </a:buClr>
              <a:buSzPts val="2800"/>
              <a:buChar char="➢"/>
            </a:pPr>
            <a:r>
              <a:rPr lang="en-US" sz="2800" b="1">
                <a:solidFill>
                  <a:srgbClr val="306CD7"/>
                </a:solidFill>
              </a:rPr>
              <a:t>Object Constructor</a:t>
            </a:r>
            <a:endParaRPr sz="2800" b="1">
              <a:solidFill>
                <a:srgbClr val="306CD7"/>
              </a:solidFill>
            </a:endParaRPr>
          </a:p>
          <a:p>
            <a:pPr marL="457200" lvl="0" indent="-393700" algn="just" rtl="0">
              <a:lnSpc>
                <a:spcPct val="115000"/>
              </a:lnSpc>
              <a:spcBef>
                <a:spcPts val="0"/>
              </a:spcBef>
              <a:spcAft>
                <a:spcPts val="0"/>
              </a:spcAft>
              <a:buSzPts val="2600"/>
              <a:buChar char="●"/>
            </a:pPr>
            <a:r>
              <a:rPr lang="en-US" sz="2600"/>
              <a:t>Instead of creating individual objects, what if we wanted to create several instance objects from a single “</a:t>
            </a:r>
            <a:r>
              <a:rPr lang="en-US" sz="2600" i="1"/>
              <a:t>Blueprint</a:t>
            </a:r>
            <a:r>
              <a:rPr lang="en-US" sz="2600"/>
              <a:t>” object? This is when constructor functions come into play.</a:t>
            </a:r>
            <a:endParaRPr sz="2600"/>
          </a:p>
          <a:p>
            <a:pPr marL="457200" lvl="0" indent="-393700" algn="just" rtl="0">
              <a:lnSpc>
                <a:spcPct val="115000"/>
              </a:lnSpc>
              <a:spcBef>
                <a:spcPts val="0"/>
              </a:spcBef>
              <a:spcAft>
                <a:spcPts val="0"/>
              </a:spcAft>
              <a:buSzPts val="2600"/>
              <a:buChar char="●"/>
            </a:pPr>
            <a:r>
              <a:rPr lang="en-US" sz="2600" b="1"/>
              <a:t>Constructor </a:t>
            </a:r>
            <a:r>
              <a:rPr lang="en-US" sz="2600"/>
              <a:t>- is a function used to create instance objects with the </a:t>
            </a:r>
            <a:r>
              <a:rPr lang="en-US" sz="2400" b="1">
                <a:solidFill>
                  <a:srgbClr val="2504EC"/>
                </a:solidFill>
                <a:highlight>
                  <a:schemeClr val="lt1"/>
                </a:highlight>
              </a:rPr>
              <a:t>new</a:t>
            </a:r>
            <a:r>
              <a:rPr lang="en-US" sz="2600">
                <a:solidFill>
                  <a:srgbClr val="2504EC"/>
                </a:solidFill>
              </a:rPr>
              <a:t> </a:t>
            </a:r>
            <a:r>
              <a:rPr lang="en-US" sz="2600"/>
              <a:t>keyword.</a:t>
            </a:r>
            <a:endParaRPr sz="2600"/>
          </a:p>
          <a:p>
            <a:pPr marL="457200" lvl="0" indent="-384175" algn="just" rtl="0">
              <a:lnSpc>
                <a:spcPct val="115000"/>
              </a:lnSpc>
              <a:spcBef>
                <a:spcPts val="0"/>
              </a:spcBef>
              <a:spcAft>
                <a:spcPts val="0"/>
              </a:spcAft>
              <a:buSzPts val="2450"/>
              <a:buChar char="●"/>
            </a:pPr>
            <a:r>
              <a:rPr lang="en-US" sz="2450">
                <a:solidFill>
                  <a:srgbClr val="1B1B1B"/>
                </a:solidFill>
                <a:highlight>
                  <a:srgbClr val="FFFFFF"/>
                </a:highlight>
                <a:latin typeface="Arial"/>
                <a:ea typeface="Arial"/>
                <a:cs typeface="Arial"/>
                <a:sym typeface="Arial"/>
              </a:rPr>
              <a:t>When you call a constructor, it will:</a:t>
            </a:r>
            <a:endParaRPr sz="2450">
              <a:solidFill>
                <a:srgbClr val="1B1B1B"/>
              </a:solidFill>
              <a:highlight>
                <a:srgbClr val="FFFFFF"/>
              </a:highlight>
              <a:latin typeface="Arial"/>
              <a:ea typeface="Arial"/>
              <a:cs typeface="Arial"/>
              <a:sym typeface="Arial"/>
            </a:endParaRPr>
          </a:p>
          <a:p>
            <a:pPr marL="1828800" lvl="0" indent="-377825" algn="l" rtl="0">
              <a:lnSpc>
                <a:spcPct val="115000"/>
              </a:lnSpc>
              <a:spcBef>
                <a:spcPts val="0"/>
              </a:spcBef>
              <a:spcAft>
                <a:spcPts val="0"/>
              </a:spcAft>
              <a:buClr>
                <a:srgbClr val="1B1B1B"/>
              </a:buClr>
              <a:buSzPts val="2350"/>
              <a:buChar char="●"/>
            </a:pPr>
            <a:r>
              <a:rPr lang="en-US" sz="2350">
                <a:solidFill>
                  <a:srgbClr val="1B1B1B"/>
                </a:solidFill>
                <a:highlight>
                  <a:srgbClr val="FFFFFF"/>
                </a:highlight>
                <a:latin typeface="Arial"/>
                <a:ea typeface="Arial"/>
                <a:cs typeface="Arial"/>
                <a:sym typeface="Arial"/>
              </a:rPr>
              <a:t>create a new object</a:t>
            </a:r>
            <a:endParaRPr sz="2350">
              <a:solidFill>
                <a:srgbClr val="1B1B1B"/>
              </a:solidFill>
              <a:highlight>
                <a:srgbClr val="FFFFFF"/>
              </a:highlight>
              <a:latin typeface="Arial"/>
              <a:ea typeface="Arial"/>
              <a:cs typeface="Arial"/>
              <a:sym typeface="Arial"/>
            </a:endParaRPr>
          </a:p>
          <a:p>
            <a:pPr marL="1828800" lvl="0" indent="-377825" algn="l" rtl="0">
              <a:lnSpc>
                <a:spcPct val="115000"/>
              </a:lnSpc>
              <a:spcBef>
                <a:spcPts val="0"/>
              </a:spcBef>
              <a:spcAft>
                <a:spcPts val="0"/>
              </a:spcAft>
              <a:buClr>
                <a:srgbClr val="1B1B1B"/>
              </a:buClr>
              <a:buSzPts val="2350"/>
              <a:buChar char="●"/>
            </a:pPr>
            <a:r>
              <a:rPr lang="en-US" sz="2350">
                <a:solidFill>
                  <a:srgbClr val="1B1B1B"/>
                </a:solidFill>
                <a:highlight>
                  <a:srgbClr val="FFFFFF"/>
                </a:highlight>
                <a:latin typeface="Arial"/>
                <a:ea typeface="Arial"/>
                <a:cs typeface="Arial"/>
                <a:sym typeface="Arial"/>
              </a:rPr>
              <a:t>bind </a:t>
            </a:r>
            <a:r>
              <a:rPr lang="en-US" sz="2350">
                <a:solidFill>
                  <a:srgbClr val="1B1B1B"/>
                </a:solidFill>
                <a:highlight>
                  <a:srgbClr val="F4F4F4"/>
                </a:highlight>
                <a:latin typeface="Courier New"/>
                <a:ea typeface="Courier New"/>
                <a:cs typeface="Courier New"/>
                <a:sym typeface="Courier New"/>
              </a:rPr>
              <a:t>this</a:t>
            </a:r>
            <a:r>
              <a:rPr lang="en-US" sz="2350">
                <a:solidFill>
                  <a:srgbClr val="1B1B1B"/>
                </a:solidFill>
                <a:highlight>
                  <a:srgbClr val="FFFFFF"/>
                </a:highlight>
                <a:latin typeface="Arial"/>
                <a:ea typeface="Arial"/>
                <a:cs typeface="Arial"/>
                <a:sym typeface="Arial"/>
              </a:rPr>
              <a:t> to the new object, so you can refer to </a:t>
            </a:r>
            <a:r>
              <a:rPr lang="en-US" sz="2350">
                <a:solidFill>
                  <a:srgbClr val="1B1B1B"/>
                </a:solidFill>
                <a:highlight>
                  <a:srgbClr val="F4F4F4"/>
                </a:highlight>
                <a:latin typeface="Courier New"/>
                <a:ea typeface="Courier New"/>
                <a:cs typeface="Courier New"/>
                <a:sym typeface="Courier New"/>
              </a:rPr>
              <a:t>this</a:t>
            </a:r>
            <a:r>
              <a:rPr lang="en-US" sz="2350">
                <a:solidFill>
                  <a:srgbClr val="1B1B1B"/>
                </a:solidFill>
                <a:highlight>
                  <a:srgbClr val="FFFFFF"/>
                </a:highlight>
                <a:latin typeface="Arial"/>
                <a:ea typeface="Arial"/>
                <a:cs typeface="Arial"/>
                <a:sym typeface="Arial"/>
              </a:rPr>
              <a:t> in your constructor code</a:t>
            </a:r>
            <a:endParaRPr sz="2350">
              <a:solidFill>
                <a:srgbClr val="1B1B1B"/>
              </a:solidFill>
              <a:highlight>
                <a:srgbClr val="FFFFFF"/>
              </a:highlight>
              <a:latin typeface="Arial"/>
              <a:ea typeface="Arial"/>
              <a:cs typeface="Arial"/>
              <a:sym typeface="Arial"/>
            </a:endParaRPr>
          </a:p>
          <a:p>
            <a:pPr marL="1828800" lvl="0" indent="-377825" algn="l" rtl="0">
              <a:lnSpc>
                <a:spcPct val="115000"/>
              </a:lnSpc>
              <a:spcBef>
                <a:spcPts val="0"/>
              </a:spcBef>
              <a:spcAft>
                <a:spcPts val="0"/>
              </a:spcAft>
              <a:buClr>
                <a:srgbClr val="1B1B1B"/>
              </a:buClr>
              <a:buSzPts val="2350"/>
              <a:buChar char="●"/>
            </a:pPr>
            <a:r>
              <a:rPr lang="en-US" sz="2350">
                <a:solidFill>
                  <a:srgbClr val="1B1B1B"/>
                </a:solidFill>
                <a:highlight>
                  <a:srgbClr val="FFFFFF"/>
                </a:highlight>
                <a:latin typeface="Arial"/>
                <a:ea typeface="Arial"/>
                <a:cs typeface="Arial"/>
                <a:sym typeface="Arial"/>
              </a:rPr>
              <a:t>run the code in the constructor</a:t>
            </a:r>
            <a:endParaRPr sz="2350">
              <a:solidFill>
                <a:srgbClr val="1B1B1B"/>
              </a:solidFill>
              <a:highlight>
                <a:srgbClr val="FFFFFF"/>
              </a:highlight>
              <a:latin typeface="Arial"/>
              <a:ea typeface="Arial"/>
              <a:cs typeface="Arial"/>
              <a:sym typeface="Arial"/>
            </a:endParaRPr>
          </a:p>
          <a:p>
            <a:pPr marL="1828800" lvl="0" indent="-377825" algn="l" rtl="0">
              <a:lnSpc>
                <a:spcPct val="115000"/>
              </a:lnSpc>
              <a:spcBef>
                <a:spcPts val="0"/>
              </a:spcBef>
              <a:spcAft>
                <a:spcPts val="0"/>
              </a:spcAft>
              <a:buClr>
                <a:srgbClr val="1B1B1B"/>
              </a:buClr>
              <a:buSzPts val="2350"/>
              <a:buChar char="●"/>
            </a:pPr>
            <a:r>
              <a:rPr lang="en-US" sz="2350">
                <a:solidFill>
                  <a:srgbClr val="1B1B1B"/>
                </a:solidFill>
                <a:highlight>
                  <a:srgbClr val="FFFFFF"/>
                </a:highlight>
                <a:latin typeface="Arial"/>
                <a:ea typeface="Arial"/>
                <a:cs typeface="Arial"/>
                <a:sym typeface="Arial"/>
              </a:rPr>
              <a:t>return the new object.</a:t>
            </a:r>
            <a:endParaRPr sz="2350">
              <a:solidFill>
                <a:srgbClr val="1B1B1B"/>
              </a:solidFill>
              <a:highlight>
                <a:srgbClr val="FFFFFF"/>
              </a:highlight>
              <a:latin typeface="Arial"/>
              <a:ea typeface="Arial"/>
              <a:cs typeface="Arial"/>
              <a:sym typeface="Arial"/>
            </a:endParaRPr>
          </a:p>
          <a:p>
            <a:pPr marL="1828800" lvl="0" indent="0" algn="just" rtl="0">
              <a:lnSpc>
                <a:spcPct val="115000"/>
              </a:lnSpc>
              <a:spcBef>
                <a:spcPts val="1800"/>
              </a:spcBef>
              <a:spcAft>
                <a:spcPts val="0"/>
              </a:spcAft>
              <a:buNone/>
            </a:pPr>
            <a:endParaRPr sz="2450"/>
          </a:p>
        </p:txBody>
      </p:sp>
      <p:sp>
        <p:nvSpPr>
          <p:cNvPr id="449" name="Google Shape;449;p49"/>
          <p:cNvSpPr txBox="1">
            <a:spLocks noGrp="1"/>
          </p:cNvSpPr>
          <p:nvPr>
            <p:ph type="dt" idx="10"/>
          </p:nvPr>
        </p:nvSpPr>
        <p:spPr>
          <a:xfrm>
            <a:off x="189271" y="6429893"/>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450" name="Google Shape;450;p49"/>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451" name="Google Shape;451;p49"/>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48"/>
          <p:cNvSpPr txBox="1">
            <a:spLocks noGrp="1"/>
          </p:cNvSpPr>
          <p:nvPr>
            <p:ph type="title"/>
          </p:nvPr>
        </p:nvSpPr>
        <p:spPr>
          <a:xfrm>
            <a:off x="149678" y="200926"/>
            <a:ext cx="7886700" cy="48488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Outline</a:t>
            </a:r>
            <a:endParaRPr/>
          </a:p>
        </p:txBody>
      </p:sp>
      <p:sp>
        <p:nvSpPr>
          <p:cNvPr id="182" name="Google Shape;182;p48"/>
          <p:cNvSpPr txBox="1">
            <a:spLocks noGrp="1"/>
          </p:cNvSpPr>
          <p:nvPr>
            <p:ph type="body" idx="1"/>
          </p:nvPr>
        </p:nvSpPr>
        <p:spPr>
          <a:xfrm>
            <a:off x="184428" y="900754"/>
            <a:ext cx="12007572" cy="545559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2800"/>
              <a:t>Javascript object and inheritance</a:t>
            </a:r>
            <a:endParaRPr sz="2800">
              <a:latin typeface="Calibri"/>
              <a:ea typeface="Calibri"/>
              <a:cs typeface="Calibri"/>
              <a:sym typeface="Calibri"/>
            </a:endParaRPr>
          </a:p>
          <a:p>
            <a:pPr marL="1371600" lvl="2" indent="-406400" algn="l" rtl="0">
              <a:lnSpc>
                <a:spcPct val="100000"/>
              </a:lnSpc>
              <a:spcBef>
                <a:spcPts val="600"/>
              </a:spcBef>
              <a:spcAft>
                <a:spcPts val="0"/>
              </a:spcAft>
              <a:buSzPts val="2800"/>
              <a:buChar char="•"/>
            </a:pPr>
            <a:r>
              <a:rPr lang="en-US" sz="2800"/>
              <a:t>JS Object concept</a:t>
            </a:r>
            <a:endParaRPr sz="2800"/>
          </a:p>
          <a:p>
            <a:pPr marL="1371600" lvl="2" indent="-406400" algn="l" rtl="0">
              <a:lnSpc>
                <a:spcPct val="100000"/>
              </a:lnSpc>
              <a:spcBef>
                <a:spcPts val="600"/>
              </a:spcBef>
              <a:spcAft>
                <a:spcPts val="0"/>
              </a:spcAft>
              <a:buSzPts val="2800"/>
              <a:buChar char="•"/>
            </a:pPr>
            <a:r>
              <a:rPr lang="en-US" sz="2800"/>
              <a:t>Object Creation options</a:t>
            </a:r>
            <a:endParaRPr sz="2800"/>
          </a:p>
          <a:p>
            <a:pPr marL="1371600" lvl="2" indent="-406400" algn="l" rtl="0">
              <a:lnSpc>
                <a:spcPct val="100000"/>
              </a:lnSpc>
              <a:spcBef>
                <a:spcPts val="600"/>
              </a:spcBef>
              <a:spcAft>
                <a:spcPts val="0"/>
              </a:spcAft>
              <a:buSzPts val="2800"/>
              <a:buChar char="•"/>
            </a:pPr>
            <a:r>
              <a:rPr lang="en-US" sz="2800"/>
              <a:t>Object properties and methods</a:t>
            </a:r>
            <a:endParaRPr sz="2800"/>
          </a:p>
          <a:p>
            <a:pPr marL="1371600" lvl="2" indent="-406400" algn="l" rtl="0">
              <a:lnSpc>
                <a:spcPct val="100000"/>
              </a:lnSpc>
              <a:spcBef>
                <a:spcPts val="600"/>
              </a:spcBef>
              <a:spcAft>
                <a:spcPts val="0"/>
              </a:spcAft>
              <a:buSzPts val="2800"/>
              <a:buChar char="•"/>
            </a:pPr>
            <a:r>
              <a:rPr lang="en-US" sz="2800"/>
              <a:t>Object accessors</a:t>
            </a:r>
            <a:endParaRPr sz="2800"/>
          </a:p>
          <a:p>
            <a:pPr marL="1371600" lvl="2" indent="-406400" algn="l" rtl="0">
              <a:lnSpc>
                <a:spcPct val="100000"/>
              </a:lnSpc>
              <a:spcBef>
                <a:spcPts val="600"/>
              </a:spcBef>
              <a:spcAft>
                <a:spcPts val="0"/>
              </a:spcAft>
              <a:buSzPts val="2800"/>
              <a:buChar char="•"/>
            </a:pPr>
            <a:r>
              <a:rPr lang="en-US" sz="2800"/>
              <a:t>Object constructors and prototype</a:t>
            </a:r>
            <a:endParaRPr sz="2800"/>
          </a:p>
          <a:p>
            <a:pPr marL="1371600" lvl="2" indent="-406400" algn="l" rtl="0">
              <a:lnSpc>
                <a:spcPct val="100000"/>
              </a:lnSpc>
              <a:spcBef>
                <a:spcPts val="600"/>
              </a:spcBef>
              <a:spcAft>
                <a:spcPts val="0"/>
              </a:spcAft>
              <a:buSzPts val="2800"/>
              <a:buChar char="•"/>
            </a:pPr>
            <a:r>
              <a:rPr lang="en-US" sz="2800"/>
              <a:t>Traverse objects</a:t>
            </a:r>
            <a:endParaRPr sz="2800"/>
          </a:p>
          <a:p>
            <a:pPr marL="1371600" lvl="2" indent="-406400" algn="l" rtl="0">
              <a:lnSpc>
                <a:spcPct val="100000"/>
              </a:lnSpc>
              <a:spcBef>
                <a:spcPts val="600"/>
              </a:spcBef>
              <a:spcAft>
                <a:spcPts val="0"/>
              </a:spcAft>
              <a:buSzPts val="2800"/>
              <a:buChar char="•"/>
            </a:pPr>
            <a:r>
              <a:rPr lang="en-US" sz="2800"/>
              <a:t>Inheritance</a:t>
            </a:r>
            <a:endParaRPr sz="2800"/>
          </a:p>
          <a:p>
            <a:pPr marL="571500" lvl="1" indent="0" algn="l" rtl="0">
              <a:lnSpc>
                <a:spcPct val="80000"/>
              </a:lnSpc>
              <a:spcBef>
                <a:spcPts val="375"/>
              </a:spcBef>
              <a:spcAft>
                <a:spcPts val="0"/>
              </a:spcAft>
              <a:buSzPts val="1800"/>
              <a:buNone/>
            </a:pPr>
            <a:endParaRPr sz="2800">
              <a:latin typeface="Calibri"/>
              <a:ea typeface="Calibri"/>
              <a:cs typeface="Calibri"/>
              <a:sym typeface="Calibri"/>
            </a:endParaRPr>
          </a:p>
        </p:txBody>
      </p:sp>
      <p:sp>
        <p:nvSpPr>
          <p:cNvPr id="183" name="Google Shape;183;p48"/>
          <p:cNvSpPr txBox="1">
            <a:spLocks noGrp="1"/>
          </p:cNvSpPr>
          <p:nvPr>
            <p:ph type="dt" idx="10"/>
          </p:nvPr>
        </p:nvSpPr>
        <p:spPr>
          <a:xfrm>
            <a:off x="189271" y="6429893"/>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184" name="Google Shape;184;p48"/>
          <p:cNvSpPr txBox="1">
            <a:spLocks noGrp="1"/>
          </p:cNvSpPr>
          <p:nvPr>
            <p:ph type="ftr" idx="11"/>
          </p:nvPr>
        </p:nvSpPr>
        <p:spPr>
          <a:xfrm>
            <a:off x="4643103" y="6356351"/>
            <a:ext cx="30861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185" name="Google Shape;185;p48"/>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11124be6ad7_0_73"/>
          <p:cNvSpPr txBox="1">
            <a:spLocks noGrp="1"/>
          </p:cNvSpPr>
          <p:nvPr>
            <p:ph type="title"/>
          </p:nvPr>
        </p:nvSpPr>
        <p:spPr>
          <a:xfrm>
            <a:off x="145773" y="154547"/>
            <a:ext cx="107211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   </a:t>
            </a:r>
            <a:r>
              <a:rPr lang="en-US" sz="3600" b="1">
                <a:solidFill>
                  <a:srgbClr val="2504EC"/>
                </a:solidFill>
                <a:highlight>
                  <a:srgbClr val="FFFFFF"/>
                </a:highlight>
              </a:rPr>
              <a:t>Object constructors and Prototype</a:t>
            </a:r>
            <a:endParaRPr sz="3600" b="1">
              <a:solidFill>
                <a:srgbClr val="2504EC"/>
              </a:solidFill>
            </a:endParaRPr>
          </a:p>
        </p:txBody>
      </p:sp>
      <p:sp>
        <p:nvSpPr>
          <p:cNvPr id="458" name="Google Shape;458;g11124be6ad7_0_73"/>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459" name="Google Shape;459;g11124be6ad7_0_73"/>
          <p:cNvSpPr txBox="1">
            <a:spLocks noGrp="1"/>
          </p:cNvSpPr>
          <p:nvPr>
            <p:ph type="ftr" idx="11"/>
          </p:nvPr>
        </p:nvSpPr>
        <p:spPr>
          <a:xfrm>
            <a:off x="4038600" y="6356354"/>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460" name="Google Shape;460;g11124be6ad7_0_73"/>
          <p:cNvPicPr preferRelativeResize="0"/>
          <p:nvPr/>
        </p:nvPicPr>
        <p:blipFill rotWithShape="1">
          <a:blip r:embed="rId3">
            <a:alphaModFix/>
          </a:blip>
          <a:srcRect/>
          <a:stretch/>
        </p:blipFill>
        <p:spPr>
          <a:xfrm>
            <a:off x="11353800" y="44906"/>
            <a:ext cx="587614" cy="685806"/>
          </a:xfrm>
          <a:prstGeom prst="rect">
            <a:avLst/>
          </a:prstGeom>
          <a:noFill/>
          <a:ln>
            <a:noFill/>
          </a:ln>
        </p:spPr>
      </p:pic>
      <p:sp>
        <p:nvSpPr>
          <p:cNvPr id="461" name="Google Shape;461;g11124be6ad7_0_73"/>
          <p:cNvSpPr/>
          <p:nvPr/>
        </p:nvSpPr>
        <p:spPr>
          <a:xfrm>
            <a:off x="1198950" y="1198950"/>
            <a:ext cx="2941500" cy="3245100"/>
          </a:xfrm>
          <a:prstGeom prst="rect">
            <a:avLst/>
          </a:prstGeom>
          <a:solidFill>
            <a:schemeClr val="lt1"/>
          </a:solidFill>
          <a:ln w="19050"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g11124be6ad7_0_73"/>
          <p:cNvSpPr/>
          <p:nvPr/>
        </p:nvSpPr>
        <p:spPr>
          <a:xfrm>
            <a:off x="1566625" y="1438750"/>
            <a:ext cx="2190000" cy="5115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700"/>
              <a:t>    </a:t>
            </a:r>
            <a:r>
              <a:rPr lang="en-US" sz="2700">
                <a:solidFill>
                  <a:schemeClr val="dk2"/>
                </a:solidFill>
              </a:rPr>
              <a:t>Person</a:t>
            </a:r>
            <a:endParaRPr sz="2700">
              <a:solidFill>
                <a:schemeClr val="dk2"/>
              </a:solidFill>
            </a:endParaRPr>
          </a:p>
        </p:txBody>
      </p:sp>
      <p:sp>
        <p:nvSpPr>
          <p:cNvPr id="463" name="Google Shape;463;g11124be6ad7_0_73"/>
          <p:cNvSpPr/>
          <p:nvPr/>
        </p:nvSpPr>
        <p:spPr>
          <a:xfrm>
            <a:off x="1422750" y="2046200"/>
            <a:ext cx="2509800" cy="511500"/>
          </a:xfrm>
          <a:prstGeom prst="roundRect">
            <a:avLst>
              <a:gd name="adj" fmla="val 16667"/>
            </a:avLst>
          </a:prstGeom>
          <a:solidFill>
            <a:schemeClr val="lt1"/>
          </a:solidFill>
          <a:ln w="19050" cap="flat" cmpd="sng">
            <a:solidFill>
              <a:srgbClr val="0070C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300"/>
              <a:t>         name</a:t>
            </a:r>
            <a:endParaRPr sz="2300"/>
          </a:p>
        </p:txBody>
      </p:sp>
      <p:sp>
        <p:nvSpPr>
          <p:cNvPr id="464" name="Google Shape;464;g11124be6ad7_0_73"/>
          <p:cNvSpPr/>
          <p:nvPr/>
        </p:nvSpPr>
        <p:spPr>
          <a:xfrm>
            <a:off x="1422750" y="2765600"/>
            <a:ext cx="2530800" cy="511500"/>
          </a:xfrm>
          <a:prstGeom prst="roundRect">
            <a:avLst>
              <a:gd name="adj" fmla="val 16667"/>
            </a:avLst>
          </a:prstGeom>
          <a:solidFill>
            <a:schemeClr val="lt1"/>
          </a:solidFill>
          <a:ln w="19050" cap="flat" cmpd="sng">
            <a:solidFill>
              <a:srgbClr val="0070C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300"/>
              <a:t>         </a:t>
            </a:r>
            <a:r>
              <a:rPr lang="en-US" sz="2400"/>
              <a:t>age</a:t>
            </a:r>
            <a:endParaRPr sz="2400"/>
          </a:p>
        </p:txBody>
      </p:sp>
      <p:sp>
        <p:nvSpPr>
          <p:cNvPr id="465" name="Google Shape;465;g11124be6ad7_0_73"/>
          <p:cNvSpPr/>
          <p:nvPr/>
        </p:nvSpPr>
        <p:spPr>
          <a:xfrm>
            <a:off x="1422800" y="3452975"/>
            <a:ext cx="2509800" cy="511500"/>
          </a:xfrm>
          <a:prstGeom prst="roundRect">
            <a:avLst>
              <a:gd name="adj" fmla="val 16667"/>
            </a:avLst>
          </a:prstGeom>
          <a:solidFill>
            <a:schemeClr val="lt1"/>
          </a:solidFill>
          <a:ln w="19050" cap="flat" cmpd="sng">
            <a:solidFill>
              <a:srgbClr val="0070C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t> introduceMySelf()</a:t>
            </a:r>
            <a:endParaRPr sz="2100"/>
          </a:p>
        </p:txBody>
      </p:sp>
      <p:sp>
        <p:nvSpPr>
          <p:cNvPr id="466" name="Google Shape;466;g11124be6ad7_0_73"/>
          <p:cNvSpPr/>
          <p:nvPr/>
        </p:nvSpPr>
        <p:spPr>
          <a:xfrm>
            <a:off x="6011300" y="1198950"/>
            <a:ext cx="2941500" cy="3245100"/>
          </a:xfrm>
          <a:prstGeom prst="rect">
            <a:avLst/>
          </a:prstGeom>
          <a:solidFill>
            <a:schemeClr val="lt1"/>
          </a:solidFill>
          <a:ln w="19050"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700"/>
              <a:t>    </a:t>
            </a:r>
            <a:endParaRPr sz="2700">
              <a:solidFill>
                <a:schemeClr val="dk2"/>
              </a:solidFill>
            </a:endParaRPr>
          </a:p>
          <a:p>
            <a:pPr marL="0" lvl="0" indent="0" algn="l" rtl="0">
              <a:spcBef>
                <a:spcPts val="0"/>
              </a:spcBef>
              <a:spcAft>
                <a:spcPts val="0"/>
              </a:spcAft>
              <a:buNone/>
            </a:pPr>
            <a:endParaRPr/>
          </a:p>
        </p:txBody>
      </p:sp>
      <p:sp>
        <p:nvSpPr>
          <p:cNvPr id="467" name="Google Shape;467;g11124be6ad7_0_73"/>
          <p:cNvSpPr/>
          <p:nvPr/>
        </p:nvSpPr>
        <p:spPr>
          <a:xfrm>
            <a:off x="6387050" y="1438750"/>
            <a:ext cx="2190000" cy="5115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700"/>
              <a:t> </a:t>
            </a:r>
            <a:r>
              <a:rPr lang="en-US" sz="2700">
                <a:solidFill>
                  <a:srgbClr val="C678DD"/>
                </a:solidFill>
              </a:rPr>
              <a:t>var </a:t>
            </a:r>
            <a:r>
              <a:rPr lang="en-US" sz="2700">
                <a:solidFill>
                  <a:schemeClr val="dk2"/>
                </a:solidFill>
              </a:rPr>
              <a:t>Jim</a:t>
            </a:r>
            <a:endParaRPr sz="2700">
              <a:solidFill>
                <a:schemeClr val="dk2"/>
              </a:solidFill>
            </a:endParaRPr>
          </a:p>
        </p:txBody>
      </p:sp>
      <p:sp>
        <p:nvSpPr>
          <p:cNvPr id="468" name="Google Shape;468;g11124be6ad7_0_73"/>
          <p:cNvSpPr/>
          <p:nvPr/>
        </p:nvSpPr>
        <p:spPr>
          <a:xfrm>
            <a:off x="6227150" y="2046200"/>
            <a:ext cx="2509800" cy="511500"/>
          </a:xfrm>
          <a:prstGeom prst="roundRect">
            <a:avLst>
              <a:gd name="adj" fmla="val 16667"/>
            </a:avLst>
          </a:prstGeom>
          <a:solidFill>
            <a:schemeClr val="lt1"/>
          </a:solidFill>
          <a:ln w="19050" cap="flat" cmpd="sng">
            <a:solidFill>
              <a:srgbClr val="0070C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300"/>
              <a:t>         Jim</a:t>
            </a:r>
            <a:endParaRPr sz="2300"/>
          </a:p>
        </p:txBody>
      </p:sp>
      <p:sp>
        <p:nvSpPr>
          <p:cNvPr id="469" name="Google Shape;469;g11124be6ad7_0_73"/>
          <p:cNvSpPr/>
          <p:nvPr/>
        </p:nvSpPr>
        <p:spPr>
          <a:xfrm>
            <a:off x="6216650" y="2765600"/>
            <a:ext cx="2530800" cy="511500"/>
          </a:xfrm>
          <a:prstGeom prst="roundRect">
            <a:avLst>
              <a:gd name="adj" fmla="val 16667"/>
            </a:avLst>
          </a:prstGeom>
          <a:solidFill>
            <a:schemeClr val="lt1"/>
          </a:solidFill>
          <a:ln w="19050" cap="flat" cmpd="sng">
            <a:solidFill>
              <a:srgbClr val="0070C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300"/>
              <a:t>           </a:t>
            </a:r>
            <a:r>
              <a:rPr lang="en-US" sz="2400"/>
              <a:t>25</a:t>
            </a:r>
            <a:endParaRPr sz="2400"/>
          </a:p>
        </p:txBody>
      </p:sp>
      <p:sp>
        <p:nvSpPr>
          <p:cNvPr id="470" name="Google Shape;470;g11124be6ad7_0_73"/>
          <p:cNvSpPr/>
          <p:nvPr/>
        </p:nvSpPr>
        <p:spPr>
          <a:xfrm>
            <a:off x="6259100" y="3573400"/>
            <a:ext cx="2445900" cy="511500"/>
          </a:xfrm>
          <a:prstGeom prst="roundRect">
            <a:avLst>
              <a:gd name="adj" fmla="val 16667"/>
            </a:avLst>
          </a:prstGeom>
          <a:solidFill>
            <a:schemeClr val="lt1"/>
          </a:solidFill>
          <a:ln w="19050" cap="flat" cmpd="sng">
            <a:solidFill>
              <a:srgbClr val="0070C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t> introduceMySelf()</a:t>
            </a:r>
            <a:endParaRPr sz="2100"/>
          </a:p>
        </p:txBody>
      </p:sp>
      <p:cxnSp>
        <p:nvCxnSpPr>
          <p:cNvPr id="471" name="Google Shape;471;g11124be6ad7_0_73"/>
          <p:cNvCxnSpPr>
            <a:stCxn id="461" idx="3"/>
            <a:endCxn id="461" idx="3"/>
          </p:cNvCxnSpPr>
          <p:nvPr/>
        </p:nvCxnSpPr>
        <p:spPr>
          <a:xfrm>
            <a:off x="4140450" y="2821500"/>
            <a:ext cx="0" cy="0"/>
          </a:xfrm>
          <a:prstGeom prst="straightConnector1">
            <a:avLst/>
          </a:prstGeom>
          <a:noFill/>
          <a:ln w="9525" cap="flat" cmpd="sng">
            <a:solidFill>
              <a:schemeClr val="dk2"/>
            </a:solidFill>
            <a:prstDash val="solid"/>
            <a:round/>
            <a:headEnd type="none" w="med" len="med"/>
            <a:tailEnd type="none" w="med" len="med"/>
          </a:ln>
        </p:spPr>
      </p:cxnSp>
      <p:cxnSp>
        <p:nvCxnSpPr>
          <p:cNvPr id="472" name="Google Shape;472;g11124be6ad7_0_73"/>
          <p:cNvCxnSpPr>
            <a:stCxn id="461" idx="3"/>
            <a:endCxn id="466" idx="1"/>
          </p:cNvCxnSpPr>
          <p:nvPr/>
        </p:nvCxnSpPr>
        <p:spPr>
          <a:xfrm>
            <a:off x="4140450" y="2821500"/>
            <a:ext cx="1870800" cy="0"/>
          </a:xfrm>
          <a:prstGeom prst="straightConnector1">
            <a:avLst/>
          </a:prstGeom>
          <a:noFill/>
          <a:ln w="38100" cap="flat" cmpd="sng">
            <a:solidFill>
              <a:srgbClr val="888888"/>
            </a:solidFill>
            <a:prstDash val="solid"/>
            <a:round/>
            <a:headEnd type="none" w="med" len="med"/>
            <a:tailEnd type="triangle" w="med" len="med"/>
          </a:ln>
        </p:spPr>
      </p:cxnSp>
      <p:sp>
        <p:nvSpPr>
          <p:cNvPr id="473" name="Google Shape;473;g11124be6ad7_0_73"/>
          <p:cNvSpPr/>
          <p:nvPr/>
        </p:nvSpPr>
        <p:spPr>
          <a:xfrm>
            <a:off x="8999925" y="3111250"/>
            <a:ext cx="2941500" cy="3245100"/>
          </a:xfrm>
          <a:prstGeom prst="rect">
            <a:avLst/>
          </a:prstGeom>
          <a:solidFill>
            <a:schemeClr val="lt1"/>
          </a:solidFill>
          <a:ln w="19050"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700"/>
              <a:t>    </a:t>
            </a:r>
            <a:endParaRPr sz="2700">
              <a:solidFill>
                <a:schemeClr val="dk2"/>
              </a:solidFill>
            </a:endParaRPr>
          </a:p>
          <a:p>
            <a:pPr marL="0" lvl="0" indent="0" algn="l" rtl="0">
              <a:spcBef>
                <a:spcPts val="0"/>
              </a:spcBef>
              <a:spcAft>
                <a:spcPts val="0"/>
              </a:spcAft>
              <a:buNone/>
            </a:pPr>
            <a:endParaRPr/>
          </a:p>
        </p:txBody>
      </p:sp>
      <p:sp>
        <p:nvSpPr>
          <p:cNvPr id="474" name="Google Shape;474;g11124be6ad7_0_73"/>
          <p:cNvSpPr/>
          <p:nvPr/>
        </p:nvSpPr>
        <p:spPr>
          <a:xfrm>
            <a:off x="9375675" y="3365600"/>
            <a:ext cx="2190000" cy="5115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700"/>
              <a:t> </a:t>
            </a:r>
            <a:r>
              <a:rPr lang="en-US" sz="2700">
                <a:solidFill>
                  <a:srgbClr val="C678DD"/>
                </a:solidFill>
              </a:rPr>
              <a:t>var </a:t>
            </a:r>
            <a:r>
              <a:rPr lang="en-US" sz="2700">
                <a:solidFill>
                  <a:schemeClr val="dk2"/>
                </a:solidFill>
              </a:rPr>
              <a:t>Pam</a:t>
            </a:r>
            <a:endParaRPr sz="2700">
              <a:solidFill>
                <a:schemeClr val="dk2"/>
              </a:solidFill>
            </a:endParaRPr>
          </a:p>
        </p:txBody>
      </p:sp>
      <p:sp>
        <p:nvSpPr>
          <p:cNvPr id="475" name="Google Shape;475;g11124be6ad7_0_73"/>
          <p:cNvSpPr/>
          <p:nvPr/>
        </p:nvSpPr>
        <p:spPr>
          <a:xfrm>
            <a:off x="9215775" y="4084900"/>
            <a:ext cx="2509800" cy="511500"/>
          </a:xfrm>
          <a:prstGeom prst="roundRect">
            <a:avLst>
              <a:gd name="adj" fmla="val 16667"/>
            </a:avLst>
          </a:prstGeom>
          <a:solidFill>
            <a:schemeClr val="lt1"/>
          </a:solidFill>
          <a:ln w="19050" cap="flat" cmpd="sng">
            <a:solidFill>
              <a:srgbClr val="0070C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300"/>
              <a:t>         Pam</a:t>
            </a:r>
            <a:endParaRPr sz="2300"/>
          </a:p>
        </p:txBody>
      </p:sp>
      <p:sp>
        <p:nvSpPr>
          <p:cNvPr id="476" name="Google Shape;476;g11124be6ad7_0_73"/>
          <p:cNvSpPr/>
          <p:nvPr/>
        </p:nvSpPr>
        <p:spPr>
          <a:xfrm>
            <a:off x="9205275" y="4804200"/>
            <a:ext cx="2530800" cy="511500"/>
          </a:xfrm>
          <a:prstGeom prst="roundRect">
            <a:avLst>
              <a:gd name="adj" fmla="val 16667"/>
            </a:avLst>
          </a:prstGeom>
          <a:solidFill>
            <a:schemeClr val="lt1"/>
          </a:solidFill>
          <a:ln w="19050" cap="flat" cmpd="sng">
            <a:solidFill>
              <a:srgbClr val="0070C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300"/>
              <a:t>           </a:t>
            </a:r>
            <a:r>
              <a:rPr lang="en-US" sz="2400"/>
              <a:t>24</a:t>
            </a:r>
            <a:endParaRPr sz="2400"/>
          </a:p>
        </p:txBody>
      </p:sp>
      <p:sp>
        <p:nvSpPr>
          <p:cNvPr id="477" name="Google Shape;477;g11124be6ad7_0_73"/>
          <p:cNvSpPr/>
          <p:nvPr/>
        </p:nvSpPr>
        <p:spPr>
          <a:xfrm>
            <a:off x="9247725" y="5523500"/>
            <a:ext cx="2445900" cy="511500"/>
          </a:xfrm>
          <a:prstGeom prst="roundRect">
            <a:avLst>
              <a:gd name="adj" fmla="val 16667"/>
            </a:avLst>
          </a:prstGeom>
          <a:solidFill>
            <a:schemeClr val="lt1"/>
          </a:solidFill>
          <a:ln w="19050" cap="flat" cmpd="sng">
            <a:solidFill>
              <a:srgbClr val="0070C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t> introduceMySelf()</a:t>
            </a:r>
            <a:endParaRPr sz="2100"/>
          </a:p>
        </p:txBody>
      </p:sp>
      <p:cxnSp>
        <p:nvCxnSpPr>
          <p:cNvPr id="478" name="Google Shape;478;g11124be6ad7_0_73"/>
          <p:cNvCxnSpPr/>
          <p:nvPr/>
        </p:nvCxnSpPr>
        <p:spPr>
          <a:xfrm>
            <a:off x="4172350" y="4268275"/>
            <a:ext cx="4811700" cy="10551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g11124be6ad7_0_33"/>
          <p:cNvSpPr txBox="1">
            <a:spLocks noGrp="1"/>
          </p:cNvSpPr>
          <p:nvPr>
            <p:ph type="title"/>
          </p:nvPr>
        </p:nvSpPr>
        <p:spPr>
          <a:xfrm>
            <a:off x="145773" y="154547"/>
            <a:ext cx="107211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  </a:t>
            </a:r>
            <a:r>
              <a:rPr lang="en-US" sz="3600" b="1">
                <a:solidFill>
                  <a:srgbClr val="2504EC"/>
                </a:solidFill>
                <a:highlight>
                  <a:srgbClr val="FFFFFF"/>
                </a:highlight>
              </a:rPr>
              <a:t>Object constructors and Prototype</a:t>
            </a:r>
            <a:endParaRPr sz="3600" b="1">
              <a:solidFill>
                <a:srgbClr val="2504EC"/>
              </a:solidFill>
            </a:endParaRPr>
          </a:p>
        </p:txBody>
      </p:sp>
      <p:sp>
        <p:nvSpPr>
          <p:cNvPr id="485" name="Google Shape;485;g11124be6ad7_0_33"/>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486" name="Google Shape;486;g11124be6ad7_0_33"/>
          <p:cNvSpPr txBox="1">
            <a:spLocks noGrp="1"/>
          </p:cNvSpPr>
          <p:nvPr>
            <p:ph type="ftr" idx="11"/>
          </p:nvPr>
        </p:nvSpPr>
        <p:spPr>
          <a:xfrm>
            <a:off x="4038600" y="6356354"/>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487" name="Google Shape;487;g11124be6ad7_0_33"/>
          <p:cNvPicPr preferRelativeResize="0"/>
          <p:nvPr/>
        </p:nvPicPr>
        <p:blipFill rotWithShape="1">
          <a:blip r:embed="rId3">
            <a:alphaModFix/>
          </a:blip>
          <a:srcRect/>
          <a:stretch/>
        </p:blipFill>
        <p:spPr>
          <a:xfrm>
            <a:off x="11353800" y="44906"/>
            <a:ext cx="587614" cy="685806"/>
          </a:xfrm>
          <a:prstGeom prst="rect">
            <a:avLst/>
          </a:prstGeom>
          <a:noFill/>
          <a:ln>
            <a:noFill/>
          </a:ln>
        </p:spPr>
      </p:pic>
      <p:pic>
        <p:nvPicPr>
          <p:cNvPr id="488" name="Google Shape;488;g11124be6ad7_0_33"/>
          <p:cNvPicPr preferRelativeResize="0"/>
          <p:nvPr/>
        </p:nvPicPr>
        <p:blipFill rotWithShape="1">
          <a:blip r:embed="rId4">
            <a:alphaModFix/>
          </a:blip>
          <a:srcRect t="-14626" r="-14626"/>
          <a:stretch/>
        </p:blipFill>
        <p:spPr>
          <a:xfrm>
            <a:off x="525675" y="724250"/>
            <a:ext cx="8324225" cy="5409475"/>
          </a:xfrm>
          <a:prstGeom prst="rect">
            <a:avLst/>
          </a:prstGeom>
          <a:noFill/>
          <a:ln>
            <a:noFill/>
          </a:ln>
        </p:spPr>
      </p:pic>
      <p:sp>
        <p:nvSpPr>
          <p:cNvPr id="489" name="Google Shape;489;g11124be6ad7_0_33"/>
          <p:cNvSpPr txBox="1"/>
          <p:nvPr/>
        </p:nvSpPr>
        <p:spPr>
          <a:xfrm>
            <a:off x="8088825" y="1773125"/>
            <a:ext cx="3852600" cy="4079100"/>
          </a:xfrm>
          <a:prstGeom prst="rect">
            <a:avLst/>
          </a:prstGeom>
          <a:noFill/>
          <a:ln>
            <a:noFill/>
          </a:ln>
        </p:spPr>
        <p:txBody>
          <a:bodyPr spcFirstLastPara="1" wrap="square" lIns="91425" tIns="91425" rIns="91425" bIns="91425" anchor="t" anchorCtr="0">
            <a:spAutoFit/>
          </a:bodyPr>
          <a:lstStyle/>
          <a:p>
            <a:pPr marL="457200" lvl="0" indent="-374650" algn="just" rtl="0">
              <a:spcBef>
                <a:spcPts val="0"/>
              </a:spcBef>
              <a:spcAft>
                <a:spcPts val="0"/>
              </a:spcAft>
              <a:buSzPts val="2300"/>
              <a:buFont typeface="Calibri"/>
              <a:buChar char="❖"/>
            </a:pPr>
            <a:r>
              <a:rPr lang="en-US" sz="2300">
                <a:latin typeface="Calibri"/>
                <a:ea typeface="Calibri"/>
                <a:cs typeface="Calibri"/>
                <a:sym typeface="Calibri"/>
              </a:rPr>
              <a:t>We are creating an “abebe” object from the constructor “Person” having the attributes “name”, “age” and a method “intruduceMySelf”.</a:t>
            </a:r>
            <a:endParaRPr sz="2300">
              <a:latin typeface="Calibri"/>
              <a:ea typeface="Calibri"/>
              <a:cs typeface="Calibri"/>
              <a:sym typeface="Calibri"/>
            </a:endParaRPr>
          </a:p>
          <a:p>
            <a:pPr marL="457200" lvl="0" indent="-374650" algn="just" rtl="0">
              <a:spcBef>
                <a:spcPts val="0"/>
              </a:spcBef>
              <a:spcAft>
                <a:spcPts val="0"/>
              </a:spcAft>
              <a:buSzPts val="2300"/>
              <a:buFont typeface="Calibri"/>
              <a:buChar char="❖"/>
            </a:pPr>
            <a:r>
              <a:rPr lang="en-US" sz="2300">
                <a:latin typeface="Calibri"/>
                <a:ea typeface="Calibri"/>
                <a:cs typeface="Calibri"/>
                <a:sym typeface="Calibri"/>
              </a:rPr>
              <a:t>Can you think of another way of creating an instance object from an Object?</a:t>
            </a:r>
            <a:endParaRPr sz="23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11124be6ad7_0_52"/>
          <p:cNvSpPr txBox="1">
            <a:spLocks noGrp="1"/>
          </p:cNvSpPr>
          <p:nvPr>
            <p:ph type="title"/>
          </p:nvPr>
        </p:nvSpPr>
        <p:spPr>
          <a:xfrm>
            <a:off x="145773" y="154547"/>
            <a:ext cx="107211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  </a:t>
            </a:r>
            <a:r>
              <a:rPr lang="en-US" sz="3600" b="1">
                <a:solidFill>
                  <a:srgbClr val="2504EC"/>
                </a:solidFill>
                <a:highlight>
                  <a:srgbClr val="FFFFFF"/>
                </a:highlight>
              </a:rPr>
              <a:t>Object constructors and Prototype   Cont…</a:t>
            </a:r>
            <a:endParaRPr sz="3600" b="1">
              <a:solidFill>
                <a:srgbClr val="2504EC"/>
              </a:solidFill>
            </a:endParaRPr>
          </a:p>
        </p:txBody>
      </p:sp>
      <p:sp>
        <p:nvSpPr>
          <p:cNvPr id="496" name="Google Shape;496;g11124be6ad7_0_52"/>
          <p:cNvSpPr txBox="1">
            <a:spLocks noGrp="1"/>
          </p:cNvSpPr>
          <p:nvPr>
            <p:ph type="body" idx="1"/>
          </p:nvPr>
        </p:nvSpPr>
        <p:spPr>
          <a:xfrm>
            <a:off x="119269" y="906405"/>
            <a:ext cx="11888400" cy="5404500"/>
          </a:xfrm>
          <a:prstGeom prst="rect">
            <a:avLst/>
          </a:prstGeom>
          <a:noFill/>
          <a:ln>
            <a:noFill/>
          </a:ln>
        </p:spPr>
        <p:txBody>
          <a:bodyPr spcFirstLastPara="1" wrap="square" lIns="91425" tIns="45700" rIns="91425" bIns="45700" anchor="t" anchorCtr="0">
            <a:noAutofit/>
          </a:bodyPr>
          <a:lstStyle/>
          <a:p>
            <a:pPr marL="457200" lvl="0" indent="-384175" algn="just" rtl="0">
              <a:lnSpc>
                <a:spcPct val="115000"/>
              </a:lnSpc>
              <a:spcBef>
                <a:spcPts val="600"/>
              </a:spcBef>
              <a:spcAft>
                <a:spcPts val="0"/>
              </a:spcAft>
              <a:buSzPts val="2450"/>
              <a:buChar char="❖"/>
            </a:pPr>
            <a:r>
              <a:rPr lang="en-US" sz="2450"/>
              <a:t>The “</a:t>
            </a:r>
            <a:r>
              <a:rPr lang="en-US" sz="2450" b="1"/>
              <a:t>new</a:t>
            </a:r>
            <a:r>
              <a:rPr lang="en-US" sz="2450"/>
              <a:t>” keyword  </a:t>
            </a:r>
            <a:r>
              <a:rPr lang="en-US">
                <a:solidFill>
                  <a:srgbClr val="303030"/>
                </a:solidFill>
                <a:highlight>
                  <a:schemeClr val="lt1"/>
                </a:highlight>
                <a:latin typeface="Arial"/>
                <a:ea typeface="Arial"/>
                <a:cs typeface="Arial"/>
                <a:sym typeface="Arial"/>
              </a:rPr>
              <a:t>is used to create an instance of an object that has a constructor function. On calling the constructor function with </a:t>
            </a:r>
            <a:r>
              <a:rPr lang="en-US" b="1">
                <a:solidFill>
                  <a:srgbClr val="303030"/>
                </a:solidFill>
                <a:highlight>
                  <a:schemeClr val="lt1"/>
                </a:highlight>
                <a:latin typeface="Arial"/>
                <a:ea typeface="Arial"/>
                <a:cs typeface="Arial"/>
                <a:sym typeface="Arial"/>
              </a:rPr>
              <a:t>‘new’ </a:t>
            </a:r>
            <a:r>
              <a:rPr lang="en-US">
                <a:solidFill>
                  <a:srgbClr val="303030"/>
                </a:solidFill>
                <a:highlight>
                  <a:schemeClr val="lt1"/>
                </a:highlight>
                <a:latin typeface="Arial"/>
                <a:ea typeface="Arial"/>
                <a:cs typeface="Arial"/>
                <a:sym typeface="Arial"/>
              </a:rPr>
              <a:t>operator, the following actions are taken:</a:t>
            </a:r>
            <a:endParaRPr>
              <a:solidFill>
                <a:srgbClr val="303030"/>
              </a:solidFill>
              <a:highlight>
                <a:schemeClr val="lt1"/>
              </a:highlight>
              <a:latin typeface="Arial"/>
              <a:ea typeface="Arial"/>
              <a:cs typeface="Arial"/>
              <a:sym typeface="Arial"/>
            </a:endParaRPr>
          </a:p>
          <a:p>
            <a:pPr marL="457200" lvl="0" indent="0" algn="just" rtl="0">
              <a:lnSpc>
                <a:spcPct val="115000"/>
              </a:lnSpc>
              <a:spcBef>
                <a:spcPts val="600"/>
              </a:spcBef>
              <a:spcAft>
                <a:spcPts val="0"/>
              </a:spcAft>
              <a:buNone/>
            </a:pPr>
            <a:r>
              <a:rPr lang="en-US">
                <a:solidFill>
                  <a:srgbClr val="303030"/>
                </a:solidFill>
                <a:highlight>
                  <a:schemeClr val="lt1"/>
                </a:highlight>
                <a:latin typeface="Arial"/>
                <a:ea typeface="Arial"/>
                <a:cs typeface="Arial"/>
                <a:sym typeface="Arial"/>
              </a:rPr>
              <a:t>             </a:t>
            </a:r>
            <a:endParaRPr>
              <a:solidFill>
                <a:srgbClr val="303030"/>
              </a:solidFill>
              <a:highlight>
                <a:schemeClr val="lt1"/>
              </a:highlight>
              <a:latin typeface="Arial"/>
              <a:ea typeface="Arial"/>
              <a:cs typeface="Arial"/>
              <a:sym typeface="Arial"/>
            </a:endParaRPr>
          </a:p>
          <a:p>
            <a:pPr marL="0" lvl="0" indent="0" algn="just" rtl="0">
              <a:lnSpc>
                <a:spcPct val="115000"/>
              </a:lnSpc>
              <a:spcBef>
                <a:spcPts val="600"/>
              </a:spcBef>
              <a:spcAft>
                <a:spcPts val="0"/>
              </a:spcAft>
              <a:buNone/>
            </a:pPr>
            <a:r>
              <a:rPr lang="en-US">
                <a:solidFill>
                  <a:srgbClr val="303030"/>
                </a:solidFill>
                <a:highlight>
                  <a:schemeClr val="lt1"/>
                </a:highlight>
                <a:latin typeface="Arial"/>
                <a:ea typeface="Arial"/>
                <a:cs typeface="Arial"/>
                <a:sym typeface="Arial"/>
              </a:rPr>
              <a:t>                                  </a:t>
            </a:r>
            <a:endParaRPr>
              <a:solidFill>
                <a:srgbClr val="303030"/>
              </a:solidFill>
              <a:highlight>
                <a:schemeClr val="lt1"/>
              </a:highlight>
              <a:latin typeface="Arial"/>
              <a:ea typeface="Arial"/>
              <a:cs typeface="Arial"/>
              <a:sym typeface="Arial"/>
            </a:endParaRPr>
          </a:p>
          <a:p>
            <a:pPr marL="0" lvl="0" indent="0" algn="just" rtl="0">
              <a:lnSpc>
                <a:spcPct val="115000"/>
              </a:lnSpc>
              <a:spcBef>
                <a:spcPts val="600"/>
              </a:spcBef>
              <a:spcAft>
                <a:spcPts val="0"/>
              </a:spcAft>
              <a:buNone/>
            </a:pPr>
            <a:endParaRPr>
              <a:solidFill>
                <a:srgbClr val="303030"/>
              </a:solidFill>
              <a:highlight>
                <a:schemeClr val="lt1"/>
              </a:highlight>
              <a:latin typeface="Arial"/>
              <a:ea typeface="Arial"/>
              <a:cs typeface="Arial"/>
              <a:sym typeface="Arial"/>
            </a:endParaRPr>
          </a:p>
          <a:p>
            <a:pPr marL="0" lvl="0" indent="0" algn="just" rtl="0">
              <a:lnSpc>
                <a:spcPct val="115000"/>
              </a:lnSpc>
              <a:spcBef>
                <a:spcPts val="600"/>
              </a:spcBef>
              <a:spcAft>
                <a:spcPts val="0"/>
              </a:spcAft>
              <a:buNone/>
            </a:pPr>
            <a:endParaRPr>
              <a:solidFill>
                <a:srgbClr val="303030"/>
              </a:solidFill>
              <a:highlight>
                <a:schemeClr val="lt1"/>
              </a:highlight>
              <a:latin typeface="Arial"/>
              <a:ea typeface="Arial"/>
              <a:cs typeface="Arial"/>
              <a:sym typeface="Arial"/>
            </a:endParaRPr>
          </a:p>
          <a:p>
            <a:pPr marL="0" lvl="0" indent="0" algn="just" rtl="0">
              <a:lnSpc>
                <a:spcPct val="115000"/>
              </a:lnSpc>
              <a:spcBef>
                <a:spcPts val="600"/>
              </a:spcBef>
              <a:spcAft>
                <a:spcPts val="0"/>
              </a:spcAft>
              <a:buNone/>
            </a:pPr>
            <a:endParaRPr>
              <a:solidFill>
                <a:srgbClr val="303030"/>
              </a:solidFill>
              <a:highlight>
                <a:schemeClr val="lt1"/>
              </a:highlight>
              <a:latin typeface="Arial"/>
              <a:ea typeface="Arial"/>
              <a:cs typeface="Arial"/>
              <a:sym typeface="Arial"/>
            </a:endParaRPr>
          </a:p>
          <a:p>
            <a:pPr marL="0" lvl="0" indent="0" algn="just" rtl="0">
              <a:lnSpc>
                <a:spcPct val="115000"/>
              </a:lnSpc>
              <a:spcBef>
                <a:spcPts val="600"/>
              </a:spcBef>
              <a:spcAft>
                <a:spcPts val="0"/>
              </a:spcAft>
              <a:buNone/>
            </a:pPr>
            <a:endParaRPr>
              <a:solidFill>
                <a:srgbClr val="303030"/>
              </a:solidFill>
              <a:highlight>
                <a:schemeClr val="lt1"/>
              </a:highlight>
              <a:latin typeface="Arial"/>
              <a:ea typeface="Arial"/>
              <a:cs typeface="Arial"/>
              <a:sym typeface="Arial"/>
            </a:endParaRPr>
          </a:p>
          <a:p>
            <a:pPr marL="0" lvl="0" indent="0" algn="just" rtl="0">
              <a:lnSpc>
                <a:spcPct val="115000"/>
              </a:lnSpc>
              <a:spcBef>
                <a:spcPts val="600"/>
              </a:spcBef>
              <a:spcAft>
                <a:spcPts val="0"/>
              </a:spcAft>
              <a:buNone/>
            </a:pPr>
            <a:endParaRPr>
              <a:solidFill>
                <a:srgbClr val="303030"/>
              </a:solidFill>
              <a:highlight>
                <a:schemeClr val="lt1"/>
              </a:highlight>
              <a:latin typeface="Arial"/>
              <a:ea typeface="Arial"/>
              <a:cs typeface="Arial"/>
              <a:sym typeface="Arial"/>
            </a:endParaRPr>
          </a:p>
          <a:p>
            <a:pPr marL="457200" lvl="0" indent="-368300" algn="just" rtl="0">
              <a:lnSpc>
                <a:spcPct val="115000"/>
              </a:lnSpc>
              <a:spcBef>
                <a:spcPts val="600"/>
              </a:spcBef>
              <a:spcAft>
                <a:spcPts val="0"/>
              </a:spcAft>
              <a:buClr>
                <a:srgbClr val="303030"/>
              </a:buClr>
              <a:buSzPts val="2200"/>
              <a:buChar char="❖"/>
            </a:pPr>
            <a:r>
              <a:rPr lang="en-US" sz="2500">
                <a:solidFill>
                  <a:srgbClr val="303030"/>
                </a:solidFill>
                <a:highlight>
                  <a:schemeClr val="lt1"/>
                </a:highlight>
                <a:latin typeface="Arial"/>
                <a:ea typeface="Arial"/>
                <a:cs typeface="Arial"/>
                <a:sym typeface="Arial"/>
              </a:rPr>
              <a:t>Can anyone explain the “</a:t>
            </a:r>
            <a:r>
              <a:rPr lang="en-US" sz="2500" b="1">
                <a:solidFill>
                  <a:srgbClr val="303030"/>
                </a:solidFill>
                <a:highlight>
                  <a:schemeClr val="lt1"/>
                </a:highlight>
                <a:latin typeface="Arial"/>
                <a:ea typeface="Arial"/>
                <a:cs typeface="Arial"/>
                <a:sym typeface="Arial"/>
              </a:rPr>
              <a:t>this</a:t>
            </a:r>
            <a:r>
              <a:rPr lang="en-US" sz="2500">
                <a:solidFill>
                  <a:srgbClr val="303030"/>
                </a:solidFill>
                <a:highlight>
                  <a:schemeClr val="lt1"/>
                </a:highlight>
                <a:latin typeface="Arial"/>
                <a:ea typeface="Arial"/>
                <a:cs typeface="Arial"/>
                <a:sym typeface="Arial"/>
              </a:rPr>
              <a:t>” keyword function?</a:t>
            </a:r>
            <a:endParaRPr>
              <a:solidFill>
                <a:srgbClr val="303030"/>
              </a:solidFill>
              <a:highlight>
                <a:schemeClr val="lt1"/>
              </a:highlight>
              <a:latin typeface="Arial"/>
              <a:ea typeface="Arial"/>
              <a:cs typeface="Arial"/>
              <a:sym typeface="Arial"/>
            </a:endParaRPr>
          </a:p>
        </p:txBody>
      </p:sp>
      <p:sp>
        <p:nvSpPr>
          <p:cNvPr id="497" name="Google Shape;497;g11124be6ad7_0_52"/>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498" name="Google Shape;498;g11124be6ad7_0_52"/>
          <p:cNvSpPr txBox="1">
            <a:spLocks noGrp="1"/>
          </p:cNvSpPr>
          <p:nvPr>
            <p:ph type="ftr" idx="11"/>
          </p:nvPr>
        </p:nvSpPr>
        <p:spPr>
          <a:xfrm>
            <a:off x="4038600" y="6356354"/>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499" name="Google Shape;499;g11124be6ad7_0_52"/>
          <p:cNvPicPr preferRelativeResize="0"/>
          <p:nvPr/>
        </p:nvPicPr>
        <p:blipFill rotWithShape="1">
          <a:blip r:embed="rId3">
            <a:alphaModFix/>
          </a:blip>
          <a:srcRect/>
          <a:stretch/>
        </p:blipFill>
        <p:spPr>
          <a:xfrm>
            <a:off x="11353800" y="44906"/>
            <a:ext cx="587614" cy="685806"/>
          </a:xfrm>
          <a:prstGeom prst="rect">
            <a:avLst/>
          </a:prstGeom>
          <a:noFill/>
          <a:ln>
            <a:noFill/>
          </a:ln>
        </p:spPr>
      </p:pic>
      <p:sp>
        <p:nvSpPr>
          <p:cNvPr id="500" name="Google Shape;500;g11124be6ad7_0_52"/>
          <p:cNvSpPr txBox="1"/>
          <p:nvPr/>
        </p:nvSpPr>
        <p:spPr>
          <a:xfrm>
            <a:off x="1646550" y="1806425"/>
            <a:ext cx="9220200" cy="2886000"/>
          </a:xfrm>
          <a:prstGeom prst="rect">
            <a:avLst/>
          </a:prstGeom>
          <a:noFill/>
          <a:ln>
            <a:noFill/>
          </a:ln>
        </p:spPr>
        <p:txBody>
          <a:bodyPr spcFirstLastPara="1" wrap="square" lIns="91425" tIns="91425" rIns="91425" bIns="91425" anchor="t" anchorCtr="0">
            <a:spAutoFit/>
          </a:bodyPr>
          <a:lstStyle/>
          <a:p>
            <a:pPr marL="685800" lvl="0" indent="-352425" algn="l" rtl="0">
              <a:lnSpc>
                <a:spcPct val="100000"/>
              </a:lnSpc>
              <a:spcBef>
                <a:spcPts val="0"/>
              </a:spcBef>
              <a:spcAft>
                <a:spcPts val="0"/>
              </a:spcAft>
              <a:buClr>
                <a:srgbClr val="3E6EC2"/>
              </a:buClr>
              <a:buSzPts val="1950"/>
              <a:buChar char="➢"/>
            </a:pPr>
            <a:r>
              <a:rPr lang="en-US" sz="1950">
                <a:solidFill>
                  <a:srgbClr val="3D3D3D"/>
                </a:solidFill>
                <a:highlight>
                  <a:schemeClr val="lt1"/>
                </a:highlight>
              </a:rPr>
              <a:t>A new empty object is created.</a:t>
            </a:r>
            <a:endParaRPr sz="1950">
              <a:solidFill>
                <a:srgbClr val="3D3D3D"/>
              </a:solidFill>
              <a:highlight>
                <a:schemeClr val="lt1"/>
              </a:highlight>
            </a:endParaRPr>
          </a:p>
          <a:p>
            <a:pPr marL="685800" lvl="0" indent="-352425" algn="l" rtl="0">
              <a:lnSpc>
                <a:spcPct val="100000"/>
              </a:lnSpc>
              <a:spcBef>
                <a:spcPts val="0"/>
              </a:spcBef>
              <a:spcAft>
                <a:spcPts val="0"/>
              </a:spcAft>
              <a:buClr>
                <a:srgbClr val="3E6EC2"/>
              </a:buClr>
              <a:buSzPts val="1950"/>
              <a:buChar char="➢"/>
            </a:pPr>
            <a:r>
              <a:rPr lang="en-US" sz="1950">
                <a:solidFill>
                  <a:srgbClr val="3D3D3D"/>
                </a:solidFill>
                <a:highlight>
                  <a:schemeClr val="lt1"/>
                </a:highlight>
              </a:rPr>
              <a:t>The new object’s internal ‘Prototype’ property (__proto__) is set the same as the prototype of the constructing function.</a:t>
            </a:r>
            <a:endParaRPr sz="1950">
              <a:solidFill>
                <a:srgbClr val="3D3D3D"/>
              </a:solidFill>
              <a:highlight>
                <a:schemeClr val="lt1"/>
              </a:highlight>
            </a:endParaRPr>
          </a:p>
          <a:p>
            <a:pPr marL="685800" lvl="0" indent="-352425" algn="l" rtl="0">
              <a:lnSpc>
                <a:spcPct val="100000"/>
              </a:lnSpc>
              <a:spcBef>
                <a:spcPts val="0"/>
              </a:spcBef>
              <a:spcAft>
                <a:spcPts val="0"/>
              </a:spcAft>
              <a:buClr>
                <a:srgbClr val="3E6EC2"/>
              </a:buClr>
              <a:buSzPts val="1950"/>
              <a:buChar char="➢"/>
            </a:pPr>
            <a:r>
              <a:rPr lang="en-US" sz="1950">
                <a:solidFill>
                  <a:srgbClr val="3D3D3D"/>
                </a:solidFill>
                <a:highlight>
                  <a:schemeClr val="lt1"/>
                </a:highlight>
              </a:rPr>
              <a:t>The ‘this’ variable is made to point to the newly created object. It binds the property which is declared with ‘this’ keyword to the new object.</a:t>
            </a:r>
            <a:endParaRPr sz="1950">
              <a:solidFill>
                <a:srgbClr val="3D3D3D"/>
              </a:solidFill>
              <a:highlight>
                <a:schemeClr val="lt1"/>
              </a:highlight>
            </a:endParaRPr>
          </a:p>
          <a:p>
            <a:pPr marL="685800" lvl="0" indent="-352425" algn="l" rtl="0">
              <a:lnSpc>
                <a:spcPct val="100000"/>
              </a:lnSpc>
              <a:spcBef>
                <a:spcPts val="0"/>
              </a:spcBef>
              <a:spcAft>
                <a:spcPts val="0"/>
              </a:spcAft>
              <a:buClr>
                <a:srgbClr val="3E6EC2"/>
              </a:buClr>
              <a:buSzPts val="1950"/>
              <a:buChar char="➢"/>
            </a:pPr>
            <a:r>
              <a:rPr lang="en-US" sz="1950">
                <a:solidFill>
                  <a:srgbClr val="3D3D3D"/>
                </a:solidFill>
                <a:highlight>
                  <a:schemeClr val="lt1"/>
                </a:highlight>
              </a:rPr>
              <a:t>A newly created object is returned when the constructor function returns a non-primitive value (custom JavaScript object). If the constructor function returns a primitive value, it will be ignored. At the end of the function, ‘this’ is returned if there is no return statement in the function body.</a:t>
            </a:r>
            <a:endParaRPr>
              <a:solidFill>
                <a:srgbClr val="3D3D3D"/>
              </a:solidFill>
              <a:highlight>
                <a:schemeClr val="lt1"/>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10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g11124be6ad7_0_110"/>
          <p:cNvSpPr txBox="1">
            <a:spLocks noGrp="1"/>
          </p:cNvSpPr>
          <p:nvPr>
            <p:ph type="title"/>
          </p:nvPr>
        </p:nvSpPr>
        <p:spPr>
          <a:xfrm>
            <a:off x="145773" y="154547"/>
            <a:ext cx="107211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  </a:t>
            </a:r>
            <a:r>
              <a:rPr lang="en-US" sz="3600" b="1">
                <a:solidFill>
                  <a:srgbClr val="2504EC"/>
                </a:solidFill>
                <a:highlight>
                  <a:srgbClr val="FFFFFF"/>
                </a:highlight>
              </a:rPr>
              <a:t>Object constructors and Prototype   Cont…</a:t>
            </a:r>
            <a:endParaRPr sz="3600" b="1">
              <a:solidFill>
                <a:srgbClr val="2504EC"/>
              </a:solidFill>
            </a:endParaRPr>
          </a:p>
        </p:txBody>
      </p:sp>
      <p:sp>
        <p:nvSpPr>
          <p:cNvPr id="507" name="Google Shape;507;g11124be6ad7_0_110"/>
          <p:cNvSpPr txBox="1">
            <a:spLocks noGrp="1"/>
          </p:cNvSpPr>
          <p:nvPr>
            <p:ph type="body" idx="1"/>
          </p:nvPr>
        </p:nvSpPr>
        <p:spPr>
          <a:xfrm>
            <a:off x="119269" y="906405"/>
            <a:ext cx="11888400" cy="5404500"/>
          </a:xfrm>
          <a:prstGeom prst="rect">
            <a:avLst/>
          </a:prstGeom>
          <a:noFill/>
          <a:ln>
            <a:noFill/>
          </a:ln>
        </p:spPr>
        <p:txBody>
          <a:bodyPr spcFirstLastPara="1" wrap="square" lIns="91425" tIns="45700" rIns="91425" bIns="45700" anchor="t" anchorCtr="0">
            <a:noAutofit/>
          </a:bodyPr>
          <a:lstStyle/>
          <a:p>
            <a:pPr marL="457200" lvl="0" indent="-425450" algn="just" rtl="0">
              <a:lnSpc>
                <a:spcPct val="115000"/>
              </a:lnSpc>
              <a:spcBef>
                <a:spcPts val="600"/>
              </a:spcBef>
              <a:spcAft>
                <a:spcPts val="0"/>
              </a:spcAft>
              <a:buClr>
                <a:srgbClr val="306CD7"/>
              </a:buClr>
              <a:buSzPts val="3100"/>
              <a:buChar char="➢"/>
            </a:pPr>
            <a:r>
              <a:rPr lang="en-US" sz="3100" b="1">
                <a:solidFill>
                  <a:srgbClr val="306CD7"/>
                </a:solidFill>
              </a:rPr>
              <a:t>Prototype</a:t>
            </a:r>
            <a:endParaRPr sz="3100" b="1">
              <a:solidFill>
                <a:srgbClr val="306CD7"/>
              </a:solidFill>
            </a:endParaRPr>
          </a:p>
          <a:p>
            <a:pPr marL="457200" lvl="0" indent="-406400" algn="just" rtl="0">
              <a:lnSpc>
                <a:spcPct val="115000"/>
              </a:lnSpc>
              <a:spcBef>
                <a:spcPts val="0"/>
              </a:spcBef>
              <a:spcAft>
                <a:spcPts val="0"/>
              </a:spcAft>
              <a:buClr>
                <a:srgbClr val="1E1E1E"/>
              </a:buClr>
              <a:buSzPts val="2800"/>
              <a:buChar char="●"/>
            </a:pPr>
            <a:r>
              <a:rPr lang="en-US" sz="2300">
                <a:solidFill>
                  <a:srgbClr val="1E1E1E"/>
                </a:solidFill>
                <a:highlight>
                  <a:schemeClr val="lt1"/>
                </a:highlight>
                <a:latin typeface="Arial"/>
                <a:ea typeface="Arial"/>
                <a:cs typeface="Arial"/>
                <a:sym typeface="Arial"/>
              </a:rPr>
              <a:t>JavaScript is a prototype based language, so, whenever we create a function using JavaScript, JavaScript engine adds a </a:t>
            </a:r>
            <a:r>
              <a:rPr lang="en-US" sz="2300" i="1">
                <a:solidFill>
                  <a:srgbClr val="1E1E1E"/>
                </a:solidFill>
                <a:highlight>
                  <a:schemeClr val="lt1"/>
                </a:highlight>
                <a:latin typeface="Arial"/>
                <a:ea typeface="Arial"/>
                <a:cs typeface="Arial"/>
                <a:sym typeface="Arial"/>
              </a:rPr>
              <a:t>prototype</a:t>
            </a:r>
            <a:r>
              <a:rPr lang="en-US" sz="2300">
                <a:solidFill>
                  <a:srgbClr val="1E1E1E"/>
                </a:solidFill>
                <a:highlight>
                  <a:schemeClr val="lt1"/>
                </a:highlight>
                <a:latin typeface="Arial"/>
                <a:ea typeface="Arial"/>
                <a:cs typeface="Arial"/>
                <a:sym typeface="Arial"/>
              </a:rPr>
              <a:t> property inside a function, </a:t>
            </a:r>
            <a:r>
              <a:rPr lang="en-US" sz="2300" b="1">
                <a:solidFill>
                  <a:srgbClr val="1E1E1E"/>
                </a:solidFill>
                <a:highlight>
                  <a:schemeClr val="lt1"/>
                </a:highlight>
                <a:latin typeface="Arial"/>
                <a:ea typeface="Arial"/>
                <a:cs typeface="Arial"/>
                <a:sym typeface="Arial"/>
              </a:rPr>
              <a:t>Prototype property</a:t>
            </a:r>
            <a:r>
              <a:rPr lang="en-US" sz="2300">
                <a:solidFill>
                  <a:srgbClr val="1E1E1E"/>
                </a:solidFill>
                <a:highlight>
                  <a:schemeClr val="lt1"/>
                </a:highlight>
                <a:latin typeface="Arial"/>
                <a:ea typeface="Arial"/>
                <a:cs typeface="Arial"/>
                <a:sym typeface="Arial"/>
              </a:rPr>
              <a:t> is basically an object (also known as Prototype object), where we can attach methods and properties in a prototype object, which enables all the other objects to inherit these methods and properties.</a:t>
            </a:r>
            <a:endParaRPr sz="2300">
              <a:solidFill>
                <a:srgbClr val="1E1E1E"/>
              </a:solidFill>
              <a:highlight>
                <a:schemeClr val="lt1"/>
              </a:highlight>
              <a:latin typeface="Arial"/>
              <a:ea typeface="Arial"/>
              <a:cs typeface="Arial"/>
              <a:sym typeface="Arial"/>
            </a:endParaRPr>
          </a:p>
          <a:p>
            <a:pPr marL="2286000" lvl="0" indent="0" algn="just" rtl="0">
              <a:lnSpc>
                <a:spcPct val="115000"/>
              </a:lnSpc>
              <a:spcBef>
                <a:spcPts val="600"/>
              </a:spcBef>
              <a:spcAft>
                <a:spcPts val="0"/>
              </a:spcAft>
              <a:buNone/>
            </a:pPr>
            <a:endParaRPr sz="2300">
              <a:solidFill>
                <a:srgbClr val="1E1E1E"/>
              </a:solidFill>
              <a:highlight>
                <a:schemeClr val="lt1"/>
              </a:highlight>
              <a:latin typeface="Arial"/>
              <a:ea typeface="Arial"/>
              <a:cs typeface="Arial"/>
              <a:sym typeface="Arial"/>
            </a:endParaRPr>
          </a:p>
          <a:p>
            <a:pPr marL="457200" lvl="0" indent="-419100" algn="just" rtl="0">
              <a:lnSpc>
                <a:spcPct val="115000"/>
              </a:lnSpc>
              <a:spcBef>
                <a:spcPts val="600"/>
              </a:spcBef>
              <a:spcAft>
                <a:spcPts val="0"/>
              </a:spcAft>
              <a:buClr>
                <a:srgbClr val="1E1E1E"/>
              </a:buClr>
              <a:buSzPts val="3000"/>
              <a:buFont typeface="Arial"/>
              <a:buChar char="●"/>
            </a:pPr>
            <a:r>
              <a:rPr lang="en-US" sz="2300">
                <a:solidFill>
                  <a:srgbClr val="1E1E1E"/>
                </a:solidFill>
                <a:highlight>
                  <a:schemeClr val="lt1"/>
                </a:highlight>
                <a:latin typeface="Arial"/>
                <a:ea typeface="Arial"/>
                <a:cs typeface="Arial"/>
                <a:sym typeface="Arial"/>
              </a:rPr>
              <a:t>When we create an object using function constructor, JavaScript Engine will add dunder proto or __proto__ in the object which will point to the prototype’s constructor object.</a:t>
            </a:r>
            <a:endParaRPr sz="4200">
              <a:solidFill>
                <a:srgbClr val="1E1E1E"/>
              </a:solidFill>
              <a:highlight>
                <a:schemeClr val="lt1"/>
              </a:highlight>
              <a:latin typeface="Arial"/>
              <a:ea typeface="Arial"/>
              <a:cs typeface="Arial"/>
              <a:sym typeface="Arial"/>
            </a:endParaRPr>
          </a:p>
        </p:txBody>
      </p:sp>
      <p:sp>
        <p:nvSpPr>
          <p:cNvPr id="508" name="Google Shape;508;g11124be6ad7_0_110"/>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509" name="Google Shape;509;g11124be6ad7_0_110"/>
          <p:cNvSpPr txBox="1">
            <a:spLocks noGrp="1"/>
          </p:cNvSpPr>
          <p:nvPr>
            <p:ph type="ftr" idx="11"/>
          </p:nvPr>
        </p:nvSpPr>
        <p:spPr>
          <a:xfrm>
            <a:off x="4038600" y="6356354"/>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510" name="Google Shape;510;g11124be6ad7_0_110"/>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7"/>
                                        </p:tgtEl>
                                        <p:attrNameLst>
                                          <p:attrName>style.visibility</p:attrName>
                                        </p:attrNameLst>
                                      </p:cBhvr>
                                      <p:to>
                                        <p:strVal val="visible"/>
                                      </p:to>
                                    </p:set>
                                    <p:animEffect transition="in" filter="fade">
                                      <p:cBhvr>
                                        <p:cTn id="7" dur="1000"/>
                                        <p:tgtEl>
                                          <p:spTgt spid="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g11124be6ad7_0_123"/>
          <p:cNvSpPr txBox="1">
            <a:spLocks noGrp="1"/>
          </p:cNvSpPr>
          <p:nvPr>
            <p:ph type="title"/>
          </p:nvPr>
        </p:nvSpPr>
        <p:spPr>
          <a:xfrm>
            <a:off x="145773" y="154547"/>
            <a:ext cx="107211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  </a:t>
            </a:r>
            <a:r>
              <a:rPr lang="en-US" sz="3600" b="1">
                <a:solidFill>
                  <a:srgbClr val="2504EC"/>
                </a:solidFill>
                <a:highlight>
                  <a:srgbClr val="FFFFFF"/>
                </a:highlight>
              </a:rPr>
              <a:t>Object constructors and Prototype   Cont…</a:t>
            </a:r>
            <a:endParaRPr sz="3600" b="1">
              <a:solidFill>
                <a:srgbClr val="2504EC"/>
              </a:solidFill>
            </a:endParaRPr>
          </a:p>
        </p:txBody>
      </p:sp>
      <p:sp>
        <p:nvSpPr>
          <p:cNvPr id="517" name="Google Shape;517;g11124be6ad7_0_123"/>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518" name="Google Shape;518;g11124be6ad7_0_123"/>
          <p:cNvSpPr txBox="1">
            <a:spLocks noGrp="1"/>
          </p:cNvSpPr>
          <p:nvPr>
            <p:ph type="ftr" idx="11"/>
          </p:nvPr>
        </p:nvSpPr>
        <p:spPr>
          <a:xfrm>
            <a:off x="4038600" y="6356354"/>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519" name="Google Shape;519;g11124be6ad7_0_123"/>
          <p:cNvPicPr preferRelativeResize="0"/>
          <p:nvPr/>
        </p:nvPicPr>
        <p:blipFill rotWithShape="1">
          <a:blip r:embed="rId3">
            <a:alphaModFix/>
          </a:blip>
          <a:srcRect/>
          <a:stretch/>
        </p:blipFill>
        <p:spPr>
          <a:xfrm>
            <a:off x="11353800" y="44906"/>
            <a:ext cx="587614" cy="685806"/>
          </a:xfrm>
          <a:prstGeom prst="rect">
            <a:avLst/>
          </a:prstGeom>
          <a:noFill/>
          <a:ln>
            <a:noFill/>
          </a:ln>
        </p:spPr>
      </p:pic>
      <p:sp>
        <p:nvSpPr>
          <p:cNvPr id="520" name="Google Shape;520;g11124be6ad7_0_123"/>
          <p:cNvSpPr txBox="1"/>
          <p:nvPr/>
        </p:nvSpPr>
        <p:spPr>
          <a:xfrm>
            <a:off x="383650" y="1409550"/>
            <a:ext cx="5930700" cy="4038900"/>
          </a:xfrm>
          <a:prstGeom prst="rect">
            <a:avLst/>
          </a:prstGeom>
          <a:solidFill>
            <a:srgbClr val="1A2B35"/>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US" sz="1550">
                <a:solidFill>
                  <a:srgbClr val="65737E"/>
                </a:solidFill>
                <a:highlight>
                  <a:srgbClr val="1B2B34"/>
                </a:highlight>
                <a:latin typeface="Courier New"/>
                <a:ea typeface="Courier New"/>
                <a:cs typeface="Courier New"/>
                <a:sym typeface="Courier New"/>
              </a:rPr>
              <a:t>// function constructor</a:t>
            </a:r>
            <a:endParaRPr sz="1550">
              <a:solidFill>
                <a:srgbClr val="65737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550">
                <a:solidFill>
                  <a:srgbClr val="C594C5"/>
                </a:solidFill>
                <a:highlight>
                  <a:srgbClr val="1B2B34"/>
                </a:highlight>
                <a:latin typeface="Courier New"/>
                <a:ea typeface="Courier New"/>
                <a:cs typeface="Courier New"/>
                <a:sym typeface="Courier New"/>
              </a:rPr>
              <a:t>const</a:t>
            </a:r>
            <a:r>
              <a:rPr lang="en-US" sz="1550">
                <a:solidFill>
                  <a:srgbClr val="CDD3DE"/>
                </a:solidFill>
                <a:highlight>
                  <a:srgbClr val="1B2B34"/>
                </a:highlight>
                <a:latin typeface="Courier New"/>
                <a:ea typeface="Courier New"/>
                <a:cs typeface="Courier New"/>
                <a:sym typeface="Courier New"/>
              </a:rPr>
              <a:t> </a:t>
            </a:r>
            <a:r>
              <a:rPr lang="en-US" sz="1550">
                <a:solidFill>
                  <a:srgbClr val="6699CC"/>
                </a:solidFill>
                <a:highlight>
                  <a:srgbClr val="1B2B34"/>
                </a:highlight>
                <a:latin typeface="Courier New"/>
                <a:ea typeface="Courier New"/>
                <a:cs typeface="Courier New"/>
                <a:sym typeface="Courier New"/>
              </a:rPr>
              <a:t>Person</a:t>
            </a:r>
            <a:r>
              <a:rPr lang="en-US" sz="1550">
                <a:solidFill>
                  <a:srgbClr val="CDD3DE"/>
                </a:solidFill>
                <a:highlight>
                  <a:srgbClr val="1B2B34"/>
                </a:highlight>
                <a:latin typeface="Courier New"/>
                <a:ea typeface="Courier New"/>
                <a:cs typeface="Courier New"/>
                <a:sym typeface="Courier New"/>
              </a:rPr>
              <a:t> </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 </a:t>
            </a:r>
            <a:r>
              <a:rPr lang="en-US" sz="1550">
                <a:solidFill>
                  <a:srgbClr val="C594C5"/>
                </a:solidFill>
                <a:highlight>
                  <a:srgbClr val="1B2B34"/>
                </a:highlight>
                <a:latin typeface="Courier New"/>
                <a:ea typeface="Courier New"/>
                <a:cs typeface="Courier New"/>
                <a:sym typeface="Courier New"/>
              </a:rPr>
              <a:t>function</a:t>
            </a:r>
            <a:r>
              <a:rPr lang="en-US" sz="1550">
                <a:solidFill>
                  <a:srgbClr val="5FB3B3"/>
                </a:solidFill>
                <a:highlight>
                  <a:srgbClr val="1B2B34"/>
                </a:highlight>
                <a:latin typeface="Courier New"/>
                <a:ea typeface="Courier New"/>
                <a:cs typeface="Courier New"/>
                <a:sym typeface="Courier New"/>
              </a:rPr>
              <a:t>(</a:t>
            </a:r>
            <a:r>
              <a:rPr lang="en-US" sz="1550">
                <a:solidFill>
                  <a:srgbClr val="F99157"/>
                </a:solidFill>
                <a:highlight>
                  <a:srgbClr val="1B2B34"/>
                </a:highlight>
                <a:latin typeface="Courier New"/>
                <a:ea typeface="Courier New"/>
                <a:cs typeface="Courier New"/>
                <a:sym typeface="Courier New"/>
              </a:rPr>
              <a:t>name</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 </a:t>
            </a:r>
            <a:r>
              <a:rPr lang="en-US" sz="1550">
                <a:solidFill>
                  <a:srgbClr val="F99157"/>
                </a:solidFill>
                <a:highlight>
                  <a:srgbClr val="1B2B34"/>
                </a:highlight>
                <a:latin typeface="Courier New"/>
                <a:ea typeface="Courier New"/>
                <a:cs typeface="Courier New"/>
                <a:sym typeface="Courier New"/>
              </a:rPr>
              <a:t>job</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 </a:t>
            </a:r>
            <a:r>
              <a:rPr lang="en-US" sz="1550">
                <a:solidFill>
                  <a:srgbClr val="F99157"/>
                </a:solidFill>
                <a:highlight>
                  <a:srgbClr val="1B2B34"/>
                </a:highlight>
                <a:latin typeface="Courier New"/>
                <a:ea typeface="Courier New"/>
                <a:cs typeface="Courier New"/>
                <a:sym typeface="Courier New"/>
              </a:rPr>
              <a:t>yearOfBirth</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  </a:t>
            </a:r>
            <a:endParaRPr sz="15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550">
                <a:solidFill>
                  <a:srgbClr val="CDD3DE"/>
                </a:solidFill>
                <a:highlight>
                  <a:srgbClr val="1B2B34"/>
                </a:highlight>
                <a:latin typeface="Courier New"/>
                <a:ea typeface="Courier New"/>
                <a:cs typeface="Courier New"/>
                <a:sym typeface="Courier New"/>
              </a:rPr>
              <a:t>    </a:t>
            </a:r>
            <a:r>
              <a:rPr lang="en-US" sz="1550" i="1">
                <a:solidFill>
                  <a:srgbClr val="EC5F67"/>
                </a:solidFill>
                <a:highlight>
                  <a:srgbClr val="1B2B34"/>
                </a:highlight>
                <a:latin typeface="Courier New"/>
                <a:ea typeface="Courier New"/>
                <a:cs typeface="Courier New"/>
                <a:sym typeface="Courier New"/>
              </a:rPr>
              <a:t>this</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name</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 name</a:t>
            </a:r>
            <a:r>
              <a:rPr lang="en-US" sz="1550">
                <a:solidFill>
                  <a:srgbClr val="5FB3B3"/>
                </a:solidFill>
                <a:highlight>
                  <a:srgbClr val="1B2B34"/>
                </a:highlight>
                <a:latin typeface="Courier New"/>
                <a:ea typeface="Courier New"/>
                <a:cs typeface="Courier New"/>
                <a:sym typeface="Courier New"/>
              </a:rPr>
              <a:t>;</a:t>
            </a:r>
            <a:endParaRPr sz="15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550">
                <a:solidFill>
                  <a:srgbClr val="CDD3DE"/>
                </a:solidFill>
                <a:highlight>
                  <a:srgbClr val="1B2B34"/>
                </a:highlight>
                <a:latin typeface="Courier New"/>
                <a:ea typeface="Courier New"/>
                <a:cs typeface="Courier New"/>
                <a:sym typeface="Courier New"/>
              </a:rPr>
              <a:t>    </a:t>
            </a:r>
            <a:r>
              <a:rPr lang="en-US" sz="1550" i="1">
                <a:solidFill>
                  <a:srgbClr val="EC5F67"/>
                </a:solidFill>
                <a:highlight>
                  <a:srgbClr val="1B2B34"/>
                </a:highlight>
                <a:latin typeface="Courier New"/>
                <a:ea typeface="Courier New"/>
                <a:cs typeface="Courier New"/>
                <a:sym typeface="Courier New"/>
              </a:rPr>
              <a:t>this</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job</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 job</a:t>
            </a:r>
            <a:r>
              <a:rPr lang="en-US" sz="1550">
                <a:solidFill>
                  <a:srgbClr val="5FB3B3"/>
                </a:solidFill>
                <a:highlight>
                  <a:srgbClr val="1B2B34"/>
                </a:highlight>
                <a:latin typeface="Courier New"/>
                <a:ea typeface="Courier New"/>
                <a:cs typeface="Courier New"/>
                <a:sym typeface="Courier New"/>
              </a:rPr>
              <a:t>;</a:t>
            </a:r>
            <a:endParaRPr sz="15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550">
                <a:solidFill>
                  <a:srgbClr val="CDD3DE"/>
                </a:solidFill>
                <a:highlight>
                  <a:srgbClr val="1B2B34"/>
                </a:highlight>
                <a:latin typeface="Courier New"/>
                <a:ea typeface="Courier New"/>
                <a:cs typeface="Courier New"/>
                <a:sym typeface="Courier New"/>
              </a:rPr>
              <a:t>    </a:t>
            </a:r>
            <a:r>
              <a:rPr lang="en-US" sz="1550" i="1">
                <a:solidFill>
                  <a:srgbClr val="EC5F67"/>
                </a:solidFill>
                <a:highlight>
                  <a:srgbClr val="1B2B34"/>
                </a:highlight>
                <a:latin typeface="Courier New"/>
                <a:ea typeface="Courier New"/>
                <a:cs typeface="Courier New"/>
                <a:sym typeface="Courier New"/>
              </a:rPr>
              <a:t>this</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yearOfBirth</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 yearOfBirth</a:t>
            </a:r>
            <a:r>
              <a:rPr lang="en-US" sz="1550">
                <a:solidFill>
                  <a:srgbClr val="5FB3B3"/>
                </a:solidFill>
                <a:highlight>
                  <a:srgbClr val="1B2B34"/>
                </a:highlight>
                <a:latin typeface="Courier New"/>
                <a:ea typeface="Courier New"/>
                <a:cs typeface="Courier New"/>
                <a:sym typeface="Courier New"/>
              </a:rPr>
              <a:t>;</a:t>
            </a:r>
            <a:endParaRPr sz="15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550">
                <a:solidFill>
                  <a:srgbClr val="5FB3B3"/>
                </a:solidFill>
                <a:highlight>
                  <a:srgbClr val="1B2B34"/>
                </a:highlight>
                <a:latin typeface="Courier New"/>
                <a:ea typeface="Courier New"/>
                <a:cs typeface="Courier New"/>
                <a:sym typeface="Courier New"/>
              </a:rPr>
              <a:t>}</a:t>
            </a:r>
            <a:endParaRPr sz="15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550">
                <a:solidFill>
                  <a:srgbClr val="FAC863"/>
                </a:solidFill>
                <a:highlight>
                  <a:srgbClr val="1B2B34"/>
                </a:highlight>
                <a:latin typeface="Courier New"/>
                <a:ea typeface="Courier New"/>
                <a:cs typeface="Courier New"/>
                <a:sym typeface="Courier New"/>
              </a:rPr>
              <a:t>Person</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prototype</a:t>
            </a:r>
            <a:r>
              <a:rPr lang="en-US" sz="1550">
                <a:solidFill>
                  <a:srgbClr val="5FB3B3"/>
                </a:solidFill>
                <a:highlight>
                  <a:srgbClr val="1B2B34"/>
                </a:highlight>
                <a:latin typeface="Courier New"/>
                <a:ea typeface="Courier New"/>
                <a:cs typeface="Courier New"/>
                <a:sym typeface="Courier New"/>
              </a:rPr>
              <a:t>.</a:t>
            </a:r>
            <a:r>
              <a:rPr lang="en-US" sz="1550">
                <a:solidFill>
                  <a:srgbClr val="6699CC"/>
                </a:solidFill>
                <a:highlight>
                  <a:srgbClr val="1B2B34"/>
                </a:highlight>
                <a:latin typeface="Courier New"/>
                <a:ea typeface="Courier New"/>
                <a:cs typeface="Courier New"/>
                <a:sym typeface="Courier New"/>
              </a:rPr>
              <a:t>calculateAge</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 </a:t>
            </a:r>
            <a:r>
              <a:rPr lang="en-US" sz="1550">
                <a:solidFill>
                  <a:srgbClr val="C594C5"/>
                </a:solidFill>
                <a:highlight>
                  <a:srgbClr val="1B2B34"/>
                </a:highlight>
                <a:latin typeface="Courier New"/>
                <a:ea typeface="Courier New"/>
                <a:cs typeface="Courier New"/>
                <a:sym typeface="Courier New"/>
              </a:rPr>
              <a:t>function</a:t>
            </a:r>
            <a:r>
              <a:rPr lang="en-US" sz="1550">
                <a:solidFill>
                  <a:srgbClr val="5FB3B3"/>
                </a:solidFill>
                <a:highlight>
                  <a:srgbClr val="1B2B34"/>
                </a:highlight>
                <a:latin typeface="Courier New"/>
                <a:ea typeface="Courier New"/>
                <a:cs typeface="Courier New"/>
                <a:sym typeface="Courier New"/>
              </a:rPr>
              <a:t>(){</a:t>
            </a:r>
            <a:endParaRPr sz="15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550">
                <a:solidFill>
                  <a:srgbClr val="CDD3DE"/>
                </a:solidFill>
                <a:highlight>
                  <a:srgbClr val="1B2B34"/>
                </a:highlight>
                <a:latin typeface="Courier New"/>
                <a:ea typeface="Courier New"/>
                <a:cs typeface="Courier New"/>
                <a:sym typeface="Courier New"/>
              </a:rPr>
              <a:t>    console</a:t>
            </a:r>
            <a:r>
              <a:rPr lang="en-US" sz="1550">
                <a:solidFill>
                  <a:srgbClr val="5FB3B3"/>
                </a:solidFill>
                <a:highlight>
                  <a:srgbClr val="1B2B34"/>
                </a:highlight>
                <a:latin typeface="Courier New"/>
                <a:ea typeface="Courier New"/>
                <a:cs typeface="Courier New"/>
                <a:sym typeface="Courier New"/>
              </a:rPr>
              <a:t>.</a:t>
            </a:r>
            <a:r>
              <a:rPr lang="en-US" sz="1550">
                <a:solidFill>
                  <a:srgbClr val="6699CC"/>
                </a:solidFill>
                <a:highlight>
                  <a:srgbClr val="1B2B34"/>
                </a:highlight>
                <a:latin typeface="Courier New"/>
                <a:ea typeface="Courier New"/>
                <a:cs typeface="Courier New"/>
                <a:sym typeface="Courier New"/>
              </a:rPr>
              <a:t>log</a:t>
            </a:r>
            <a:r>
              <a:rPr lang="en-US" sz="1550">
                <a:solidFill>
                  <a:srgbClr val="CDD3DE"/>
                </a:solidFill>
                <a:highlight>
                  <a:srgbClr val="1B2B34"/>
                </a:highlight>
                <a:latin typeface="Courier New"/>
                <a:ea typeface="Courier New"/>
                <a:cs typeface="Courier New"/>
                <a:sym typeface="Courier New"/>
              </a:rPr>
              <a:t>(</a:t>
            </a:r>
            <a:r>
              <a:rPr lang="en-US" sz="1550">
                <a:solidFill>
                  <a:srgbClr val="5FB3B3"/>
                </a:solidFill>
                <a:highlight>
                  <a:srgbClr val="1B2B34"/>
                </a:highlight>
                <a:latin typeface="Courier New"/>
                <a:ea typeface="Courier New"/>
                <a:cs typeface="Courier New"/>
                <a:sym typeface="Courier New"/>
              </a:rPr>
              <a:t>'</a:t>
            </a:r>
            <a:r>
              <a:rPr lang="en-US" sz="1550">
                <a:solidFill>
                  <a:srgbClr val="99C794"/>
                </a:solidFill>
                <a:highlight>
                  <a:srgbClr val="1B2B34"/>
                </a:highlight>
                <a:latin typeface="Courier New"/>
                <a:ea typeface="Courier New"/>
                <a:cs typeface="Courier New"/>
                <a:sym typeface="Courier New"/>
              </a:rPr>
              <a:t>The current age is: </a:t>
            </a:r>
            <a:r>
              <a:rPr lang="en-US" sz="1550">
                <a:solidFill>
                  <a:srgbClr val="5FB3B3"/>
                </a:solidFill>
                <a:highlight>
                  <a:srgbClr val="1B2B34"/>
                </a:highlight>
                <a:latin typeface="Courier New"/>
                <a:ea typeface="Courier New"/>
                <a:cs typeface="Courier New"/>
                <a:sym typeface="Courier New"/>
              </a:rPr>
              <a:t>'</a:t>
            </a:r>
            <a:endParaRPr sz="15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550">
                <a:solidFill>
                  <a:srgbClr val="CDD3DE"/>
                </a:solidFill>
                <a:highlight>
                  <a:srgbClr val="1B2B34"/>
                </a:highlight>
                <a:latin typeface="Courier New"/>
                <a:ea typeface="Courier New"/>
                <a:cs typeface="Courier New"/>
                <a:sym typeface="Courier New"/>
              </a:rPr>
              <a:t>    </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a:t>
            </a:r>
            <a:r>
              <a:rPr lang="en-US" sz="1550">
                <a:solidFill>
                  <a:srgbClr val="F99157"/>
                </a:solidFill>
                <a:highlight>
                  <a:srgbClr val="1B2B34"/>
                </a:highlight>
                <a:latin typeface="Courier New"/>
                <a:ea typeface="Courier New"/>
                <a:cs typeface="Courier New"/>
                <a:sym typeface="Courier New"/>
              </a:rPr>
              <a:t>2019</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 </a:t>
            </a:r>
            <a:r>
              <a:rPr lang="en-US" sz="1550" i="1">
                <a:solidFill>
                  <a:srgbClr val="EC5F67"/>
                </a:solidFill>
                <a:highlight>
                  <a:srgbClr val="1B2B34"/>
                </a:highlight>
                <a:latin typeface="Courier New"/>
                <a:ea typeface="Courier New"/>
                <a:cs typeface="Courier New"/>
                <a:sym typeface="Courier New"/>
              </a:rPr>
              <a:t>this</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yearOfBirth))</a:t>
            </a:r>
            <a:r>
              <a:rPr lang="en-US" sz="1550">
                <a:solidFill>
                  <a:srgbClr val="5FB3B3"/>
                </a:solidFill>
                <a:highlight>
                  <a:srgbClr val="1B2B34"/>
                </a:highlight>
                <a:latin typeface="Courier New"/>
                <a:ea typeface="Courier New"/>
                <a:cs typeface="Courier New"/>
                <a:sym typeface="Courier New"/>
              </a:rPr>
              <a:t>;</a:t>
            </a:r>
            <a:endParaRPr sz="15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550">
                <a:solidFill>
                  <a:srgbClr val="5FB3B3"/>
                </a:solidFill>
                <a:highlight>
                  <a:srgbClr val="1B2B34"/>
                </a:highlight>
                <a:latin typeface="Courier New"/>
                <a:ea typeface="Courier New"/>
                <a:cs typeface="Courier New"/>
                <a:sym typeface="Courier New"/>
              </a:rPr>
              <a:t>}</a:t>
            </a:r>
            <a:endParaRPr sz="15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550">
                <a:solidFill>
                  <a:srgbClr val="CDD3DE"/>
                </a:solidFill>
                <a:highlight>
                  <a:srgbClr val="1B2B34"/>
                </a:highlight>
                <a:latin typeface="Courier New"/>
                <a:ea typeface="Courier New"/>
                <a:cs typeface="Courier New"/>
                <a:sym typeface="Courier New"/>
              </a:rPr>
              <a:t>console</a:t>
            </a:r>
            <a:r>
              <a:rPr lang="en-US" sz="1550">
                <a:solidFill>
                  <a:srgbClr val="5FB3B3"/>
                </a:solidFill>
                <a:highlight>
                  <a:srgbClr val="1B2B34"/>
                </a:highlight>
                <a:latin typeface="Courier New"/>
                <a:ea typeface="Courier New"/>
                <a:cs typeface="Courier New"/>
                <a:sym typeface="Courier New"/>
              </a:rPr>
              <a:t>.</a:t>
            </a:r>
            <a:r>
              <a:rPr lang="en-US" sz="1550">
                <a:solidFill>
                  <a:srgbClr val="6699CC"/>
                </a:solidFill>
                <a:highlight>
                  <a:srgbClr val="1B2B34"/>
                </a:highlight>
                <a:latin typeface="Courier New"/>
                <a:ea typeface="Courier New"/>
                <a:cs typeface="Courier New"/>
                <a:sym typeface="Courier New"/>
              </a:rPr>
              <a:t>log</a:t>
            </a:r>
            <a:r>
              <a:rPr lang="en-US" sz="1550">
                <a:solidFill>
                  <a:srgbClr val="CDD3DE"/>
                </a:solidFill>
                <a:highlight>
                  <a:srgbClr val="1B2B34"/>
                </a:highlight>
                <a:latin typeface="Courier New"/>
                <a:ea typeface="Courier New"/>
                <a:cs typeface="Courier New"/>
                <a:sym typeface="Courier New"/>
              </a:rPr>
              <a:t>(</a:t>
            </a:r>
            <a:r>
              <a:rPr lang="en-US" sz="1550">
                <a:solidFill>
                  <a:srgbClr val="FAC863"/>
                </a:solidFill>
                <a:highlight>
                  <a:srgbClr val="1B2B34"/>
                </a:highlight>
                <a:latin typeface="Courier New"/>
                <a:ea typeface="Courier New"/>
                <a:cs typeface="Courier New"/>
                <a:sym typeface="Courier New"/>
              </a:rPr>
              <a:t>Person</a:t>
            </a:r>
            <a:r>
              <a:rPr lang="en-US" sz="1550">
                <a:solidFill>
                  <a:srgbClr val="5FB3B3"/>
                </a:solidFill>
                <a:highlight>
                  <a:srgbClr val="1B2B34"/>
                </a:highlight>
                <a:latin typeface="Courier New"/>
                <a:ea typeface="Courier New"/>
                <a:cs typeface="Courier New"/>
                <a:sym typeface="Courier New"/>
              </a:rPr>
              <a:t>.</a:t>
            </a:r>
            <a:r>
              <a:rPr lang="en-US" sz="1550">
                <a:solidFill>
                  <a:srgbClr val="CDD3DE"/>
                </a:solidFill>
                <a:highlight>
                  <a:srgbClr val="1B2B34"/>
                </a:highlight>
                <a:latin typeface="Courier New"/>
                <a:ea typeface="Courier New"/>
                <a:cs typeface="Courier New"/>
                <a:sym typeface="Courier New"/>
              </a:rPr>
              <a:t>prototype)</a:t>
            </a:r>
            <a:r>
              <a:rPr lang="en-US" sz="1550">
                <a:solidFill>
                  <a:srgbClr val="5FB3B3"/>
                </a:solidFill>
                <a:highlight>
                  <a:srgbClr val="1B2B34"/>
                </a:highlight>
                <a:latin typeface="Courier New"/>
                <a:ea typeface="Courier New"/>
                <a:cs typeface="Courier New"/>
                <a:sym typeface="Courier New"/>
              </a:rPr>
              <a:t>;</a:t>
            </a:r>
            <a:endParaRPr sz="1550">
              <a:solidFill>
                <a:srgbClr val="5FB3B3"/>
              </a:solidFill>
              <a:highlight>
                <a:srgbClr val="1B2B34"/>
              </a:highlight>
              <a:latin typeface="Courier New"/>
              <a:ea typeface="Courier New"/>
              <a:cs typeface="Courier New"/>
              <a:sym typeface="Courier New"/>
            </a:endParaRPr>
          </a:p>
          <a:p>
            <a:pPr marL="0" lvl="0" indent="0" algn="l" rtl="0">
              <a:spcBef>
                <a:spcPts val="0"/>
              </a:spcBef>
              <a:spcAft>
                <a:spcPts val="0"/>
              </a:spcAft>
              <a:buNone/>
            </a:pPr>
            <a:endParaRPr sz="1900">
              <a:latin typeface="Calibri"/>
              <a:ea typeface="Calibri"/>
              <a:cs typeface="Calibri"/>
              <a:sym typeface="Calibri"/>
            </a:endParaRPr>
          </a:p>
        </p:txBody>
      </p:sp>
      <p:pic>
        <p:nvPicPr>
          <p:cNvPr id="521" name="Google Shape;521;g11124be6ad7_0_123"/>
          <p:cNvPicPr preferRelativeResize="0"/>
          <p:nvPr/>
        </p:nvPicPr>
        <p:blipFill rotWithShape="1">
          <a:blip r:embed="rId4">
            <a:alphaModFix/>
          </a:blip>
          <a:srcRect t="47400" r="55114" b="7395"/>
          <a:stretch/>
        </p:blipFill>
        <p:spPr>
          <a:xfrm>
            <a:off x="6600425" y="2007625"/>
            <a:ext cx="5219025" cy="2842725"/>
          </a:xfrm>
          <a:prstGeom prst="rect">
            <a:avLst/>
          </a:prstGeom>
          <a:noFill/>
          <a:ln>
            <a:noFill/>
          </a:ln>
        </p:spPr>
      </p:pic>
      <p:sp>
        <p:nvSpPr>
          <p:cNvPr id="522" name="Google Shape;522;g11124be6ad7_0_123"/>
          <p:cNvSpPr txBox="1"/>
          <p:nvPr/>
        </p:nvSpPr>
        <p:spPr>
          <a:xfrm>
            <a:off x="6746100" y="1182975"/>
            <a:ext cx="4683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                                         </a:t>
            </a:r>
            <a:r>
              <a:rPr lang="en-US" sz="2600" b="1" i="1">
                <a:latin typeface="Calibri"/>
                <a:ea typeface="Calibri"/>
                <a:cs typeface="Calibri"/>
                <a:sym typeface="Calibri"/>
              </a:rPr>
              <a:t>Output</a:t>
            </a:r>
            <a:endParaRPr sz="2600" b="1" i="1">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g11124be6ad7_0_1"/>
          <p:cNvSpPr txBox="1">
            <a:spLocks noGrp="1"/>
          </p:cNvSpPr>
          <p:nvPr>
            <p:ph type="title"/>
          </p:nvPr>
        </p:nvSpPr>
        <p:spPr>
          <a:xfrm>
            <a:off x="172278" y="154549"/>
            <a:ext cx="94653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504EC"/>
              </a:buClr>
              <a:buSzPts val="3600"/>
              <a:buNone/>
            </a:pPr>
            <a:r>
              <a:rPr lang="en-US" sz="4000" b="1">
                <a:solidFill>
                  <a:srgbClr val="2504EC"/>
                </a:solidFill>
              </a:rPr>
              <a:t>Practical Exercises </a:t>
            </a:r>
            <a:endParaRPr sz="3200" b="1">
              <a:solidFill>
                <a:srgbClr val="002060"/>
              </a:solidFill>
            </a:endParaRPr>
          </a:p>
        </p:txBody>
      </p:sp>
      <p:sp>
        <p:nvSpPr>
          <p:cNvPr id="529" name="Google Shape;529;g11124be6ad7_0_1"/>
          <p:cNvSpPr txBox="1">
            <a:spLocks noGrp="1"/>
          </p:cNvSpPr>
          <p:nvPr>
            <p:ph type="body" idx="1"/>
          </p:nvPr>
        </p:nvSpPr>
        <p:spPr>
          <a:xfrm>
            <a:off x="268625" y="911605"/>
            <a:ext cx="11724600" cy="766800"/>
          </a:xfrm>
          <a:prstGeom prst="rect">
            <a:avLst/>
          </a:prstGeom>
          <a:noFill/>
          <a:ln>
            <a:noFill/>
          </a:ln>
        </p:spPr>
        <p:txBody>
          <a:bodyPr spcFirstLastPara="1" wrap="square" lIns="91425" tIns="45700" rIns="91425" bIns="45700" anchor="t" anchorCtr="0">
            <a:noAutofit/>
          </a:bodyPr>
          <a:lstStyle/>
          <a:p>
            <a:pPr marL="514350" lvl="0" indent="-514350" algn="l" rtl="0">
              <a:lnSpc>
                <a:spcPct val="100000"/>
              </a:lnSpc>
              <a:spcBef>
                <a:spcPts val="600"/>
              </a:spcBef>
              <a:spcAft>
                <a:spcPts val="600"/>
              </a:spcAft>
              <a:buSzPts val="2520"/>
              <a:buFont typeface="Arial"/>
              <a:buAutoNum type="arabicPeriod"/>
            </a:pPr>
            <a:r>
              <a:rPr lang="en-US" sz="2800"/>
              <a:t>What do you think the output for the following piece of code and Why?:</a:t>
            </a:r>
            <a:endParaRPr/>
          </a:p>
        </p:txBody>
      </p:sp>
      <p:sp>
        <p:nvSpPr>
          <p:cNvPr id="530" name="Google Shape;530;g11124be6ad7_0_1"/>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531" name="Google Shape;531;g11124be6ad7_0_1"/>
          <p:cNvSpPr txBox="1">
            <a:spLocks noGrp="1"/>
          </p:cNvSpPr>
          <p:nvPr>
            <p:ph type="ftr" idx="11"/>
          </p:nvPr>
        </p:nvSpPr>
        <p:spPr>
          <a:xfrm>
            <a:off x="4766152" y="6390617"/>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532" name="Google Shape;532;g11124be6ad7_0_1"/>
          <p:cNvPicPr preferRelativeResize="0"/>
          <p:nvPr/>
        </p:nvPicPr>
        <p:blipFill rotWithShape="1">
          <a:blip r:embed="rId3">
            <a:alphaModFix/>
          </a:blip>
          <a:srcRect/>
          <a:stretch/>
        </p:blipFill>
        <p:spPr>
          <a:xfrm>
            <a:off x="11353800" y="44906"/>
            <a:ext cx="587614" cy="685806"/>
          </a:xfrm>
          <a:prstGeom prst="rect">
            <a:avLst/>
          </a:prstGeom>
          <a:noFill/>
          <a:ln>
            <a:noFill/>
          </a:ln>
        </p:spPr>
      </p:pic>
      <p:sp>
        <p:nvSpPr>
          <p:cNvPr id="533" name="Google Shape;533;g11124be6ad7_0_1"/>
          <p:cNvSpPr txBox="1"/>
          <p:nvPr/>
        </p:nvSpPr>
        <p:spPr>
          <a:xfrm>
            <a:off x="1004500" y="1399925"/>
            <a:ext cx="6237000" cy="3907500"/>
          </a:xfrm>
          <a:prstGeom prst="rect">
            <a:avLst/>
          </a:prstGeom>
          <a:solidFill>
            <a:srgbClr val="1A2B35"/>
          </a:solidFill>
          <a:ln>
            <a:noFill/>
          </a:ln>
        </p:spPr>
        <p:txBody>
          <a:bodyPr spcFirstLastPara="1" wrap="square" lIns="91425" tIns="91425" rIns="91425" bIns="91425" anchor="t" anchorCtr="0">
            <a:normAutofit lnSpcReduction="10000"/>
          </a:bodyPr>
          <a:lstStyle/>
          <a:p>
            <a:pPr marL="0" lvl="0" indent="0" algn="l" rtl="0">
              <a:lnSpc>
                <a:spcPct val="135714"/>
              </a:lnSpc>
              <a:spcBef>
                <a:spcPts val="0"/>
              </a:spcBef>
              <a:spcAft>
                <a:spcPts val="0"/>
              </a:spcAft>
              <a:buClr>
                <a:schemeClr val="dk1"/>
              </a:buClr>
              <a:buSzPts val="1100"/>
              <a:buFont typeface="Arial"/>
              <a:buNone/>
            </a:pPr>
            <a:r>
              <a:rPr lang="en-US" sz="1350">
                <a:solidFill>
                  <a:srgbClr val="65737E"/>
                </a:solidFill>
                <a:highlight>
                  <a:srgbClr val="1B2B34"/>
                </a:highlight>
                <a:latin typeface="Courier New"/>
                <a:ea typeface="Courier New"/>
                <a:cs typeface="Courier New"/>
                <a:sym typeface="Courier New"/>
              </a:rPr>
              <a:t>/</a:t>
            </a:r>
            <a:r>
              <a:rPr lang="en-US" sz="1750">
                <a:solidFill>
                  <a:srgbClr val="65737E"/>
                </a:solidFill>
                <a:highlight>
                  <a:srgbClr val="1B2B34"/>
                </a:highlight>
                <a:latin typeface="Courier New"/>
                <a:ea typeface="Courier New"/>
                <a:cs typeface="Courier New"/>
                <a:sym typeface="Courier New"/>
              </a:rPr>
              <a:t>/ function constructor</a:t>
            </a:r>
            <a:endParaRPr sz="1750">
              <a:solidFill>
                <a:srgbClr val="65737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a:solidFill>
                  <a:srgbClr val="C594C5"/>
                </a:solidFill>
                <a:highlight>
                  <a:srgbClr val="1B2B34"/>
                </a:highlight>
                <a:latin typeface="Courier New"/>
                <a:ea typeface="Courier New"/>
                <a:cs typeface="Courier New"/>
                <a:sym typeface="Courier New"/>
              </a:rPr>
              <a:t>const</a:t>
            </a:r>
            <a:r>
              <a:rPr lang="en-US" sz="1750">
                <a:solidFill>
                  <a:srgbClr val="CDD3DE"/>
                </a:solidFill>
                <a:highlight>
                  <a:srgbClr val="1B2B34"/>
                </a:highlight>
                <a:latin typeface="Courier New"/>
                <a:ea typeface="Courier New"/>
                <a:cs typeface="Courier New"/>
                <a:sym typeface="Courier New"/>
              </a:rPr>
              <a:t> </a:t>
            </a:r>
            <a:r>
              <a:rPr lang="en-US" sz="1750">
                <a:solidFill>
                  <a:srgbClr val="6699CC"/>
                </a:solidFill>
                <a:highlight>
                  <a:srgbClr val="1B2B34"/>
                </a:highlight>
                <a:latin typeface="Courier New"/>
                <a:ea typeface="Courier New"/>
                <a:cs typeface="Courier New"/>
                <a:sym typeface="Courier New"/>
              </a:rPr>
              <a:t>Person</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C594C5"/>
                </a:solidFill>
                <a:highlight>
                  <a:srgbClr val="1B2B34"/>
                </a:highlight>
                <a:latin typeface="Courier New"/>
                <a:ea typeface="Courier New"/>
                <a:cs typeface="Courier New"/>
                <a:sym typeface="Courier New"/>
              </a:rPr>
              <a:t>function</a:t>
            </a:r>
            <a:r>
              <a:rPr lang="en-US" sz="1750">
                <a:solidFill>
                  <a:srgbClr val="5FB3B3"/>
                </a:solidFill>
                <a:highlight>
                  <a:srgbClr val="1B2B34"/>
                </a:highlight>
                <a:latin typeface="Courier New"/>
                <a:ea typeface="Courier New"/>
                <a:cs typeface="Courier New"/>
                <a:sym typeface="Courier New"/>
              </a:rPr>
              <a:t>(</a:t>
            </a:r>
            <a:r>
              <a:rPr lang="en-US" sz="1750">
                <a:solidFill>
                  <a:srgbClr val="F99157"/>
                </a:solidFill>
                <a:highlight>
                  <a:srgbClr val="1B2B34"/>
                </a:highlight>
                <a:latin typeface="Courier New"/>
                <a:ea typeface="Courier New"/>
                <a:cs typeface="Courier New"/>
                <a:sym typeface="Courier New"/>
              </a:rPr>
              <a:t>name</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endParaRPr sz="17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a:solidFill>
                  <a:srgbClr val="CDD3DE"/>
                </a:solidFill>
                <a:highlight>
                  <a:srgbClr val="1B2B34"/>
                </a:highlight>
                <a:latin typeface="Courier New"/>
                <a:ea typeface="Courier New"/>
                <a:cs typeface="Courier New"/>
                <a:sym typeface="Courier New"/>
              </a:rPr>
              <a:t>    </a:t>
            </a:r>
            <a:r>
              <a:rPr lang="en-US" sz="1750" i="1">
                <a:solidFill>
                  <a:srgbClr val="EC5F67"/>
                </a:solidFill>
                <a:highlight>
                  <a:srgbClr val="1B2B34"/>
                </a:highlight>
                <a:latin typeface="Courier New"/>
                <a:ea typeface="Courier New"/>
                <a:cs typeface="Courier New"/>
                <a:sym typeface="Courier New"/>
              </a:rPr>
              <a:t>this</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name</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name</a:t>
            </a:r>
            <a:r>
              <a:rPr lang="en-US" sz="1750">
                <a:solidFill>
                  <a:srgbClr val="5FB3B3"/>
                </a:solidFill>
                <a:highlight>
                  <a:srgbClr val="1B2B34"/>
                </a:highlight>
                <a:latin typeface="Courier New"/>
                <a:ea typeface="Courier New"/>
                <a:cs typeface="Courier New"/>
                <a:sym typeface="Courier New"/>
              </a:rPr>
              <a:t>;</a:t>
            </a:r>
            <a:endParaRPr sz="17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a:solidFill>
                  <a:srgbClr val="5FB3B3"/>
                </a:solidFill>
                <a:highlight>
                  <a:srgbClr val="1B2B34"/>
                </a:highlight>
                <a:latin typeface="Courier New"/>
                <a:ea typeface="Courier New"/>
                <a:cs typeface="Courier New"/>
                <a:sym typeface="Courier New"/>
              </a:rPr>
              <a:t>}</a:t>
            </a:r>
            <a:endParaRPr sz="17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a:solidFill>
                  <a:srgbClr val="FAC863"/>
                </a:solidFill>
                <a:highlight>
                  <a:srgbClr val="1B2B34"/>
                </a:highlight>
                <a:latin typeface="Courier New"/>
                <a:ea typeface="Courier New"/>
                <a:cs typeface="Courier New"/>
                <a:sym typeface="Courier New"/>
              </a:rPr>
              <a:t>Person</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prototype</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nationality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r>
              <a:rPr lang="en-US" sz="1750">
                <a:solidFill>
                  <a:srgbClr val="99C794"/>
                </a:solidFill>
                <a:highlight>
                  <a:srgbClr val="1B2B34"/>
                </a:highlight>
                <a:latin typeface="Courier New"/>
                <a:ea typeface="Courier New"/>
                <a:cs typeface="Courier New"/>
                <a:sym typeface="Courier New"/>
              </a:rPr>
              <a:t>Russian</a:t>
            </a:r>
            <a:r>
              <a:rPr lang="en-US" sz="1750">
                <a:solidFill>
                  <a:srgbClr val="5FB3B3"/>
                </a:solidFill>
                <a:highlight>
                  <a:srgbClr val="1B2B34"/>
                </a:highlight>
                <a:latin typeface="Courier New"/>
                <a:ea typeface="Courier New"/>
                <a:cs typeface="Courier New"/>
                <a:sym typeface="Courier New"/>
              </a:rPr>
              <a:t>";</a:t>
            </a:r>
            <a:endParaRPr sz="17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a:solidFill>
                  <a:srgbClr val="C594C5"/>
                </a:solidFill>
                <a:highlight>
                  <a:srgbClr val="1B2B34"/>
                </a:highlight>
                <a:latin typeface="Courier New"/>
                <a:ea typeface="Courier New"/>
                <a:cs typeface="Courier New"/>
                <a:sym typeface="Courier New"/>
              </a:rPr>
              <a:t>const</a:t>
            </a:r>
            <a:r>
              <a:rPr lang="en-US" sz="1750">
                <a:solidFill>
                  <a:srgbClr val="CDD3DE"/>
                </a:solidFill>
                <a:highlight>
                  <a:srgbClr val="1B2B34"/>
                </a:highlight>
                <a:latin typeface="Courier New"/>
                <a:ea typeface="Courier New"/>
                <a:cs typeface="Courier New"/>
                <a:sym typeface="Courier New"/>
              </a:rPr>
              <a:t> John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new</a:t>
            </a:r>
            <a:r>
              <a:rPr lang="en-US" sz="1750">
                <a:solidFill>
                  <a:srgbClr val="CDD3DE"/>
                </a:solidFill>
                <a:highlight>
                  <a:srgbClr val="1B2B34"/>
                </a:highlight>
                <a:latin typeface="Courier New"/>
                <a:ea typeface="Courier New"/>
                <a:cs typeface="Courier New"/>
                <a:sym typeface="Courier New"/>
              </a:rPr>
              <a:t> </a:t>
            </a:r>
            <a:r>
              <a:rPr lang="en-US" sz="1750">
                <a:solidFill>
                  <a:srgbClr val="6699CC"/>
                </a:solidFill>
                <a:highlight>
                  <a:srgbClr val="1B2B34"/>
                </a:highlight>
                <a:latin typeface="Courier New"/>
                <a:ea typeface="Courier New"/>
                <a:cs typeface="Courier New"/>
                <a:sym typeface="Courier New"/>
              </a:rPr>
              <a:t>Person</a:t>
            </a:r>
            <a:r>
              <a:rPr lang="en-US" sz="1750">
                <a:solidFill>
                  <a:srgbClr val="CDD3DE"/>
                </a:solidFill>
                <a:highlight>
                  <a:srgbClr val="1B2B34"/>
                </a:highlight>
                <a:latin typeface="Courier New"/>
                <a:ea typeface="Courier New"/>
                <a:cs typeface="Courier New"/>
                <a:sym typeface="Courier New"/>
              </a:rPr>
              <a:t>(</a:t>
            </a:r>
            <a:r>
              <a:rPr lang="en-US" sz="1750">
                <a:solidFill>
                  <a:srgbClr val="5FB3B3"/>
                </a:solidFill>
                <a:highlight>
                  <a:srgbClr val="1B2B34"/>
                </a:highlight>
                <a:latin typeface="Courier New"/>
                <a:ea typeface="Courier New"/>
                <a:cs typeface="Courier New"/>
                <a:sym typeface="Courier New"/>
              </a:rPr>
              <a:t>"</a:t>
            </a:r>
            <a:r>
              <a:rPr lang="en-US" sz="1750">
                <a:solidFill>
                  <a:srgbClr val="99C794"/>
                </a:solidFill>
                <a:highlight>
                  <a:srgbClr val="1B2B34"/>
                </a:highlight>
                <a:latin typeface="Courier New"/>
                <a:ea typeface="Courier New"/>
                <a:cs typeface="Courier New"/>
                <a:sym typeface="Courier New"/>
              </a:rPr>
              <a:t>John</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a:t>
            </a:r>
            <a:r>
              <a:rPr lang="en-US" sz="1750">
                <a:solidFill>
                  <a:srgbClr val="5FB3B3"/>
                </a:solidFill>
                <a:highlight>
                  <a:srgbClr val="1B2B34"/>
                </a:highlight>
                <a:latin typeface="Courier New"/>
                <a:ea typeface="Courier New"/>
                <a:cs typeface="Courier New"/>
                <a:sym typeface="Courier New"/>
              </a:rPr>
              <a:t>;</a:t>
            </a:r>
            <a:endParaRPr sz="17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a:solidFill>
                  <a:srgbClr val="CDD3DE"/>
                </a:solidFill>
                <a:highlight>
                  <a:srgbClr val="1B2B34"/>
                </a:highlight>
                <a:latin typeface="Courier New"/>
                <a:ea typeface="Courier New"/>
                <a:cs typeface="Courier New"/>
                <a:sym typeface="Courier New"/>
              </a:rPr>
              <a:t>console</a:t>
            </a:r>
            <a:r>
              <a:rPr lang="en-US" sz="1750">
                <a:solidFill>
                  <a:srgbClr val="5FB3B3"/>
                </a:solidFill>
                <a:highlight>
                  <a:srgbClr val="1B2B34"/>
                </a:highlight>
                <a:latin typeface="Courier New"/>
                <a:ea typeface="Courier New"/>
                <a:cs typeface="Courier New"/>
                <a:sym typeface="Courier New"/>
              </a:rPr>
              <a:t>.</a:t>
            </a:r>
            <a:r>
              <a:rPr lang="en-US" sz="1750">
                <a:solidFill>
                  <a:srgbClr val="6699CC"/>
                </a:solidFill>
                <a:highlight>
                  <a:srgbClr val="1B2B34"/>
                </a:highlight>
                <a:latin typeface="Courier New"/>
                <a:ea typeface="Courier New"/>
                <a:cs typeface="Courier New"/>
                <a:sym typeface="Courier New"/>
              </a:rPr>
              <a:t>log</a:t>
            </a:r>
            <a:r>
              <a:rPr lang="en-US" sz="1750">
                <a:solidFill>
                  <a:srgbClr val="CDD3DE"/>
                </a:solidFill>
                <a:highlight>
                  <a:srgbClr val="1B2B34"/>
                </a:highlight>
                <a:latin typeface="Courier New"/>
                <a:ea typeface="Courier New"/>
                <a:cs typeface="Courier New"/>
                <a:sym typeface="Courier New"/>
              </a:rPr>
              <a:t>(John__proto__</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nationality)</a:t>
            </a:r>
            <a:r>
              <a:rPr lang="en-US" sz="1750">
                <a:solidFill>
                  <a:srgbClr val="5FB3B3"/>
                </a:solidFill>
                <a:highlight>
                  <a:srgbClr val="1B2B34"/>
                </a:highlight>
                <a:latin typeface="Courier New"/>
                <a:ea typeface="Courier New"/>
                <a:cs typeface="Courier New"/>
                <a:sym typeface="Courier New"/>
              </a:rPr>
              <a:t>;</a:t>
            </a:r>
            <a:endParaRPr sz="17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a:solidFill>
                  <a:srgbClr val="C594C5"/>
                </a:solidFill>
                <a:highlight>
                  <a:srgbClr val="1B2B34"/>
                </a:highlight>
                <a:latin typeface="Courier New"/>
                <a:ea typeface="Courier New"/>
                <a:cs typeface="Courier New"/>
                <a:sym typeface="Courier New"/>
              </a:rPr>
              <a:t>const</a:t>
            </a:r>
            <a:r>
              <a:rPr lang="en-US" sz="1750">
                <a:solidFill>
                  <a:srgbClr val="CDD3DE"/>
                </a:solidFill>
                <a:highlight>
                  <a:srgbClr val="1B2B34"/>
                </a:highlight>
                <a:latin typeface="Courier New"/>
                <a:ea typeface="Courier New"/>
                <a:cs typeface="Courier New"/>
                <a:sym typeface="Courier New"/>
              </a:rPr>
              <a:t> Abera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new</a:t>
            </a:r>
            <a:r>
              <a:rPr lang="en-US" sz="1750">
                <a:solidFill>
                  <a:srgbClr val="CDD3DE"/>
                </a:solidFill>
                <a:highlight>
                  <a:srgbClr val="1B2B34"/>
                </a:highlight>
                <a:latin typeface="Courier New"/>
                <a:ea typeface="Courier New"/>
                <a:cs typeface="Courier New"/>
                <a:sym typeface="Courier New"/>
              </a:rPr>
              <a:t> </a:t>
            </a:r>
            <a:r>
              <a:rPr lang="en-US" sz="1750">
                <a:solidFill>
                  <a:srgbClr val="6699CC"/>
                </a:solidFill>
                <a:highlight>
                  <a:srgbClr val="1B2B34"/>
                </a:highlight>
                <a:latin typeface="Courier New"/>
                <a:ea typeface="Courier New"/>
                <a:cs typeface="Courier New"/>
                <a:sym typeface="Courier New"/>
              </a:rPr>
              <a:t>Person</a:t>
            </a:r>
            <a:r>
              <a:rPr lang="en-US" sz="1750">
                <a:solidFill>
                  <a:srgbClr val="CDD3DE"/>
                </a:solidFill>
                <a:highlight>
                  <a:srgbClr val="1B2B34"/>
                </a:highlight>
                <a:latin typeface="Courier New"/>
                <a:ea typeface="Courier New"/>
                <a:cs typeface="Courier New"/>
                <a:sym typeface="Courier New"/>
              </a:rPr>
              <a:t>(</a:t>
            </a:r>
            <a:r>
              <a:rPr lang="en-US" sz="1750">
                <a:solidFill>
                  <a:srgbClr val="5FB3B3"/>
                </a:solidFill>
                <a:highlight>
                  <a:srgbClr val="1B2B34"/>
                </a:highlight>
                <a:latin typeface="Courier New"/>
                <a:ea typeface="Courier New"/>
                <a:cs typeface="Courier New"/>
                <a:sym typeface="Courier New"/>
              </a:rPr>
              <a:t>"</a:t>
            </a:r>
            <a:r>
              <a:rPr lang="en-US" sz="1750">
                <a:solidFill>
                  <a:srgbClr val="99C794"/>
                </a:solidFill>
                <a:highlight>
                  <a:srgbClr val="1B2B34"/>
                </a:highlight>
                <a:latin typeface="Courier New"/>
                <a:ea typeface="Courier New"/>
                <a:cs typeface="Courier New"/>
                <a:sym typeface="Courier New"/>
              </a:rPr>
              <a:t>Abera</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a:t>
            </a:r>
            <a:r>
              <a:rPr lang="en-US" sz="1750">
                <a:solidFill>
                  <a:srgbClr val="5FB3B3"/>
                </a:solidFill>
                <a:highlight>
                  <a:srgbClr val="1B2B34"/>
                </a:highlight>
                <a:latin typeface="Courier New"/>
                <a:ea typeface="Courier New"/>
                <a:cs typeface="Courier New"/>
                <a:sym typeface="Courier New"/>
              </a:rPr>
              <a:t>;</a:t>
            </a:r>
            <a:endParaRPr sz="17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a:solidFill>
                  <a:srgbClr val="CDD3DE"/>
                </a:solidFill>
                <a:highlight>
                  <a:srgbClr val="1B2B34"/>
                </a:highlight>
                <a:latin typeface="Courier New"/>
                <a:ea typeface="Courier New"/>
                <a:cs typeface="Courier New"/>
                <a:sym typeface="Courier New"/>
              </a:rPr>
              <a:t>Abera.__proto__</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nationality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r>
              <a:rPr lang="en-US" sz="1750">
                <a:solidFill>
                  <a:srgbClr val="99C794"/>
                </a:solidFill>
                <a:highlight>
                  <a:srgbClr val="1B2B34"/>
                </a:highlight>
                <a:latin typeface="Courier New"/>
                <a:ea typeface="Courier New"/>
                <a:cs typeface="Courier New"/>
                <a:sym typeface="Courier New"/>
              </a:rPr>
              <a:t>Ethiopian</a:t>
            </a:r>
            <a:r>
              <a:rPr lang="en-US" sz="1750">
                <a:solidFill>
                  <a:srgbClr val="5FB3B3"/>
                </a:solidFill>
                <a:highlight>
                  <a:srgbClr val="1B2B34"/>
                </a:highlight>
                <a:latin typeface="Courier New"/>
                <a:ea typeface="Courier New"/>
                <a:cs typeface="Courier New"/>
                <a:sym typeface="Courier New"/>
              </a:rPr>
              <a:t>";</a:t>
            </a:r>
            <a:endParaRPr sz="17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750">
                <a:solidFill>
                  <a:srgbClr val="CDD3DE"/>
                </a:solidFill>
                <a:highlight>
                  <a:srgbClr val="1B2B34"/>
                </a:highlight>
                <a:latin typeface="Courier New"/>
                <a:ea typeface="Courier New"/>
                <a:cs typeface="Courier New"/>
                <a:sym typeface="Courier New"/>
              </a:rPr>
              <a:t>console</a:t>
            </a:r>
            <a:r>
              <a:rPr lang="en-US" sz="1750">
                <a:solidFill>
                  <a:srgbClr val="5FB3B3"/>
                </a:solidFill>
                <a:highlight>
                  <a:srgbClr val="1B2B34"/>
                </a:highlight>
                <a:latin typeface="Courier New"/>
                <a:ea typeface="Courier New"/>
                <a:cs typeface="Courier New"/>
                <a:sym typeface="Courier New"/>
              </a:rPr>
              <a:t>.</a:t>
            </a:r>
            <a:r>
              <a:rPr lang="en-US" sz="1750">
                <a:solidFill>
                  <a:srgbClr val="6699CC"/>
                </a:solidFill>
                <a:highlight>
                  <a:srgbClr val="1B2B34"/>
                </a:highlight>
                <a:latin typeface="Courier New"/>
                <a:ea typeface="Courier New"/>
                <a:cs typeface="Courier New"/>
                <a:sym typeface="Courier New"/>
              </a:rPr>
              <a:t>log</a:t>
            </a:r>
            <a:r>
              <a:rPr lang="en-US" sz="1750">
                <a:solidFill>
                  <a:srgbClr val="CDD3DE"/>
                </a:solidFill>
                <a:highlight>
                  <a:srgbClr val="1B2B34"/>
                </a:highlight>
                <a:latin typeface="Courier New"/>
                <a:ea typeface="Courier New"/>
                <a:cs typeface="Courier New"/>
                <a:sym typeface="Courier New"/>
              </a:rPr>
              <a:t>(Abera.__proto__</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nationality)</a:t>
            </a:r>
            <a:endParaRPr sz="17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750">
                <a:solidFill>
                  <a:srgbClr val="CDD3DE"/>
                </a:solidFill>
                <a:highlight>
                  <a:srgbClr val="1B2B34"/>
                </a:highlight>
                <a:latin typeface="Courier New"/>
                <a:ea typeface="Courier New"/>
                <a:cs typeface="Courier New"/>
                <a:sym typeface="Courier New"/>
              </a:rPr>
              <a:t>console</a:t>
            </a:r>
            <a:r>
              <a:rPr lang="en-US" sz="1750">
                <a:solidFill>
                  <a:srgbClr val="5FB3B3"/>
                </a:solidFill>
                <a:highlight>
                  <a:srgbClr val="1B2B34"/>
                </a:highlight>
                <a:latin typeface="Courier New"/>
                <a:ea typeface="Courier New"/>
                <a:cs typeface="Courier New"/>
                <a:sym typeface="Courier New"/>
              </a:rPr>
              <a:t>.</a:t>
            </a:r>
            <a:r>
              <a:rPr lang="en-US" sz="1750">
                <a:solidFill>
                  <a:srgbClr val="6699CC"/>
                </a:solidFill>
                <a:highlight>
                  <a:srgbClr val="1B2B34"/>
                </a:highlight>
                <a:latin typeface="Courier New"/>
                <a:ea typeface="Courier New"/>
                <a:cs typeface="Courier New"/>
                <a:sym typeface="Courier New"/>
              </a:rPr>
              <a:t>log</a:t>
            </a:r>
            <a:r>
              <a:rPr lang="en-US" sz="1750">
                <a:solidFill>
                  <a:srgbClr val="CDD3DE"/>
                </a:solidFill>
                <a:highlight>
                  <a:srgbClr val="1B2B34"/>
                </a:highlight>
                <a:latin typeface="Courier New"/>
                <a:ea typeface="Courier New"/>
                <a:cs typeface="Courier New"/>
                <a:sym typeface="Courier New"/>
              </a:rPr>
              <a:t>(John</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__proto__</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nationality)</a:t>
            </a:r>
            <a:r>
              <a:rPr lang="en-US" sz="1750">
                <a:solidFill>
                  <a:srgbClr val="5FB3B3"/>
                </a:solidFill>
                <a:highlight>
                  <a:srgbClr val="1B2B34"/>
                </a:highlight>
                <a:latin typeface="Courier New"/>
                <a:ea typeface="Courier New"/>
                <a:cs typeface="Courier New"/>
                <a:sym typeface="Courier New"/>
              </a:rPr>
              <a:t>;</a:t>
            </a:r>
            <a:endParaRPr sz="21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111329d1ae2_0_1666"/>
          <p:cNvSpPr txBox="1">
            <a:spLocks noGrp="1"/>
          </p:cNvSpPr>
          <p:nvPr>
            <p:ph type="title"/>
          </p:nvPr>
        </p:nvSpPr>
        <p:spPr>
          <a:xfrm>
            <a:off x="172278" y="154549"/>
            <a:ext cx="94653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504EC"/>
              </a:buClr>
              <a:buSzPts val="3600"/>
              <a:buNone/>
            </a:pPr>
            <a:r>
              <a:rPr lang="en-US" sz="4000" b="1">
                <a:solidFill>
                  <a:srgbClr val="2504EC"/>
                </a:solidFill>
              </a:rPr>
              <a:t>Practical Exercises </a:t>
            </a:r>
            <a:endParaRPr sz="3200" b="1">
              <a:solidFill>
                <a:srgbClr val="002060"/>
              </a:solidFill>
            </a:endParaRPr>
          </a:p>
        </p:txBody>
      </p:sp>
      <p:sp>
        <p:nvSpPr>
          <p:cNvPr id="540" name="Google Shape;540;g111329d1ae2_0_1666"/>
          <p:cNvSpPr txBox="1">
            <a:spLocks noGrp="1"/>
          </p:cNvSpPr>
          <p:nvPr>
            <p:ph type="body" idx="1"/>
          </p:nvPr>
        </p:nvSpPr>
        <p:spPr>
          <a:xfrm>
            <a:off x="268625" y="911565"/>
            <a:ext cx="11724600" cy="5478900"/>
          </a:xfrm>
          <a:prstGeom prst="rect">
            <a:avLst/>
          </a:prstGeom>
          <a:noFill/>
          <a:ln>
            <a:noFill/>
          </a:ln>
        </p:spPr>
        <p:txBody>
          <a:bodyPr spcFirstLastPara="1" wrap="square" lIns="91425" tIns="45700" rIns="91425" bIns="45700" anchor="t" anchorCtr="0">
            <a:noAutofit/>
          </a:bodyPr>
          <a:lstStyle/>
          <a:p>
            <a:pPr marL="0" lvl="0" indent="0" algn="l" rtl="0">
              <a:lnSpc>
                <a:spcPct val="156521"/>
              </a:lnSpc>
              <a:spcBef>
                <a:spcPts val="0"/>
              </a:spcBef>
              <a:spcAft>
                <a:spcPts val="0"/>
              </a:spcAft>
              <a:buNone/>
            </a:pP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Clr>
                <a:schemeClr val="dk1"/>
              </a:buClr>
              <a:buSzPts val="1100"/>
              <a:buFont typeface="Arial"/>
              <a:buNone/>
            </a:pPr>
            <a:r>
              <a:rPr lang="en-US" sz="1750" i="1">
                <a:solidFill>
                  <a:srgbClr val="1B2B34"/>
                </a:solidFill>
                <a:highlight>
                  <a:schemeClr val="lt1"/>
                </a:highlight>
                <a:latin typeface="Courier New"/>
                <a:ea typeface="Courier New"/>
                <a:cs typeface="Courier New"/>
                <a:sym typeface="Courier New"/>
              </a:rPr>
              <a:t>TASK 1:</a:t>
            </a:r>
            <a:endParaRPr sz="1750" i="1">
              <a:solidFill>
                <a:srgbClr val="1B2B34"/>
              </a:solidFill>
              <a:highlight>
                <a:schemeClr val="lt1"/>
              </a:highlight>
              <a:latin typeface="Courier New"/>
              <a:ea typeface="Courier New"/>
              <a:cs typeface="Courier New"/>
              <a:sym typeface="Courier New"/>
            </a:endParaRPr>
          </a:p>
          <a:p>
            <a:pPr marL="457200" lvl="0" indent="0" algn="l" rtl="0">
              <a:lnSpc>
                <a:spcPct val="156521"/>
              </a:lnSpc>
              <a:spcBef>
                <a:spcPts val="0"/>
              </a:spcBef>
              <a:spcAft>
                <a:spcPts val="0"/>
              </a:spcAft>
              <a:buNone/>
            </a:pPr>
            <a:r>
              <a:rPr lang="en-US" sz="1750" i="1">
                <a:solidFill>
                  <a:srgbClr val="1B2B34"/>
                </a:solidFill>
                <a:highlight>
                  <a:schemeClr val="lt1"/>
                </a:highlight>
                <a:latin typeface="Courier New"/>
                <a:ea typeface="Courier New"/>
                <a:cs typeface="Courier New"/>
                <a:sym typeface="Courier New"/>
              </a:rPr>
              <a:t>-Create a web page with two buttons “TakeOff” and “Land”, and an empty text field area. </a:t>
            </a: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Clr>
                <a:schemeClr val="dk1"/>
              </a:buClr>
              <a:buSzPts val="1100"/>
              <a:buFont typeface="Arial"/>
              <a:buNone/>
            </a:pPr>
            <a:r>
              <a:rPr lang="en-US" sz="1750" i="1">
                <a:solidFill>
                  <a:srgbClr val="1B2B34"/>
                </a:solidFill>
                <a:highlight>
                  <a:schemeClr val="lt1"/>
                </a:highlight>
                <a:latin typeface="Courier New"/>
                <a:ea typeface="Courier New"/>
                <a:cs typeface="Courier New"/>
                <a:sym typeface="Courier New"/>
              </a:rPr>
              <a:t>   - Write an Airplane constructor that initializes `name` from an argument.</a:t>
            </a: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Clr>
                <a:schemeClr val="dk1"/>
              </a:buClr>
              <a:buSzPts val="1100"/>
              <a:buFont typeface="Arial"/>
              <a:buNone/>
            </a:pPr>
            <a:r>
              <a:rPr lang="en-US" sz="1750" i="1">
                <a:solidFill>
                  <a:srgbClr val="1B2B34"/>
                </a:solidFill>
                <a:highlight>
                  <a:schemeClr val="lt1"/>
                </a:highlight>
                <a:latin typeface="Courier New"/>
                <a:ea typeface="Courier New"/>
                <a:cs typeface="Courier New"/>
                <a:sym typeface="Courier New"/>
              </a:rPr>
              <a:t>   - All airplanes built with Airplane should initialize with an `isFlying` of false.</a:t>
            </a: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Clr>
                <a:schemeClr val="dk1"/>
              </a:buClr>
              <a:buSzPts val="1100"/>
              <a:buFont typeface="Arial"/>
              <a:buNone/>
            </a:pPr>
            <a:r>
              <a:rPr lang="en-US" sz="1750" i="1">
                <a:solidFill>
                  <a:srgbClr val="1B2B34"/>
                </a:solidFill>
                <a:highlight>
                  <a:schemeClr val="lt1"/>
                </a:highlight>
                <a:latin typeface="Courier New"/>
                <a:ea typeface="Courier New"/>
                <a:cs typeface="Courier New"/>
                <a:sym typeface="Courier New"/>
              </a:rPr>
              <a:t>   - Give airplanes the ability to `.takeOff()` and `.land()`:</a:t>
            </a: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Clr>
                <a:schemeClr val="dk1"/>
              </a:buClr>
              <a:buSzPts val="1100"/>
              <a:buFont typeface="Arial"/>
              <a:buNone/>
            </a:pPr>
            <a:r>
              <a:rPr lang="en-US" sz="1750" i="1">
                <a:solidFill>
                  <a:srgbClr val="1B2B34"/>
                </a:solidFill>
                <a:highlight>
                  <a:schemeClr val="lt1"/>
                </a:highlight>
                <a:latin typeface="Courier New"/>
                <a:ea typeface="Courier New"/>
                <a:cs typeface="Courier New"/>
                <a:sym typeface="Courier New"/>
              </a:rPr>
              <a:t>       + If a plane takes off, its `isFlying` property is set to true.</a:t>
            </a: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Clr>
                <a:schemeClr val="dk1"/>
              </a:buClr>
              <a:buSzPts val="1100"/>
              <a:buFont typeface="Arial"/>
              <a:buNone/>
            </a:pPr>
            <a:r>
              <a:rPr lang="en-US" sz="1750" i="1">
                <a:solidFill>
                  <a:srgbClr val="1B2B34"/>
                </a:solidFill>
                <a:highlight>
                  <a:schemeClr val="lt1"/>
                </a:highlight>
                <a:latin typeface="Courier New"/>
                <a:ea typeface="Courier New"/>
                <a:cs typeface="Courier New"/>
                <a:sym typeface="Courier New"/>
              </a:rPr>
              <a:t>       + If a plane lands, its `isFlying` property is set to false.</a:t>
            </a:r>
            <a:endParaRPr sz="1750" i="1">
              <a:solidFill>
                <a:srgbClr val="1B2B34"/>
              </a:solidFill>
              <a:highlight>
                <a:schemeClr val="lt1"/>
              </a:highlight>
              <a:latin typeface="Courier New"/>
              <a:ea typeface="Courier New"/>
              <a:cs typeface="Courier New"/>
              <a:sym typeface="Courier New"/>
            </a:endParaRPr>
          </a:p>
          <a:p>
            <a:pPr marL="457200" lvl="0" indent="-339725" algn="l" rtl="0">
              <a:lnSpc>
                <a:spcPct val="156521"/>
              </a:lnSpc>
              <a:spcBef>
                <a:spcPts val="0"/>
              </a:spcBef>
              <a:spcAft>
                <a:spcPts val="0"/>
              </a:spcAft>
              <a:buClr>
                <a:srgbClr val="1B2B34"/>
              </a:buClr>
              <a:buSzPts val="1750"/>
              <a:buFont typeface="Courier New"/>
              <a:buChar char="-"/>
            </a:pPr>
            <a:r>
              <a:rPr lang="en-US" sz="1750" i="1">
                <a:solidFill>
                  <a:srgbClr val="1B2B34"/>
                </a:solidFill>
                <a:highlight>
                  <a:schemeClr val="lt1"/>
                </a:highlight>
                <a:latin typeface="Courier New"/>
                <a:ea typeface="Courier New"/>
                <a:cs typeface="Courier New"/>
                <a:sym typeface="Courier New"/>
              </a:rPr>
              <a:t>When the takeOff button is clicked, “IsFlying = True” should be rendered to the empty text area in the web page created.</a:t>
            </a:r>
            <a:endParaRPr sz="1750" i="1">
              <a:solidFill>
                <a:srgbClr val="1B2B34"/>
              </a:solidFill>
              <a:highlight>
                <a:schemeClr val="lt1"/>
              </a:highlight>
              <a:latin typeface="Courier New"/>
              <a:ea typeface="Courier New"/>
              <a:cs typeface="Courier New"/>
              <a:sym typeface="Courier New"/>
            </a:endParaRPr>
          </a:p>
          <a:p>
            <a:pPr marL="457200" lvl="0" indent="-339725" algn="l" rtl="0">
              <a:lnSpc>
                <a:spcPct val="156521"/>
              </a:lnSpc>
              <a:spcBef>
                <a:spcPts val="0"/>
              </a:spcBef>
              <a:spcAft>
                <a:spcPts val="0"/>
              </a:spcAft>
              <a:buClr>
                <a:srgbClr val="1B2B34"/>
              </a:buClr>
              <a:buSzPts val="1750"/>
              <a:buFont typeface="Courier New"/>
              <a:buChar char="-"/>
            </a:pPr>
            <a:r>
              <a:rPr lang="en-US" sz="1750" i="1">
                <a:solidFill>
                  <a:srgbClr val="1B2B34"/>
                </a:solidFill>
                <a:highlight>
                  <a:schemeClr val="lt1"/>
                </a:highlight>
                <a:latin typeface="Courier New"/>
                <a:ea typeface="Courier New"/>
                <a:cs typeface="Courier New"/>
                <a:sym typeface="Courier New"/>
              </a:rPr>
              <a:t>When the Land button is clicked, “IsFlying = False” should be rendered to the empty text area  in the web page created.</a:t>
            </a: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Clr>
                <a:schemeClr val="dk1"/>
              </a:buClr>
              <a:buSzPts val="1100"/>
              <a:buFont typeface="Arial"/>
              <a:buNone/>
            </a:pP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350" i="1">
                <a:solidFill>
                  <a:srgbClr val="1B2B34"/>
                </a:solidFill>
                <a:highlight>
                  <a:schemeClr val="lt1"/>
                </a:highlight>
                <a:latin typeface="Courier New"/>
                <a:ea typeface="Courier New"/>
                <a:cs typeface="Courier New"/>
                <a:sym typeface="Courier New"/>
              </a:rPr>
              <a:t> </a:t>
            </a:r>
            <a:endParaRPr sz="2700">
              <a:solidFill>
                <a:srgbClr val="1B2B34"/>
              </a:solidFill>
              <a:highlight>
                <a:schemeClr val="lt1"/>
              </a:highlight>
            </a:endParaRPr>
          </a:p>
        </p:txBody>
      </p:sp>
      <p:sp>
        <p:nvSpPr>
          <p:cNvPr id="541" name="Google Shape;541;g111329d1ae2_0_1666"/>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542" name="Google Shape;542;g111329d1ae2_0_1666"/>
          <p:cNvSpPr txBox="1">
            <a:spLocks noGrp="1"/>
          </p:cNvSpPr>
          <p:nvPr>
            <p:ph type="ftr" idx="11"/>
          </p:nvPr>
        </p:nvSpPr>
        <p:spPr>
          <a:xfrm>
            <a:off x="4766152" y="6390617"/>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543" name="Google Shape;543;g111329d1ae2_0_1666"/>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g111329d1ae2_0_1695"/>
          <p:cNvSpPr txBox="1">
            <a:spLocks noGrp="1"/>
          </p:cNvSpPr>
          <p:nvPr>
            <p:ph type="title"/>
          </p:nvPr>
        </p:nvSpPr>
        <p:spPr>
          <a:xfrm>
            <a:off x="425650" y="2"/>
            <a:ext cx="10515600" cy="760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Solution for Task 1</a:t>
            </a:r>
            <a:endParaRPr/>
          </a:p>
        </p:txBody>
      </p:sp>
      <p:sp>
        <p:nvSpPr>
          <p:cNvPr id="550" name="Google Shape;550;g111329d1ae2_0_1695"/>
          <p:cNvSpPr txBox="1">
            <a:spLocks noGrp="1"/>
          </p:cNvSpPr>
          <p:nvPr>
            <p:ph type="body" idx="1"/>
          </p:nvPr>
        </p:nvSpPr>
        <p:spPr>
          <a:xfrm>
            <a:off x="631925" y="1253400"/>
            <a:ext cx="5890500" cy="4351200"/>
          </a:xfrm>
          <a:prstGeom prst="rect">
            <a:avLst/>
          </a:prstGeom>
          <a:solidFill>
            <a:srgbClr val="292C3F"/>
          </a:solidFill>
        </p:spPr>
        <p:txBody>
          <a:bodyPr spcFirstLastPara="1" wrap="square" lIns="91425" tIns="45700" rIns="91425" bIns="45700" anchor="t" anchorCtr="0">
            <a:normAutofit/>
          </a:bodyPr>
          <a:lstStyle/>
          <a:p>
            <a:pPr marL="0" lvl="0" indent="0" algn="l" rtl="0">
              <a:lnSpc>
                <a:spcPct val="135714"/>
              </a:lnSpc>
              <a:spcBef>
                <a:spcPts val="0"/>
              </a:spcBef>
              <a:spcAft>
                <a:spcPts val="0"/>
              </a:spcAft>
              <a:buNone/>
            </a:pPr>
            <a:r>
              <a:rPr lang="en-US" sz="1850">
                <a:solidFill>
                  <a:srgbClr val="C792EA"/>
                </a:solidFill>
                <a:highlight>
                  <a:srgbClr val="292D3E"/>
                </a:highlight>
                <a:latin typeface="Courier New"/>
                <a:ea typeface="Courier New"/>
                <a:cs typeface="Courier New"/>
                <a:sym typeface="Courier New"/>
              </a:rPr>
              <a:t>&lt;!doctype html&gt;</a:t>
            </a:r>
            <a:endParaRPr sz="1850">
              <a:solidFill>
                <a:srgbClr val="C792EA"/>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792EA"/>
                </a:solidFill>
                <a:highlight>
                  <a:srgbClr val="292D3E"/>
                </a:highlight>
                <a:latin typeface="Courier New"/>
                <a:ea typeface="Courier New"/>
                <a:cs typeface="Courier New"/>
                <a:sym typeface="Courier New"/>
              </a:rPr>
              <a:t>&lt;html&gt;</a:t>
            </a:r>
            <a:endParaRPr sz="1850">
              <a:solidFill>
                <a:srgbClr val="C792EA"/>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792EA"/>
                </a:solidFill>
                <a:highlight>
                  <a:srgbClr val="292D3E"/>
                </a:highlight>
                <a:latin typeface="Courier New"/>
                <a:ea typeface="Courier New"/>
                <a:cs typeface="Courier New"/>
                <a:sym typeface="Courier New"/>
              </a:rPr>
              <a:t>&lt;head&gt;&lt;title&gt;Lab Exercies&lt;/title&gt;&lt;/head&gt;</a:t>
            </a:r>
            <a:endParaRPr sz="1850">
              <a:solidFill>
                <a:srgbClr val="C792EA"/>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792EA"/>
                </a:solidFill>
                <a:highlight>
                  <a:srgbClr val="292D3E"/>
                </a:highlight>
                <a:latin typeface="Courier New"/>
                <a:ea typeface="Courier New"/>
                <a:cs typeface="Courier New"/>
                <a:sym typeface="Courier New"/>
              </a:rPr>
              <a:t>&lt;body&gt;</a:t>
            </a:r>
            <a:endParaRPr sz="1850">
              <a:solidFill>
                <a:srgbClr val="C792EA"/>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792EA"/>
                </a:solidFill>
                <a:highlight>
                  <a:srgbClr val="292D3E"/>
                </a:highlight>
                <a:latin typeface="Courier New"/>
                <a:ea typeface="Courier New"/>
                <a:cs typeface="Courier New"/>
                <a:sym typeface="Courier New"/>
              </a:rPr>
              <a:t>&lt;button id=”takeOffBtn”&gt;TakeOff&lt;/button&gt;</a:t>
            </a:r>
            <a:endParaRPr sz="1850">
              <a:solidFill>
                <a:srgbClr val="C792EA"/>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792EA"/>
                </a:solidFill>
                <a:highlight>
                  <a:srgbClr val="292D3E"/>
                </a:highlight>
                <a:latin typeface="Courier New"/>
                <a:ea typeface="Courier New"/>
                <a:cs typeface="Courier New"/>
                <a:sym typeface="Courier New"/>
              </a:rPr>
              <a:t>&lt;button id=”landBtn”&gt;Land&lt;/button&gt;</a:t>
            </a:r>
            <a:endParaRPr sz="1850">
              <a:solidFill>
                <a:srgbClr val="C792EA"/>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792EA"/>
                </a:solidFill>
                <a:highlight>
                  <a:srgbClr val="292D3E"/>
                </a:highlight>
                <a:latin typeface="Courier New"/>
                <a:ea typeface="Courier New"/>
                <a:cs typeface="Courier New"/>
                <a:sym typeface="Courier New"/>
              </a:rPr>
              <a:t>&lt;div id=”textField”&gt;&lt;/div&gt;</a:t>
            </a:r>
            <a:endParaRPr sz="1850">
              <a:solidFill>
                <a:srgbClr val="C792EA"/>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792EA"/>
                </a:solidFill>
                <a:highlight>
                  <a:srgbClr val="292D3E"/>
                </a:highlight>
                <a:latin typeface="Courier New"/>
                <a:ea typeface="Courier New"/>
                <a:cs typeface="Courier New"/>
                <a:sym typeface="Courier New"/>
              </a:rPr>
              <a:t>&lt;script src=”./app.js”&gt;&lt;/script&gt;</a:t>
            </a:r>
            <a:endParaRPr sz="1850">
              <a:solidFill>
                <a:srgbClr val="C792EA"/>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792EA"/>
                </a:solidFill>
                <a:highlight>
                  <a:srgbClr val="292D3E"/>
                </a:highlight>
                <a:latin typeface="Courier New"/>
                <a:ea typeface="Courier New"/>
                <a:cs typeface="Courier New"/>
                <a:sym typeface="Courier New"/>
              </a:rPr>
              <a:t>&lt;/body&gt;</a:t>
            </a:r>
            <a:endParaRPr sz="1850">
              <a:solidFill>
                <a:srgbClr val="C792EA"/>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792EA"/>
                </a:solidFill>
                <a:highlight>
                  <a:srgbClr val="292D3E"/>
                </a:highlight>
                <a:latin typeface="Courier New"/>
                <a:ea typeface="Courier New"/>
                <a:cs typeface="Courier New"/>
                <a:sym typeface="Courier New"/>
              </a:rPr>
              <a:t>&lt;/html&gt; </a:t>
            </a:r>
            <a:endParaRPr sz="1850">
              <a:solidFill>
                <a:srgbClr val="C792EA"/>
              </a:solidFill>
              <a:highlight>
                <a:srgbClr val="292D3E"/>
              </a:highlight>
              <a:latin typeface="Courier New"/>
              <a:ea typeface="Courier New"/>
              <a:cs typeface="Courier New"/>
              <a:sym typeface="Courier New"/>
            </a:endParaRPr>
          </a:p>
          <a:p>
            <a:pPr marL="0" lvl="0" indent="0" algn="l" rtl="0">
              <a:spcBef>
                <a:spcPts val="750"/>
              </a:spcBef>
              <a:spcAft>
                <a:spcPts val="0"/>
              </a:spcAft>
              <a:buNone/>
            </a:pPr>
            <a:endParaRPr/>
          </a:p>
        </p:txBody>
      </p:sp>
      <p:sp>
        <p:nvSpPr>
          <p:cNvPr id="551" name="Google Shape;551;g111329d1ae2_0_1695"/>
          <p:cNvSpPr/>
          <p:nvPr/>
        </p:nvSpPr>
        <p:spPr>
          <a:xfrm>
            <a:off x="6905950" y="1253400"/>
            <a:ext cx="4971600" cy="5163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g111329d1ae2_0_1695"/>
          <p:cNvSpPr/>
          <p:nvPr/>
        </p:nvSpPr>
        <p:spPr>
          <a:xfrm>
            <a:off x="7385525" y="1678525"/>
            <a:ext cx="1790400" cy="5754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t>   </a:t>
            </a:r>
            <a:r>
              <a:rPr lang="en-US" sz="2100" b="1">
                <a:solidFill>
                  <a:srgbClr val="303030"/>
                </a:solidFill>
              </a:rPr>
              <a:t> TakeOff</a:t>
            </a:r>
            <a:endParaRPr sz="2100" b="1">
              <a:solidFill>
                <a:srgbClr val="303030"/>
              </a:solidFill>
            </a:endParaRPr>
          </a:p>
        </p:txBody>
      </p:sp>
      <p:sp>
        <p:nvSpPr>
          <p:cNvPr id="553" name="Google Shape;553;g111329d1ae2_0_1695"/>
          <p:cNvSpPr/>
          <p:nvPr/>
        </p:nvSpPr>
        <p:spPr>
          <a:xfrm>
            <a:off x="9591600" y="1678525"/>
            <a:ext cx="1790400" cy="5754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b="1">
                <a:solidFill>
                  <a:srgbClr val="303030"/>
                </a:solidFill>
              </a:rPr>
              <a:t>     Land</a:t>
            </a:r>
            <a:endParaRPr sz="2100" b="1">
              <a:solidFill>
                <a:srgbClr val="303030"/>
              </a:solidFill>
            </a:endParaRPr>
          </a:p>
        </p:txBody>
      </p:sp>
      <p:sp>
        <p:nvSpPr>
          <p:cNvPr id="554" name="Google Shape;554;g111329d1ae2_0_1695"/>
          <p:cNvSpPr/>
          <p:nvPr/>
        </p:nvSpPr>
        <p:spPr>
          <a:xfrm>
            <a:off x="7417500" y="2653675"/>
            <a:ext cx="3964500" cy="3117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2400"/>
              <a:t> Text Area</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g10e21a81611_2_0"/>
          <p:cNvSpPr txBox="1">
            <a:spLocks noGrp="1"/>
          </p:cNvSpPr>
          <p:nvPr>
            <p:ph type="title"/>
          </p:nvPr>
        </p:nvSpPr>
        <p:spPr>
          <a:xfrm>
            <a:off x="425650" y="2"/>
            <a:ext cx="10515600" cy="760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Solution for Task 1</a:t>
            </a:r>
            <a:endParaRPr/>
          </a:p>
        </p:txBody>
      </p:sp>
      <p:sp>
        <p:nvSpPr>
          <p:cNvPr id="561" name="Google Shape;561;g10e21a81611_2_0"/>
          <p:cNvSpPr txBox="1">
            <a:spLocks noGrp="1"/>
          </p:cNvSpPr>
          <p:nvPr>
            <p:ph type="body" idx="1"/>
          </p:nvPr>
        </p:nvSpPr>
        <p:spPr>
          <a:xfrm>
            <a:off x="631925" y="1253400"/>
            <a:ext cx="10798200" cy="5236800"/>
          </a:xfrm>
          <a:prstGeom prst="rect">
            <a:avLst/>
          </a:prstGeom>
          <a:solidFill>
            <a:srgbClr val="292C3F"/>
          </a:solidFill>
        </p:spPr>
        <p:txBody>
          <a:bodyPr spcFirstLastPara="1" wrap="square" lIns="91425" tIns="45700" rIns="91425" bIns="45700" anchor="t" anchorCtr="0">
            <a:normAutofit/>
          </a:bodyPr>
          <a:lstStyle/>
          <a:p>
            <a:pPr marL="0" lvl="0" indent="0" algn="l" rtl="0">
              <a:lnSpc>
                <a:spcPct val="135714"/>
              </a:lnSpc>
              <a:spcBef>
                <a:spcPts val="0"/>
              </a:spcBef>
              <a:spcAft>
                <a:spcPts val="0"/>
              </a:spcAft>
              <a:buNone/>
            </a:pPr>
            <a:r>
              <a:rPr lang="en-US" sz="1850">
                <a:solidFill>
                  <a:srgbClr val="C792EA"/>
                </a:solidFill>
                <a:highlight>
                  <a:srgbClr val="292D3E"/>
                </a:highlight>
                <a:latin typeface="Courier New"/>
                <a:ea typeface="Courier New"/>
                <a:cs typeface="Courier New"/>
                <a:sym typeface="Courier New"/>
              </a:rPr>
              <a:t>function</a:t>
            </a:r>
            <a:r>
              <a:rPr lang="en-US" sz="1850">
                <a:solidFill>
                  <a:srgbClr val="A6ACCD"/>
                </a:solidFill>
                <a:highlight>
                  <a:srgbClr val="292D3E"/>
                </a:highlight>
                <a:latin typeface="Courier New"/>
                <a:ea typeface="Courier New"/>
                <a:cs typeface="Courier New"/>
                <a:sym typeface="Courier New"/>
              </a:rPr>
              <a:t> </a:t>
            </a:r>
            <a:r>
              <a:rPr lang="en-US" sz="1850">
                <a:solidFill>
                  <a:srgbClr val="82AAFF"/>
                </a:solidFill>
                <a:highlight>
                  <a:srgbClr val="292D3E"/>
                </a:highlight>
                <a:latin typeface="Courier New"/>
                <a:ea typeface="Courier New"/>
                <a:cs typeface="Courier New"/>
                <a:sym typeface="Courier New"/>
              </a:rPr>
              <a:t>Airplane</a:t>
            </a:r>
            <a:r>
              <a:rPr lang="en-US" sz="1850">
                <a:solidFill>
                  <a:srgbClr val="89DDFF"/>
                </a:solidFill>
                <a:highlight>
                  <a:srgbClr val="292D3E"/>
                </a:highlight>
                <a:latin typeface="Courier New"/>
                <a:ea typeface="Courier New"/>
                <a:cs typeface="Courier New"/>
                <a:sym typeface="Courier New"/>
              </a:rPr>
              <a:t>(</a:t>
            </a:r>
            <a:r>
              <a:rPr lang="en-US" sz="1850">
                <a:solidFill>
                  <a:srgbClr val="FF5370"/>
                </a:solidFill>
                <a:highlight>
                  <a:srgbClr val="292D3E"/>
                </a:highlight>
                <a:latin typeface="Courier New"/>
                <a:ea typeface="Courier New"/>
                <a:cs typeface="Courier New"/>
                <a:sym typeface="Courier New"/>
              </a:rPr>
              <a:t>name</a:t>
            </a:r>
            <a:r>
              <a:rPr lang="en-US" sz="1850">
                <a:solidFill>
                  <a:srgbClr val="89DDFF"/>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 </a:t>
            </a:r>
            <a:r>
              <a:rPr lang="en-US" sz="1850">
                <a:solidFill>
                  <a:srgbClr val="89DDFF"/>
                </a:solidFill>
                <a:highlight>
                  <a:srgbClr val="292D3E"/>
                </a:highlight>
                <a:latin typeface="Courier New"/>
                <a:ea typeface="Courier New"/>
                <a:cs typeface="Courier New"/>
                <a:sym typeface="Courier New"/>
              </a:rPr>
              <a:t>{</a:t>
            </a:r>
            <a:endParaRPr sz="1850">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A6ACCD"/>
                </a:solidFill>
                <a:highlight>
                  <a:srgbClr val="292D3E"/>
                </a:highlight>
                <a:latin typeface="Courier New"/>
                <a:ea typeface="Courier New"/>
                <a:cs typeface="Courier New"/>
                <a:sym typeface="Courier New"/>
              </a:rPr>
              <a:t>   </a:t>
            </a:r>
            <a:r>
              <a:rPr lang="en-US" sz="1850" i="1">
                <a:solidFill>
                  <a:srgbClr val="FF5370"/>
                </a:solidFill>
                <a:highlight>
                  <a:srgbClr val="292D3E"/>
                </a:highlight>
                <a:latin typeface="Courier New"/>
                <a:ea typeface="Courier New"/>
                <a:cs typeface="Courier New"/>
                <a:sym typeface="Courier New"/>
              </a:rPr>
              <a:t>this</a:t>
            </a:r>
            <a:r>
              <a:rPr lang="en-US" sz="1850">
                <a:solidFill>
                  <a:srgbClr val="89DDFF"/>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name </a:t>
            </a:r>
            <a:r>
              <a:rPr lang="en-US" sz="1850">
                <a:solidFill>
                  <a:srgbClr val="C792EA"/>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 name</a:t>
            </a:r>
            <a:r>
              <a:rPr lang="en-US" sz="1850">
                <a:solidFill>
                  <a:srgbClr val="89DDFF"/>
                </a:solidFill>
                <a:highlight>
                  <a:srgbClr val="292D3E"/>
                </a:highlight>
                <a:latin typeface="Courier New"/>
                <a:ea typeface="Courier New"/>
                <a:cs typeface="Courier New"/>
                <a:sym typeface="Courier New"/>
              </a:rPr>
              <a:t>;</a:t>
            </a:r>
            <a:endParaRPr sz="1850">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A6ACCD"/>
                </a:solidFill>
                <a:highlight>
                  <a:srgbClr val="292D3E"/>
                </a:highlight>
                <a:latin typeface="Courier New"/>
                <a:ea typeface="Courier New"/>
                <a:cs typeface="Courier New"/>
                <a:sym typeface="Courier New"/>
              </a:rPr>
              <a:t>   </a:t>
            </a:r>
            <a:r>
              <a:rPr lang="en-US" sz="1850" i="1">
                <a:solidFill>
                  <a:srgbClr val="FF5370"/>
                </a:solidFill>
                <a:highlight>
                  <a:srgbClr val="292D3E"/>
                </a:highlight>
                <a:latin typeface="Courier New"/>
                <a:ea typeface="Courier New"/>
                <a:cs typeface="Courier New"/>
                <a:sym typeface="Courier New"/>
              </a:rPr>
              <a:t>this</a:t>
            </a:r>
            <a:r>
              <a:rPr lang="en-US" sz="1850">
                <a:solidFill>
                  <a:srgbClr val="89DDFF"/>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isFlying </a:t>
            </a:r>
            <a:r>
              <a:rPr lang="en-US" sz="1850">
                <a:solidFill>
                  <a:srgbClr val="C792EA"/>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 </a:t>
            </a:r>
            <a:r>
              <a:rPr lang="en-US" sz="1850">
                <a:solidFill>
                  <a:srgbClr val="F78C6C"/>
                </a:solidFill>
                <a:highlight>
                  <a:srgbClr val="292D3E"/>
                </a:highlight>
                <a:latin typeface="Courier New"/>
                <a:ea typeface="Courier New"/>
                <a:cs typeface="Courier New"/>
                <a:sym typeface="Courier New"/>
              </a:rPr>
              <a:t>false</a:t>
            </a:r>
            <a:r>
              <a:rPr lang="en-US" sz="1850">
                <a:solidFill>
                  <a:srgbClr val="89DDFF"/>
                </a:solidFill>
                <a:highlight>
                  <a:srgbClr val="292D3E"/>
                </a:highlight>
                <a:latin typeface="Courier New"/>
                <a:ea typeface="Courier New"/>
                <a:cs typeface="Courier New"/>
                <a:sym typeface="Courier New"/>
              </a:rPr>
              <a:t>;</a:t>
            </a:r>
            <a:endParaRPr sz="1850">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A6ACCD"/>
                </a:solidFill>
                <a:highlight>
                  <a:srgbClr val="292D3E"/>
                </a:highlight>
                <a:latin typeface="Courier New"/>
                <a:ea typeface="Courier New"/>
                <a:cs typeface="Courier New"/>
                <a:sym typeface="Courier New"/>
              </a:rPr>
              <a:t> </a:t>
            </a:r>
            <a:r>
              <a:rPr lang="en-US" sz="1850">
                <a:solidFill>
                  <a:srgbClr val="89DDFF"/>
                </a:solidFill>
                <a:highlight>
                  <a:srgbClr val="292D3E"/>
                </a:highlight>
                <a:latin typeface="Courier New"/>
                <a:ea typeface="Courier New"/>
                <a:cs typeface="Courier New"/>
                <a:sym typeface="Courier New"/>
              </a:rPr>
              <a:t>}</a:t>
            </a:r>
            <a:endParaRPr sz="1850">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A6ACCD"/>
                </a:solidFill>
                <a:highlight>
                  <a:srgbClr val="292D3E"/>
                </a:highlight>
                <a:latin typeface="Courier New"/>
                <a:ea typeface="Courier New"/>
                <a:cs typeface="Courier New"/>
                <a:sym typeface="Courier New"/>
              </a:rPr>
              <a:t> </a:t>
            </a:r>
            <a:r>
              <a:rPr lang="en-US" sz="1850">
                <a:solidFill>
                  <a:srgbClr val="FFCB6B"/>
                </a:solidFill>
                <a:highlight>
                  <a:srgbClr val="292D3E"/>
                </a:highlight>
                <a:latin typeface="Courier New"/>
                <a:ea typeface="Courier New"/>
                <a:cs typeface="Courier New"/>
                <a:sym typeface="Courier New"/>
              </a:rPr>
              <a:t>Airplane</a:t>
            </a:r>
            <a:r>
              <a:rPr lang="en-US" sz="1850">
                <a:solidFill>
                  <a:srgbClr val="89DDFF"/>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prototype</a:t>
            </a:r>
            <a:r>
              <a:rPr lang="en-US" sz="1850">
                <a:solidFill>
                  <a:srgbClr val="89DDFF"/>
                </a:solidFill>
                <a:highlight>
                  <a:srgbClr val="292D3E"/>
                </a:highlight>
                <a:latin typeface="Courier New"/>
                <a:ea typeface="Courier New"/>
                <a:cs typeface="Courier New"/>
                <a:sym typeface="Courier New"/>
              </a:rPr>
              <a:t>.</a:t>
            </a:r>
            <a:r>
              <a:rPr lang="en-US" sz="1850">
                <a:solidFill>
                  <a:srgbClr val="82AAFF"/>
                </a:solidFill>
                <a:highlight>
                  <a:srgbClr val="292D3E"/>
                </a:highlight>
                <a:latin typeface="Courier New"/>
                <a:ea typeface="Courier New"/>
                <a:cs typeface="Courier New"/>
                <a:sym typeface="Courier New"/>
              </a:rPr>
              <a:t>takeOff</a:t>
            </a:r>
            <a:r>
              <a:rPr lang="en-US" sz="1850">
                <a:solidFill>
                  <a:srgbClr val="A6ACCD"/>
                </a:solidFill>
                <a:highlight>
                  <a:srgbClr val="292D3E"/>
                </a:highlight>
                <a:latin typeface="Courier New"/>
                <a:ea typeface="Courier New"/>
                <a:cs typeface="Courier New"/>
                <a:sym typeface="Courier New"/>
              </a:rPr>
              <a:t> </a:t>
            </a:r>
            <a:r>
              <a:rPr lang="en-US" sz="1850">
                <a:solidFill>
                  <a:srgbClr val="C792EA"/>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 </a:t>
            </a:r>
            <a:r>
              <a:rPr lang="en-US" sz="1850">
                <a:solidFill>
                  <a:srgbClr val="C792EA"/>
                </a:solidFill>
                <a:highlight>
                  <a:srgbClr val="292D3E"/>
                </a:highlight>
                <a:latin typeface="Courier New"/>
                <a:ea typeface="Courier New"/>
                <a:cs typeface="Courier New"/>
                <a:sym typeface="Courier New"/>
              </a:rPr>
              <a:t>function</a:t>
            </a:r>
            <a:r>
              <a:rPr lang="en-US" sz="1850">
                <a:solidFill>
                  <a:srgbClr val="89DDFF"/>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 </a:t>
            </a:r>
            <a:r>
              <a:rPr lang="en-US" sz="1850">
                <a:solidFill>
                  <a:srgbClr val="89DDFF"/>
                </a:solidFill>
                <a:highlight>
                  <a:srgbClr val="292D3E"/>
                </a:highlight>
                <a:latin typeface="Courier New"/>
                <a:ea typeface="Courier New"/>
                <a:cs typeface="Courier New"/>
                <a:sym typeface="Courier New"/>
              </a:rPr>
              <a:t>{</a:t>
            </a:r>
            <a:endParaRPr sz="1850">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A6ACCD"/>
                </a:solidFill>
                <a:highlight>
                  <a:srgbClr val="292D3E"/>
                </a:highlight>
                <a:latin typeface="Courier New"/>
                <a:ea typeface="Courier New"/>
                <a:cs typeface="Courier New"/>
                <a:sym typeface="Courier New"/>
              </a:rPr>
              <a:t>   </a:t>
            </a:r>
            <a:r>
              <a:rPr lang="en-US" sz="1850" i="1">
                <a:solidFill>
                  <a:srgbClr val="FF5370"/>
                </a:solidFill>
                <a:highlight>
                  <a:srgbClr val="292D3E"/>
                </a:highlight>
                <a:latin typeface="Courier New"/>
                <a:ea typeface="Courier New"/>
                <a:cs typeface="Courier New"/>
                <a:sym typeface="Courier New"/>
              </a:rPr>
              <a:t>this</a:t>
            </a:r>
            <a:r>
              <a:rPr lang="en-US" sz="1850">
                <a:solidFill>
                  <a:srgbClr val="89DDFF"/>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isFlying </a:t>
            </a:r>
            <a:r>
              <a:rPr lang="en-US" sz="1850">
                <a:solidFill>
                  <a:srgbClr val="C792EA"/>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 </a:t>
            </a:r>
            <a:r>
              <a:rPr lang="en-US" sz="1850">
                <a:solidFill>
                  <a:srgbClr val="F78C6C"/>
                </a:solidFill>
                <a:highlight>
                  <a:srgbClr val="292D3E"/>
                </a:highlight>
                <a:latin typeface="Courier New"/>
                <a:ea typeface="Courier New"/>
                <a:cs typeface="Courier New"/>
                <a:sym typeface="Courier New"/>
              </a:rPr>
              <a:t>true</a:t>
            </a:r>
            <a:r>
              <a:rPr lang="en-US" sz="1850">
                <a:solidFill>
                  <a:srgbClr val="89DDFF"/>
                </a:solidFill>
                <a:highlight>
                  <a:srgbClr val="292D3E"/>
                </a:highlight>
                <a:latin typeface="Courier New"/>
                <a:ea typeface="Courier New"/>
                <a:cs typeface="Courier New"/>
                <a:sym typeface="Courier New"/>
              </a:rPr>
              <a:t>;</a:t>
            </a:r>
            <a:endParaRPr sz="1850">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A6ACCD"/>
                </a:solidFill>
                <a:highlight>
                  <a:srgbClr val="292D3E"/>
                </a:highlight>
                <a:latin typeface="Courier New"/>
                <a:ea typeface="Courier New"/>
                <a:cs typeface="Courier New"/>
                <a:sym typeface="Courier New"/>
              </a:rPr>
              <a:t> </a:t>
            </a:r>
            <a:r>
              <a:rPr lang="en-US" sz="1850">
                <a:solidFill>
                  <a:srgbClr val="89DDFF"/>
                </a:solidFill>
                <a:highlight>
                  <a:srgbClr val="292D3E"/>
                </a:highlight>
                <a:latin typeface="Courier New"/>
                <a:ea typeface="Courier New"/>
                <a:cs typeface="Courier New"/>
                <a:sym typeface="Courier New"/>
              </a:rPr>
              <a:t>};</a:t>
            </a:r>
            <a:endParaRPr sz="1850">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A6ACCD"/>
                </a:solidFill>
                <a:highlight>
                  <a:srgbClr val="292D3E"/>
                </a:highlight>
                <a:latin typeface="Courier New"/>
                <a:ea typeface="Courier New"/>
                <a:cs typeface="Courier New"/>
                <a:sym typeface="Courier New"/>
              </a:rPr>
              <a:t> </a:t>
            </a:r>
            <a:r>
              <a:rPr lang="en-US" sz="1850">
                <a:solidFill>
                  <a:srgbClr val="FFCB6B"/>
                </a:solidFill>
                <a:highlight>
                  <a:srgbClr val="292D3E"/>
                </a:highlight>
                <a:latin typeface="Courier New"/>
                <a:ea typeface="Courier New"/>
                <a:cs typeface="Courier New"/>
                <a:sym typeface="Courier New"/>
              </a:rPr>
              <a:t>Airplane</a:t>
            </a:r>
            <a:r>
              <a:rPr lang="en-US" sz="1850">
                <a:solidFill>
                  <a:srgbClr val="89DDFF"/>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prototype</a:t>
            </a:r>
            <a:r>
              <a:rPr lang="en-US" sz="1850">
                <a:solidFill>
                  <a:srgbClr val="89DDFF"/>
                </a:solidFill>
                <a:highlight>
                  <a:srgbClr val="292D3E"/>
                </a:highlight>
                <a:latin typeface="Courier New"/>
                <a:ea typeface="Courier New"/>
                <a:cs typeface="Courier New"/>
                <a:sym typeface="Courier New"/>
              </a:rPr>
              <a:t>.</a:t>
            </a:r>
            <a:r>
              <a:rPr lang="en-US" sz="1850">
                <a:solidFill>
                  <a:srgbClr val="82AAFF"/>
                </a:solidFill>
                <a:highlight>
                  <a:srgbClr val="292D3E"/>
                </a:highlight>
                <a:latin typeface="Courier New"/>
                <a:ea typeface="Courier New"/>
                <a:cs typeface="Courier New"/>
                <a:sym typeface="Courier New"/>
              </a:rPr>
              <a:t>land</a:t>
            </a:r>
            <a:r>
              <a:rPr lang="en-US" sz="1850">
                <a:solidFill>
                  <a:srgbClr val="A6ACCD"/>
                </a:solidFill>
                <a:highlight>
                  <a:srgbClr val="292D3E"/>
                </a:highlight>
                <a:latin typeface="Courier New"/>
                <a:ea typeface="Courier New"/>
                <a:cs typeface="Courier New"/>
                <a:sym typeface="Courier New"/>
              </a:rPr>
              <a:t> </a:t>
            </a:r>
            <a:r>
              <a:rPr lang="en-US" sz="1850">
                <a:solidFill>
                  <a:srgbClr val="C792EA"/>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 </a:t>
            </a:r>
            <a:r>
              <a:rPr lang="en-US" sz="1850">
                <a:solidFill>
                  <a:srgbClr val="C792EA"/>
                </a:solidFill>
                <a:highlight>
                  <a:srgbClr val="292D3E"/>
                </a:highlight>
                <a:latin typeface="Courier New"/>
                <a:ea typeface="Courier New"/>
                <a:cs typeface="Courier New"/>
                <a:sym typeface="Courier New"/>
              </a:rPr>
              <a:t>function</a:t>
            </a:r>
            <a:r>
              <a:rPr lang="en-US" sz="1850">
                <a:solidFill>
                  <a:srgbClr val="89DDFF"/>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 </a:t>
            </a:r>
            <a:r>
              <a:rPr lang="en-US" sz="1850">
                <a:solidFill>
                  <a:srgbClr val="89DDFF"/>
                </a:solidFill>
                <a:highlight>
                  <a:srgbClr val="292D3E"/>
                </a:highlight>
                <a:latin typeface="Courier New"/>
                <a:ea typeface="Courier New"/>
                <a:cs typeface="Courier New"/>
                <a:sym typeface="Courier New"/>
              </a:rPr>
              <a:t>{</a:t>
            </a:r>
            <a:endParaRPr sz="1850">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A6ACCD"/>
                </a:solidFill>
                <a:highlight>
                  <a:srgbClr val="292D3E"/>
                </a:highlight>
                <a:latin typeface="Courier New"/>
                <a:ea typeface="Courier New"/>
                <a:cs typeface="Courier New"/>
                <a:sym typeface="Courier New"/>
              </a:rPr>
              <a:t>   </a:t>
            </a:r>
            <a:r>
              <a:rPr lang="en-US" sz="1850" i="1">
                <a:solidFill>
                  <a:srgbClr val="FF5370"/>
                </a:solidFill>
                <a:highlight>
                  <a:srgbClr val="292D3E"/>
                </a:highlight>
                <a:latin typeface="Courier New"/>
                <a:ea typeface="Courier New"/>
                <a:cs typeface="Courier New"/>
                <a:sym typeface="Courier New"/>
              </a:rPr>
              <a:t>this</a:t>
            </a:r>
            <a:r>
              <a:rPr lang="en-US" sz="1850">
                <a:solidFill>
                  <a:srgbClr val="89DDFF"/>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isFlying </a:t>
            </a:r>
            <a:r>
              <a:rPr lang="en-US" sz="1850">
                <a:solidFill>
                  <a:srgbClr val="C792EA"/>
                </a:solidFill>
                <a:highlight>
                  <a:srgbClr val="292D3E"/>
                </a:highlight>
                <a:latin typeface="Courier New"/>
                <a:ea typeface="Courier New"/>
                <a:cs typeface="Courier New"/>
                <a:sym typeface="Courier New"/>
              </a:rPr>
              <a:t>=</a:t>
            </a:r>
            <a:r>
              <a:rPr lang="en-US" sz="1850">
                <a:solidFill>
                  <a:srgbClr val="A6ACCD"/>
                </a:solidFill>
                <a:highlight>
                  <a:srgbClr val="292D3E"/>
                </a:highlight>
                <a:latin typeface="Courier New"/>
                <a:ea typeface="Courier New"/>
                <a:cs typeface="Courier New"/>
                <a:sym typeface="Courier New"/>
              </a:rPr>
              <a:t> </a:t>
            </a:r>
            <a:r>
              <a:rPr lang="en-US" sz="1850">
                <a:solidFill>
                  <a:srgbClr val="F78C6C"/>
                </a:solidFill>
                <a:highlight>
                  <a:srgbClr val="292D3E"/>
                </a:highlight>
                <a:latin typeface="Courier New"/>
                <a:ea typeface="Courier New"/>
                <a:cs typeface="Courier New"/>
                <a:sym typeface="Courier New"/>
              </a:rPr>
              <a:t>false</a:t>
            </a:r>
            <a:r>
              <a:rPr lang="en-US" sz="1850">
                <a:solidFill>
                  <a:srgbClr val="89DDFF"/>
                </a:solidFill>
                <a:highlight>
                  <a:srgbClr val="292D3E"/>
                </a:highlight>
                <a:latin typeface="Courier New"/>
                <a:ea typeface="Courier New"/>
                <a:cs typeface="Courier New"/>
                <a:sym typeface="Courier New"/>
              </a:rPr>
              <a:t>;</a:t>
            </a:r>
            <a:endParaRPr sz="1850">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A6ACCD"/>
                </a:solidFill>
                <a:highlight>
                  <a:srgbClr val="292D3E"/>
                </a:highlight>
                <a:latin typeface="Courier New"/>
                <a:ea typeface="Courier New"/>
                <a:cs typeface="Courier New"/>
                <a:sym typeface="Courier New"/>
              </a:rPr>
              <a:t> </a:t>
            </a:r>
            <a:r>
              <a:rPr lang="en-US" sz="1850">
                <a:solidFill>
                  <a:srgbClr val="89DDFF"/>
                </a:solidFill>
                <a:highlight>
                  <a:srgbClr val="292D3E"/>
                </a:highlight>
                <a:latin typeface="Courier New"/>
                <a:ea typeface="Courier New"/>
                <a:cs typeface="Courier New"/>
                <a:sym typeface="Courier New"/>
              </a:rPr>
              <a:t>};</a:t>
            </a:r>
            <a:endParaRPr sz="1850">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chemeClr val="accent4"/>
                </a:solidFill>
                <a:highlight>
                  <a:srgbClr val="292D3E"/>
                </a:highlight>
                <a:latin typeface="Courier New"/>
                <a:ea typeface="Courier New"/>
                <a:cs typeface="Courier New"/>
                <a:sym typeface="Courier New"/>
              </a:rPr>
              <a:t>Airplane</a:t>
            </a:r>
            <a:r>
              <a:rPr lang="en-US" sz="1850">
                <a:solidFill>
                  <a:srgbClr val="89DDFF"/>
                </a:solidFill>
                <a:highlight>
                  <a:srgbClr val="292D3E"/>
                </a:highlight>
                <a:latin typeface="Courier New"/>
                <a:ea typeface="Courier New"/>
                <a:cs typeface="Courier New"/>
                <a:sym typeface="Courier New"/>
              </a:rPr>
              <a:t> </a:t>
            </a:r>
            <a:r>
              <a:rPr lang="en-US" sz="1850">
                <a:solidFill>
                  <a:schemeClr val="accent3"/>
                </a:solidFill>
                <a:highlight>
                  <a:srgbClr val="292D3E"/>
                </a:highlight>
                <a:latin typeface="Courier New"/>
                <a:ea typeface="Courier New"/>
                <a:cs typeface="Courier New"/>
                <a:sym typeface="Courier New"/>
              </a:rPr>
              <a:t>boing </a:t>
            </a:r>
            <a:r>
              <a:rPr lang="en-US" sz="1850">
                <a:solidFill>
                  <a:srgbClr val="89DDFF"/>
                </a:solidFill>
                <a:highlight>
                  <a:srgbClr val="292D3E"/>
                </a:highlight>
                <a:latin typeface="Courier New"/>
                <a:ea typeface="Courier New"/>
                <a:cs typeface="Courier New"/>
                <a:sym typeface="Courier New"/>
              </a:rPr>
              <a:t>= </a:t>
            </a:r>
            <a:r>
              <a:rPr lang="en-US" sz="1850">
                <a:solidFill>
                  <a:srgbClr val="FF0000"/>
                </a:solidFill>
                <a:highlight>
                  <a:srgbClr val="292D3E"/>
                </a:highlight>
                <a:latin typeface="Courier New"/>
                <a:ea typeface="Courier New"/>
                <a:cs typeface="Courier New"/>
                <a:sym typeface="Courier New"/>
              </a:rPr>
              <a:t>new </a:t>
            </a:r>
            <a:r>
              <a:rPr lang="en-US" sz="1850">
                <a:solidFill>
                  <a:schemeClr val="accent4"/>
                </a:solidFill>
                <a:highlight>
                  <a:srgbClr val="292D3E"/>
                </a:highlight>
                <a:latin typeface="Courier New"/>
                <a:ea typeface="Courier New"/>
                <a:cs typeface="Courier New"/>
                <a:sym typeface="Courier New"/>
              </a:rPr>
              <a:t>Airplane</a:t>
            </a:r>
            <a:r>
              <a:rPr lang="en-US" sz="1850">
                <a:solidFill>
                  <a:srgbClr val="89DDFF"/>
                </a:solidFill>
                <a:highlight>
                  <a:srgbClr val="292D3E"/>
                </a:highlight>
                <a:latin typeface="Courier New"/>
                <a:ea typeface="Courier New"/>
                <a:cs typeface="Courier New"/>
                <a:sym typeface="Courier New"/>
              </a:rPr>
              <a:t>(“Boing”);</a:t>
            </a:r>
            <a:endParaRPr sz="1850">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850">
              <a:solidFill>
                <a:srgbClr val="89DDFF"/>
              </a:solidFill>
              <a:highlight>
                <a:srgbClr val="292D3E"/>
              </a:highlight>
              <a:latin typeface="Courier New"/>
              <a:ea typeface="Courier New"/>
              <a:cs typeface="Courier New"/>
              <a:sym typeface="Courier New"/>
            </a:endParaRPr>
          </a:p>
          <a:p>
            <a:pPr marL="0" lvl="0" indent="0" algn="l" rtl="0">
              <a:spcBef>
                <a:spcPts val="75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10e21a81611_2_11"/>
          <p:cNvSpPr txBox="1">
            <a:spLocks noGrp="1"/>
          </p:cNvSpPr>
          <p:nvPr>
            <p:ph type="title"/>
          </p:nvPr>
        </p:nvSpPr>
        <p:spPr>
          <a:xfrm>
            <a:off x="425650" y="2"/>
            <a:ext cx="10515600" cy="760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Solution for Task 1</a:t>
            </a:r>
            <a:endParaRPr/>
          </a:p>
        </p:txBody>
      </p:sp>
      <p:sp>
        <p:nvSpPr>
          <p:cNvPr id="568" name="Google Shape;568;g10e21a81611_2_11"/>
          <p:cNvSpPr txBox="1">
            <a:spLocks noGrp="1"/>
          </p:cNvSpPr>
          <p:nvPr>
            <p:ph type="body" idx="1"/>
          </p:nvPr>
        </p:nvSpPr>
        <p:spPr>
          <a:xfrm>
            <a:off x="631925" y="1253400"/>
            <a:ext cx="10798200" cy="5236800"/>
          </a:xfrm>
          <a:prstGeom prst="rect">
            <a:avLst/>
          </a:prstGeom>
          <a:solidFill>
            <a:srgbClr val="292C3F"/>
          </a:solidFill>
        </p:spPr>
        <p:txBody>
          <a:bodyPr spcFirstLastPara="1" wrap="square" lIns="91425" tIns="45700" rIns="91425" bIns="45700" anchor="t" anchorCtr="0">
            <a:normAutofit lnSpcReduction="10000"/>
          </a:bodyPr>
          <a:lstStyle/>
          <a:p>
            <a:pPr marL="0" lvl="0" indent="0" algn="l" rtl="0">
              <a:lnSpc>
                <a:spcPct val="135714"/>
              </a:lnSpc>
              <a:spcBef>
                <a:spcPts val="0"/>
              </a:spcBef>
              <a:spcAft>
                <a:spcPts val="0"/>
              </a:spcAft>
              <a:buNone/>
            </a:pPr>
            <a:r>
              <a:rPr lang="en-US" sz="1750">
                <a:solidFill>
                  <a:srgbClr val="C594C5"/>
                </a:solidFill>
                <a:highlight>
                  <a:srgbClr val="282D3F"/>
                </a:highlight>
                <a:latin typeface="Courier New"/>
                <a:ea typeface="Courier New"/>
                <a:cs typeface="Courier New"/>
                <a:sym typeface="Courier New"/>
              </a:rPr>
              <a:t>const</a:t>
            </a:r>
            <a:r>
              <a:rPr lang="en-US" sz="1750">
                <a:solidFill>
                  <a:srgbClr val="CDD3DE"/>
                </a:solidFill>
                <a:highlight>
                  <a:srgbClr val="282D3F"/>
                </a:highlight>
                <a:latin typeface="Courier New"/>
                <a:ea typeface="Courier New"/>
                <a:cs typeface="Courier New"/>
                <a:sym typeface="Courier New"/>
              </a:rPr>
              <a:t> takeOffBtn </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 document</a:t>
            </a:r>
            <a:r>
              <a:rPr lang="en-US" sz="1750">
                <a:solidFill>
                  <a:srgbClr val="5FB3B3"/>
                </a:solidFill>
                <a:highlight>
                  <a:srgbClr val="282D3F"/>
                </a:highlight>
                <a:latin typeface="Courier New"/>
                <a:ea typeface="Courier New"/>
                <a:cs typeface="Courier New"/>
                <a:sym typeface="Courier New"/>
              </a:rPr>
              <a:t>.</a:t>
            </a:r>
            <a:r>
              <a:rPr lang="en-US" sz="1750">
                <a:solidFill>
                  <a:srgbClr val="6699CC"/>
                </a:solidFill>
                <a:highlight>
                  <a:srgbClr val="282D3F"/>
                </a:highlight>
                <a:latin typeface="Courier New"/>
                <a:ea typeface="Courier New"/>
                <a:cs typeface="Courier New"/>
                <a:sym typeface="Courier New"/>
              </a:rPr>
              <a:t>querySelector</a:t>
            </a:r>
            <a:r>
              <a:rPr lang="en-US" sz="1750">
                <a:solidFill>
                  <a:srgbClr val="CDD3DE"/>
                </a:solidFill>
                <a:highlight>
                  <a:srgbClr val="282D3F"/>
                </a:highlight>
                <a:latin typeface="Courier New"/>
                <a:ea typeface="Courier New"/>
                <a:cs typeface="Courier New"/>
                <a:sym typeface="Courier New"/>
              </a:rPr>
              <a:t>(“#takeOffBtn”)</a:t>
            </a:r>
            <a:r>
              <a:rPr lang="en-US" sz="1750">
                <a:solidFill>
                  <a:srgbClr val="5FB3B3"/>
                </a:solidFill>
                <a:highlight>
                  <a:srgbClr val="282D3F"/>
                </a:highlight>
                <a:latin typeface="Courier New"/>
                <a:ea typeface="Courier New"/>
                <a:cs typeface="Courier New"/>
                <a:sym typeface="Courier New"/>
              </a:rPr>
              <a:t>;</a:t>
            </a:r>
            <a:endParaRPr sz="1750">
              <a:solidFill>
                <a:srgbClr val="5FB3B3"/>
              </a:solidFill>
              <a:highlight>
                <a:srgbClr val="282D3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750">
                <a:solidFill>
                  <a:srgbClr val="CDD3DE"/>
                </a:solidFill>
                <a:highlight>
                  <a:srgbClr val="282D3F"/>
                </a:highlight>
                <a:latin typeface="Courier New"/>
                <a:ea typeface="Courier New"/>
                <a:cs typeface="Courier New"/>
                <a:sym typeface="Courier New"/>
              </a:rPr>
              <a:t>takeOffBtn</a:t>
            </a:r>
            <a:r>
              <a:rPr lang="en-US" sz="1750">
                <a:solidFill>
                  <a:srgbClr val="5FB3B3"/>
                </a:solidFill>
                <a:highlight>
                  <a:srgbClr val="282D3F"/>
                </a:highlight>
                <a:latin typeface="Courier New"/>
                <a:ea typeface="Courier New"/>
                <a:cs typeface="Courier New"/>
                <a:sym typeface="Courier New"/>
              </a:rPr>
              <a:t>.</a:t>
            </a:r>
            <a:r>
              <a:rPr lang="en-US" sz="1750">
                <a:solidFill>
                  <a:srgbClr val="6699CC"/>
                </a:solidFill>
                <a:highlight>
                  <a:srgbClr val="282D3F"/>
                </a:highlight>
                <a:latin typeface="Courier New"/>
                <a:ea typeface="Courier New"/>
                <a:cs typeface="Courier New"/>
                <a:sym typeface="Courier New"/>
              </a:rPr>
              <a:t>onclick</a:t>
            </a:r>
            <a:r>
              <a:rPr lang="en-US" sz="1750">
                <a:solidFill>
                  <a:srgbClr val="CDD3DE"/>
                </a:solidFill>
                <a:highlight>
                  <a:srgbClr val="282D3F"/>
                </a:highlight>
                <a:latin typeface="Courier New"/>
                <a:ea typeface="Courier New"/>
                <a:cs typeface="Courier New"/>
                <a:sym typeface="Courier New"/>
              </a:rPr>
              <a:t> </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 </a:t>
            </a:r>
            <a:r>
              <a:rPr lang="en-US" sz="1750">
                <a:solidFill>
                  <a:srgbClr val="C594C5"/>
                </a:solidFill>
                <a:highlight>
                  <a:srgbClr val="282D3F"/>
                </a:highlight>
                <a:latin typeface="Courier New"/>
                <a:ea typeface="Courier New"/>
                <a:cs typeface="Courier New"/>
                <a:sym typeface="Courier New"/>
              </a:rPr>
              <a:t>function</a:t>
            </a:r>
            <a:r>
              <a:rPr lang="en-US" sz="1750">
                <a:solidFill>
                  <a:srgbClr val="5FB3B3"/>
                </a:solidFill>
                <a:highlight>
                  <a:srgbClr val="282D3F"/>
                </a:highlight>
                <a:latin typeface="Courier New"/>
                <a:ea typeface="Courier New"/>
                <a:cs typeface="Courier New"/>
                <a:sym typeface="Courier New"/>
              </a:rPr>
              <a:t>(){</a:t>
            </a:r>
            <a:endParaRPr sz="1750">
              <a:solidFill>
                <a:srgbClr val="5FB3B3"/>
              </a:solidFill>
              <a:highlight>
                <a:srgbClr val="282D3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750">
                <a:solidFill>
                  <a:srgbClr val="CDD3DE"/>
                </a:solidFill>
                <a:highlight>
                  <a:srgbClr val="282D3F"/>
                </a:highlight>
                <a:latin typeface="Courier New"/>
                <a:ea typeface="Courier New"/>
                <a:cs typeface="Courier New"/>
                <a:sym typeface="Courier New"/>
              </a:rPr>
              <a:t>    boing</a:t>
            </a:r>
            <a:r>
              <a:rPr lang="en-US" sz="1750">
                <a:solidFill>
                  <a:srgbClr val="5FB3B3"/>
                </a:solidFill>
                <a:highlight>
                  <a:srgbClr val="282D3F"/>
                </a:highlight>
                <a:latin typeface="Courier New"/>
                <a:ea typeface="Courier New"/>
                <a:cs typeface="Courier New"/>
                <a:sym typeface="Courier New"/>
              </a:rPr>
              <a:t>.</a:t>
            </a:r>
            <a:r>
              <a:rPr lang="en-US" sz="1750">
                <a:solidFill>
                  <a:srgbClr val="6699CC"/>
                </a:solidFill>
                <a:highlight>
                  <a:srgbClr val="282D3F"/>
                </a:highlight>
                <a:latin typeface="Courier New"/>
                <a:ea typeface="Courier New"/>
                <a:cs typeface="Courier New"/>
                <a:sym typeface="Courier New"/>
              </a:rPr>
              <a:t>takeOff</a:t>
            </a:r>
            <a:r>
              <a:rPr lang="en-US" sz="1750">
                <a:solidFill>
                  <a:srgbClr val="CDD3DE"/>
                </a:solidFill>
                <a:highlight>
                  <a:srgbClr val="282D3F"/>
                </a:highlight>
                <a:latin typeface="Courier New"/>
                <a:ea typeface="Courier New"/>
                <a:cs typeface="Courier New"/>
                <a:sym typeface="Courier New"/>
              </a:rPr>
              <a:t>()</a:t>
            </a:r>
            <a:r>
              <a:rPr lang="en-US" sz="1750">
                <a:solidFill>
                  <a:srgbClr val="5FB3B3"/>
                </a:solidFill>
                <a:highlight>
                  <a:srgbClr val="282D3F"/>
                </a:highlight>
                <a:latin typeface="Courier New"/>
                <a:ea typeface="Courier New"/>
                <a:cs typeface="Courier New"/>
                <a:sym typeface="Courier New"/>
              </a:rPr>
              <a:t>;</a:t>
            </a:r>
            <a:endParaRPr sz="1750">
              <a:solidFill>
                <a:srgbClr val="5FB3B3"/>
              </a:solidFill>
              <a:highlight>
                <a:srgbClr val="282D3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750">
                <a:solidFill>
                  <a:srgbClr val="CDD3DE"/>
                </a:solidFill>
                <a:highlight>
                  <a:srgbClr val="282D3F"/>
                </a:highlight>
                <a:latin typeface="Courier New"/>
                <a:ea typeface="Courier New"/>
                <a:cs typeface="Courier New"/>
                <a:sym typeface="Courier New"/>
              </a:rPr>
              <a:t>    document</a:t>
            </a:r>
            <a:r>
              <a:rPr lang="en-US" sz="1750">
                <a:solidFill>
                  <a:srgbClr val="5FB3B3"/>
                </a:solidFill>
                <a:highlight>
                  <a:srgbClr val="282D3F"/>
                </a:highlight>
                <a:latin typeface="Courier New"/>
                <a:ea typeface="Courier New"/>
                <a:cs typeface="Courier New"/>
                <a:sym typeface="Courier New"/>
              </a:rPr>
              <a:t>.</a:t>
            </a:r>
            <a:r>
              <a:rPr lang="en-US" sz="1750">
                <a:solidFill>
                  <a:srgbClr val="6699CC"/>
                </a:solidFill>
                <a:highlight>
                  <a:srgbClr val="282D3F"/>
                </a:highlight>
                <a:latin typeface="Courier New"/>
                <a:ea typeface="Courier New"/>
                <a:cs typeface="Courier New"/>
                <a:sym typeface="Courier New"/>
              </a:rPr>
              <a:t>querySelector</a:t>
            </a:r>
            <a:r>
              <a:rPr lang="en-US" sz="1750">
                <a:solidFill>
                  <a:srgbClr val="CDD3DE"/>
                </a:solidFill>
                <a:highlight>
                  <a:srgbClr val="282D3F"/>
                </a:highlight>
                <a:latin typeface="Courier New"/>
                <a:ea typeface="Courier New"/>
                <a:cs typeface="Courier New"/>
                <a:sym typeface="Courier New"/>
              </a:rPr>
              <a:t>(“#textArea”)</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innerText </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 </a:t>
            </a:r>
            <a:r>
              <a:rPr lang="en-US" sz="1750">
                <a:solidFill>
                  <a:srgbClr val="5FB3B3"/>
                </a:solidFill>
                <a:highlight>
                  <a:srgbClr val="282D3F"/>
                </a:highlight>
                <a:latin typeface="Courier New"/>
                <a:ea typeface="Courier New"/>
                <a:cs typeface="Courier New"/>
                <a:sym typeface="Courier New"/>
              </a:rPr>
              <a:t>`</a:t>
            </a:r>
            <a:r>
              <a:rPr lang="en-US" sz="1750">
                <a:solidFill>
                  <a:srgbClr val="99C794"/>
                </a:solidFill>
                <a:highlight>
                  <a:srgbClr val="282D3F"/>
                </a:highlight>
                <a:latin typeface="Courier New"/>
                <a:ea typeface="Courier New"/>
                <a:cs typeface="Courier New"/>
                <a:sym typeface="Courier New"/>
              </a:rPr>
              <a:t>IsFlying = </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boing</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isFlying</a:t>
            </a:r>
            <a:r>
              <a:rPr lang="en-US" sz="1750">
                <a:solidFill>
                  <a:srgbClr val="5FB3B3"/>
                </a:solidFill>
                <a:highlight>
                  <a:srgbClr val="282D3F"/>
                </a:highlight>
                <a:latin typeface="Courier New"/>
                <a:ea typeface="Courier New"/>
                <a:cs typeface="Courier New"/>
                <a:sym typeface="Courier New"/>
              </a:rPr>
              <a:t>}`;</a:t>
            </a:r>
            <a:endParaRPr sz="1750">
              <a:solidFill>
                <a:srgbClr val="5FB3B3"/>
              </a:solidFill>
              <a:highlight>
                <a:srgbClr val="282D3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750">
                <a:solidFill>
                  <a:srgbClr val="5FB3B3"/>
                </a:solidFill>
                <a:highlight>
                  <a:srgbClr val="282D3F"/>
                </a:highlight>
                <a:latin typeface="Courier New"/>
                <a:ea typeface="Courier New"/>
                <a:cs typeface="Courier New"/>
                <a:sym typeface="Courier New"/>
              </a:rPr>
              <a:t>}</a:t>
            </a:r>
            <a:endParaRPr sz="1750">
              <a:solidFill>
                <a:srgbClr val="5FB3B3"/>
              </a:solidFill>
              <a:highlight>
                <a:srgbClr val="282D3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750">
              <a:solidFill>
                <a:srgbClr val="CDD3DE"/>
              </a:solidFill>
              <a:highlight>
                <a:srgbClr val="282D3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750">
                <a:solidFill>
                  <a:srgbClr val="C594C5"/>
                </a:solidFill>
                <a:highlight>
                  <a:srgbClr val="282D3F"/>
                </a:highlight>
                <a:latin typeface="Courier New"/>
                <a:ea typeface="Courier New"/>
                <a:cs typeface="Courier New"/>
                <a:sym typeface="Courier New"/>
              </a:rPr>
              <a:t>const</a:t>
            </a:r>
            <a:r>
              <a:rPr lang="en-US" sz="1750">
                <a:solidFill>
                  <a:srgbClr val="CDD3DE"/>
                </a:solidFill>
                <a:highlight>
                  <a:srgbClr val="282D3F"/>
                </a:highlight>
                <a:latin typeface="Courier New"/>
                <a:ea typeface="Courier New"/>
                <a:cs typeface="Courier New"/>
                <a:sym typeface="Courier New"/>
              </a:rPr>
              <a:t> landBtn </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 document</a:t>
            </a:r>
            <a:r>
              <a:rPr lang="en-US" sz="1750">
                <a:solidFill>
                  <a:srgbClr val="5FB3B3"/>
                </a:solidFill>
                <a:highlight>
                  <a:srgbClr val="282D3F"/>
                </a:highlight>
                <a:latin typeface="Courier New"/>
                <a:ea typeface="Courier New"/>
                <a:cs typeface="Courier New"/>
                <a:sym typeface="Courier New"/>
              </a:rPr>
              <a:t>.</a:t>
            </a:r>
            <a:r>
              <a:rPr lang="en-US" sz="1750">
                <a:solidFill>
                  <a:srgbClr val="6699CC"/>
                </a:solidFill>
                <a:highlight>
                  <a:srgbClr val="282D3F"/>
                </a:highlight>
                <a:latin typeface="Courier New"/>
                <a:ea typeface="Courier New"/>
                <a:cs typeface="Courier New"/>
                <a:sym typeface="Courier New"/>
              </a:rPr>
              <a:t>querySelector</a:t>
            </a:r>
            <a:r>
              <a:rPr lang="en-US" sz="1750">
                <a:solidFill>
                  <a:srgbClr val="CDD3DE"/>
                </a:solidFill>
                <a:highlight>
                  <a:srgbClr val="282D3F"/>
                </a:highlight>
                <a:latin typeface="Courier New"/>
                <a:ea typeface="Courier New"/>
                <a:cs typeface="Courier New"/>
                <a:sym typeface="Courier New"/>
              </a:rPr>
              <a:t>(“#landBtn”)</a:t>
            </a:r>
            <a:r>
              <a:rPr lang="en-US" sz="1750">
                <a:solidFill>
                  <a:srgbClr val="5FB3B3"/>
                </a:solidFill>
                <a:highlight>
                  <a:srgbClr val="282D3F"/>
                </a:highlight>
                <a:latin typeface="Courier New"/>
                <a:ea typeface="Courier New"/>
                <a:cs typeface="Courier New"/>
                <a:sym typeface="Courier New"/>
              </a:rPr>
              <a:t>;</a:t>
            </a:r>
            <a:endParaRPr sz="1750">
              <a:solidFill>
                <a:srgbClr val="5FB3B3"/>
              </a:solidFill>
              <a:highlight>
                <a:srgbClr val="282D3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750">
                <a:solidFill>
                  <a:srgbClr val="CDD3DE"/>
                </a:solidFill>
                <a:highlight>
                  <a:srgbClr val="282D3F"/>
                </a:highlight>
                <a:latin typeface="Courier New"/>
                <a:ea typeface="Courier New"/>
                <a:cs typeface="Courier New"/>
                <a:sym typeface="Courier New"/>
              </a:rPr>
              <a:t>landBtn</a:t>
            </a:r>
            <a:r>
              <a:rPr lang="en-US" sz="1750">
                <a:solidFill>
                  <a:srgbClr val="5FB3B3"/>
                </a:solidFill>
                <a:highlight>
                  <a:srgbClr val="282D3F"/>
                </a:highlight>
                <a:latin typeface="Courier New"/>
                <a:ea typeface="Courier New"/>
                <a:cs typeface="Courier New"/>
                <a:sym typeface="Courier New"/>
              </a:rPr>
              <a:t>.</a:t>
            </a:r>
            <a:r>
              <a:rPr lang="en-US" sz="1750">
                <a:solidFill>
                  <a:srgbClr val="6699CC"/>
                </a:solidFill>
                <a:highlight>
                  <a:srgbClr val="282D3F"/>
                </a:highlight>
                <a:latin typeface="Courier New"/>
                <a:ea typeface="Courier New"/>
                <a:cs typeface="Courier New"/>
                <a:sym typeface="Courier New"/>
              </a:rPr>
              <a:t>onclick</a:t>
            </a:r>
            <a:r>
              <a:rPr lang="en-US" sz="1750">
                <a:solidFill>
                  <a:srgbClr val="CDD3DE"/>
                </a:solidFill>
                <a:highlight>
                  <a:srgbClr val="282D3F"/>
                </a:highlight>
                <a:latin typeface="Courier New"/>
                <a:ea typeface="Courier New"/>
                <a:cs typeface="Courier New"/>
                <a:sym typeface="Courier New"/>
              </a:rPr>
              <a:t> </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 </a:t>
            </a:r>
            <a:r>
              <a:rPr lang="en-US" sz="1750">
                <a:solidFill>
                  <a:srgbClr val="C594C5"/>
                </a:solidFill>
                <a:highlight>
                  <a:srgbClr val="282D3F"/>
                </a:highlight>
                <a:latin typeface="Courier New"/>
                <a:ea typeface="Courier New"/>
                <a:cs typeface="Courier New"/>
                <a:sym typeface="Courier New"/>
              </a:rPr>
              <a:t>function</a:t>
            </a:r>
            <a:r>
              <a:rPr lang="en-US" sz="1750">
                <a:solidFill>
                  <a:srgbClr val="5FB3B3"/>
                </a:solidFill>
                <a:highlight>
                  <a:srgbClr val="282D3F"/>
                </a:highlight>
                <a:latin typeface="Courier New"/>
                <a:ea typeface="Courier New"/>
                <a:cs typeface="Courier New"/>
                <a:sym typeface="Courier New"/>
              </a:rPr>
              <a:t>(){</a:t>
            </a:r>
            <a:endParaRPr sz="1750">
              <a:solidFill>
                <a:srgbClr val="5FB3B3"/>
              </a:solidFill>
              <a:highlight>
                <a:srgbClr val="282D3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750">
                <a:solidFill>
                  <a:srgbClr val="CDD3DE"/>
                </a:solidFill>
                <a:highlight>
                  <a:srgbClr val="282D3F"/>
                </a:highlight>
                <a:latin typeface="Courier New"/>
                <a:ea typeface="Courier New"/>
                <a:cs typeface="Courier New"/>
                <a:sym typeface="Courier New"/>
              </a:rPr>
              <a:t>    boing</a:t>
            </a:r>
            <a:r>
              <a:rPr lang="en-US" sz="1750">
                <a:solidFill>
                  <a:srgbClr val="5FB3B3"/>
                </a:solidFill>
                <a:highlight>
                  <a:srgbClr val="282D3F"/>
                </a:highlight>
                <a:latin typeface="Courier New"/>
                <a:ea typeface="Courier New"/>
                <a:cs typeface="Courier New"/>
                <a:sym typeface="Courier New"/>
              </a:rPr>
              <a:t>.</a:t>
            </a:r>
            <a:r>
              <a:rPr lang="en-US" sz="1750">
                <a:solidFill>
                  <a:srgbClr val="6699CC"/>
                </a:solidFill>
                <a:highlight>
                  <a:srgbClr val="282D3F"/>
                </a:highlight>
                <a:latin typeface="Courier New"/>
                <a:ea typeface="Courier New"/>
                <a:cs typeface="Courier New"/>
                <a:sym typeface="Courier New"/>
              </a:rPr>
              <a:t>takeOff</a:t>
            </a:r>
            <a:r>
              <a:rPr lang="en-US" sz="1750">
                <a:solidFill>
                  <a:srgbClr val="CDD3DE"/>
                </a:solidFill>
                <a:highlight>
                  <a:srgbClr val="282D3F"/>
                </a:highlight>
                <a:latin typeface="Courier New"/>
                <a:ea typeface="Courier New"/>
                <a:cs typeface="Courier New"/>
                <a:sym typeface="Courier New"/>
              </a:rPr>
              <a:t>()</a:t>
            </a:r>
            <a:r>
              <a:rPr lang="en-US" sz="1750">
                <a:solidFill>
                  <a:srgbClr val="5FB3B3"/>
                </a:solidFill>
                <a:highlight>
                  <a:srgbClr val="282D3F"/>
                </a:highlight>
                <a:latin typeface="Courier New"/>
                <a:ea typeface="Courier New"/>
                <a:cs typeface="Courier New"/>
                <a:sym typeface="Courier New"/>
              </a:rPr>
              <a:t>;</a:t>
            </a:r>
            <a:endParaRPr sz="1750">
              <a:solidFill>
                <a:srgbClr val="5FB3B3"/>
              </a:solidFill>
              <a:highlight>
                <a:srgbClr val="282D3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750">
                <a:solidFill>
                  <a:srgbClr val="CDD3DE"/>
                </a:solidFill>
                <a:highlight>
                  <a:srgbClr val="282D3F"/>
                </a:highlight>
                <a:latin typeface="Courier New"/>
                <a:ea typeface="Courier New"/>
                <a:cs typeface="Courier New"/>
                <a:sym typeface="Courier New"/>
              </a:rPr>
              <a:t>    document</a:t>
            </a:r>
            <a:r>
              <a:rPr lang="en-US" sz="1750">
                <a:solidFill>
                  <a:srgbClr val="5FB3B3"/>
                </a:solidFill>
                <a:highlight>
                  <a:srgbClr val="282D3F"/>
                </a:highlight>
                <a:latin typeface="Courier New"/>
                <a:ea typeface="Courier New"/>
                <a:cs typeface="Courier New"/>
                <a:sym typeface="Courier New"/>
              </a:rPr>
              <a:t>.</a:t>
            </a:r>
            <a:r>
              <a:rPr lang="en-US" sz="1750">
                <a:solidFill>
                  <a:srgbClr val="6699CC"/>
                </a:solidFill>
                <a:highlight>
                  <a:srgbClr val="282D3F"/>
                </a:highlight>
                <a:latin typeface="Courier New"/>
                <a:ea typeface="Courier New"/>
                <a:cs typeface="Courier New"/>
                <a:sym typeface="Courier New"/>
              </a:rPr>
              <a:t>querySelector</a:t>
            </a:r>
            <a:r>
              <a:rPr lang="en-US" sz="1750">
                <a:solidFill>
                  <a:srgbClr val="CDD3DE"/>
                </a:solidFill>
                <a:highlight>
                  <a:srgbClr val="282D3F"/>
                </a:highlight>
                <a:latin typeface="Courier New"/>
                <a:ea typeface="Courier New"/>
                <a:cs typeface="Courier New"/>
                <a:sym typeface="Courier New"/>
              </a:rPr>
              <a:t>(“#textArea”)</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innerText </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 </a:t>
            </a:r>
            <a:r>
              <a:rPr lang="en-US" sz="1750">
                <a:solidFill>
                  <a:srgbClr val="5FB3B3"/>
                </a:solidFill>
                <a:highlight>
                  <a:srgbClr val="282D3F"/>
                </a:highlight>
                <a:latin typeface="Courier New"/>
                <a:ea typeface="Courier New"/>
                <a:cs typeface="Courier New"/>
                <a:sym typeface="Courier New"/>
              </a:rPr>
              <a:t>`</a:t>
            </a:r>
            <a:r>
              <a:rPr lang="en-US" sz="1750">
                <a:solidFill>
                  <a:srgbClr val="99C794"/>
                </a:solidFill>
                <a:highlight>
                  <a:srgbClr val="282D3F"/>
                </a:highlight>
                <a:latin typeface="Courier New"/>
                <a:ea typeface="Courier New"/>
                <a:cs typeface="Courier New"/>
                <a:sym typeface="Courier New"/>
              </a:rPr>
              <a:t>IsFlying = </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boing</a:t>
            </a:r>
            <a:r>
              <a:rPr lang="en-US" sz="1750">
                <a:solidFill>
                  <a:srgbClr val="5FB3B3"/>
                </a:solidFill>
                <a:highlight>
                  <a:srgbClr val="282D3F"/>
                </a:highlight>
                <a:latin typeface="Courier New"/>
                <a:ea typeface="Courier New"/>
                <a:cs typeface="Courier New"/>
                <a:sym typeface="Courier New"/>
              </a:rPr>
              <a:t>.</a:t>
            </a:r>
            <a:r>
              <a:rPr lang="en-US" sz="1750">
                <a:solidFill>
                  <a:srgbClr val="CDD3DE"/>
                </a:solidFill>
                <a:highlight>
                  <a:srgbClr val="282D3F"/>
                </a:highlight>
                <a:latin typeface="Courier New"/>
                <a:ea typeface="Courier New"/>
                <a:cs typeface="Courier New"/>
                <a:sym typeface="Courier New"/>
              </a:rPr>
              <a:t>isFlying</a:t>
            </a:r>
            <a:r>
              <a:rPr lang="en-US" sz="1750">
                <a:solidFill>
                  <a:srgbClr val="5FB3B3"/>
                </a:solidFill>
                <a:highlight>
                  <a:srgbClr val="282D3F"/>
                </a:highlight>
                <a:latin typeface="Courier New"/>
                <a:ea typeface="Courier New"/>
                <a:cs typeface="Courier New"/>
                <a:sym typeface="Courier New"/>
              </a:rPr>
              <a:t>}`;</a:t>
            </a:r>
            <a:endParaRPr sz="1750">
              <a:solidFill>
                <a:srgbClr val="5FB3B3"/>
              </a:solidFill>
              <a:highlight>
                <a:srgbClr val="282D3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750">
                <a:solidFill>
                  <a:srgbClr val="5FB3B3"/>
                </a:solidFill>
                <a:highlight>
                  <a:srgbClr val="282D3F"/>
                </a:highlight>
                <a:latin typeface="Courier New"/>
                <a:ea typeface="Courier New"/>
                <a:cs typeface="Courier New"/>
                <a:sym typeface="Courier New"/>
              </a:rPr>
              <a:t>}</a:t>
            </a:r>
            <a:endParaRPr sz="1750">
              <a:solidFill>
                <a:srgbClr val="5FB3B3"/>
              </a:solidFill>
              <a:highlight>
                <a:srgbClr val="282D3F"/>
              </a:highlight>
              <a:latin typeface="Courier New"/>
              <a:ea typeface="Courier New"/>
              <a:cs typeface="Courier New"/>
              <a:sym typeface="Courier New"/>
            </a:endParaRPr>
          </a:p>
          <a:p>
            <a:pPr marL="0" lvl="0" indent="0" algn="l" rtl="0">
              <a:spcBef>
                <a:spcPts val="750"/>
              </a:spcBef>
              <a:spcAft>
                <a:spcPts val="0"/>
              </a:spcAft>
              <a:buClr>
                <a:schemeClr val="dk1"/>
              </a:buClr>
              <a:buSzPts val="1100"/>
              <a:buFont typeface="Arial"/>
              <a:buNone/>
            </a:pPr>
            <a:endParaRPr sz="1850">
              <a:solidFill>
                <a:srgbClr val="89DDFF"/>
              </a:solidFill>
              <a:highlight>
                <a:srgbClr val="292D3E"/>
              </a:highlight>
              <a:latin typeface="Courier New"/>
              <a:ea typeface="Courier New"/>
              <a:cs typeface="Courier New"/>
              <a:sym typeface="Courier New"/>
            </a:endParaRPr>
          </a:p>
          <a:p>
            <a:pPr marL="0" lvl="0" indent="0" algn="l" rtl="0">
              <a:spcBef>
                <a:spcPts val="750"/>
              </a:spcBef>
              <a:spcAft>
                <a:spcPts val="0"/>
              </a:spcAft>
              <a:buNone/>
            </a:pPr>
            <a:endParaRPr sz="1850">
              <a:solidFill>
                <a:srgbClr val="89DDFF"/>
              </a:solidFill>
              <a:highlight>
                <a:srgbClr val="292D3E"/>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1124be6ad7_9_17"/>
          <p:cNvSpPr txBox="1">
            <a:spLocks noGrp="1"/>
          </p:cNvSpPr>
          <p:nvPr>
            <p:ph type="title"/>
          </p:nvPr>
        </p:nvSpPr>
        <p:spPr>
          <a:xfrm>
            <a:off x="149678" y="200926"/>
            <a:ext cx="7886700" cy="48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Object concept</a:t>
            </a:r>
            <a:endParaRPr/>
          </a:p>
        </p:txBody>
      </p:sp>
      <p:sp>
        <p:nvSpPr>
          <p:cNvPr id="192" name="Google Shape;192;g11124be6ad7_9_17"/>
          <p:cNvSpPr txBox="1">
            <a:spLocks noGrp="1"/>
          </p:cNvSpPr>
          <p:nvPr>
            <p:ph type="body" idx="1"/>
          </p:nvPr>
        </p:nvSpPr>
        <p:spPr>
          <a:xfrm>
            <a:off x="320228" y="793292"/>
            <a:ext cx="12007500" cy="5455500"/>
          </a:xfrm>
          <a:prstGeom prst="rect">
            <a:avLst/>
          </a:prstGeom>
          <a:noFill/>
          <a:ln>
            <a:noFill/>
          </a:ln>
        </p:spPr>
        <p:txBody>
          <a:bodyPr spcFirstLastPara="1" wrap="square" lIns="91425" tIns="45700" rIns="91425" bIns="45700" anchor="t" anchorCtr="0">
            <a:noAutofit/>
          </a:bodyPr>
          <a:lstStyle/>
          <a:p>
            <a:pPr marL="457200" lvl="0" indent="0" algn="l" rtl="0">
              <a:lnSpc>
                <a:spcPct val="80000"/>
              </a:lnSpc>
              <a:spcBef>
                <a:spcPts val="375"/>
              </a:spcBef>
              <a:spcAft>
                <a:spcPts val="0"/>
              </a:spcAft>
              <a:buNone/>
            </a:pPr>
            <a:endParaRPr/>
          </a:p>
          <a:p>
            <a:pPr marL="457200" lvl="0" indent="-368300" algn="l" rtl="0">
              <a:lnSpc>
                <a:spcPct val="80000"/>
              </a:lnSpc>
              <a:spcBef>
                <a:spcPts val="375"/>
              </a:spcBef>
              <a:spcAft>
                <a:spcPts val="0"/>
              </a:spcAft>
              <a:buSzPts val="2200"/>
              <a:buChar char="•"/>
            </a:pPr>
            <a:r>
              <a:rPr lang="en-US" sz="2200"/>
              <a:t>object can be a variable, a data structure, a function, or a method. As regions of memory, they contain value and are referenced by identifiers.</a:t>
            </a:r>
            <a:endParaRPr sz="2200"/>
          </a:p>
          <a:p>
            <a:pPr marL="0" lvl="0" indent="0" algn="l" rtl="0">
              <a:lnSpc>
                <a:spcPct val="80000"/>
              </a:lnSpc>
              <a:spcBef>
                <a:spcPts val="375"/>
              </a:spcBef>
              <a:spcAft>
                <a:spcPts val="0"/>
              </a:spcAft>
              <a:buClr>
                <a:schemeClr val="dk1"/>
              </a:buClr>
              <a:buSzPts val="1100"/>
              <a:buFont typeface="Arial"/>
              <a:buNone/>
            </a:pPr>
            <a:endParaRPr sz="2200"/>
          </a:p>
          <a:p>
            <a:pPr marL="457200" lvl="0" indent="-368300" algn="l" rtl="0">
              <a:lnSpc>
                <a:spcPct val="80000"/>
              </a:lnSpc>
              <a:spcBef>
                <a:spcPts val="375"/>
              </a:spcBef>
              <a:spcAft>
                <a:spcPts val="0"/>
              </a:spcAft>
              <a:buSzPts val="2200"/>
              <a:buChar char="•"/>
            </a:pPr>
            <a:r>
              <a:rPr lang="en-US" sz="2200"/>
              <a:t>In the object-oriented programming paradigm, object can be a combination of variables, functions, and data structures; in particular in class-based variations of the paradigm it refers to a particular instance of a class.</a:t>
            </a:r>
            <a:endParaRPr sz="2200"/>
          </a:p>
          <a:p>
            <a:pPr marL="0" lvl="0" indent="0" algn="l" rtl="0">
              <a:lnSpc>
                <a:spcPct val="80000"/>
              </a:lnSpc>
              <a:spcBef>
                <a:spcPts val="375"/>
              </a:spcBef>
              <a:spcAft>
                <a:spcPts val="0"/>
              </a:spcAft>
              <a:buClr>
                <a:schemeClr val="dk1"/>
              </a:buClr>
              <a:buSzPts val="1100"/>
              <a:buFont typeface="Arial"/>
              <a:buNone/>
            </a:pPr>
            <a:endParaRPr sz="2200"/>
          </a:p>
          <a:p>
            <a:pPr marL="457200" lvl="0" indent="-368300" algn="l" rtl="0">
              <a:lnSpc>
                <a:spcPct val="80000"/>
              </a:lnSpc>
              <a:spcBef>
                <a:spcPts val="375"/>
              </a:spcBef>
              <a:spcAft>
                <a:spcPts val="0"/>
              </a:spcAft>
              <a:buSzPts val="2200"/>
              <a:buChar char="•"/>
            </a:pPr>
            <a:r>
              <a:rPr lang="en-US" sz="2200"/>
              <a:t>In the relational model of database management, an object can be a table or column, or an association between data and a database entity (such as relating a person's age to a specific person).</a:t>
            </a:r>
            <a:endParaRPr sz="2200"/>
          </a:p>
          <a:p>
            <a:pPr marL="457200" lvl="0" indent="-368300" algn="l" rtl="0">
              <a:lnSpc>
                <a:spcPct val="80000"/>
              </a:lnSpc>
              <a:spcBef>
                <a:spcPts val="0"/>
              </a:spcBef>
              <a:spcAft>
                <a:spcPts val="0"/>
              </a:spcAft>
              <a:buSzPts val="2200"/>
              <a:buChar char="•"/>
            </a:pPr>
            <a:r>
              <a:rPr lang="en-US" sz="2200">
                <a:solidFill>
                  <a:srgbClr val="202122"/>
                </a:solidFill>
                <a:highlight>
                  <a:srgbClr val="FFFFFF"/>
                </a:highlight>
                <a:latin typeface="Arial"/>
                <a:ea typeface="Arial"/>
                <a:cs typeface="Arial"/>
                <a:sym typeface="Arial"/>
              </a:rPr>
              <a:t>An important distinction in programming languages is the difference between an object-oriented language and an object-based language. A language is usually considered object-based if it includes the basic capabilities for an object: identity, properties, and attributes. A language is considered object-oriented if it is object-based and also has the capability of polymorphism, inheritance, encapsulation, and, possibly, composition.</a:t>
            </a:r>
            <a:endParaRPr sz="2200"/>
          </a:p>
          <a:p>
            <a:pPr marL="0" lvl="0" indent="0" algn="l" rtl="0">
              <a:lnSpc>
                <a:spcPct val="80000"/>
              </a:lnSpc>
              <a:spcBef>
                <a:spcPts val="375"/>
              </a:spcBef>
              <a:spcAft>
                <a:spcPts val="0"/>
              </a:spcAft>
              <a:buNone/>
            </a:pPr>
            <a:endParaRPr/>
          </a:p>
          <a:p>
            <a:pPr marL="457200" lvl="0" indent="-368300" algn="l" rtl="0">
              <a:lnSpc>
                <a:spcPct val="80000"/>
              </a:lnSpc>
              <a:spcBef>
                <a:spcPts val="375"/>
              </a:spcBef>
              <a:spcAft>
                <a:spcPts val="0"/>
              </a:spcAft>
              <a:buSzPts val="2200"/>
              <a:buChar char="•"/>
            </a:pPr>
            <a:r>
              <a:rPr lang="en-US" sz="2200"/>
              <a:t> JavaScript is a prototype based object oriented language</a:t>
            </a:r>
            <a:endParaRPr sz="2200"/>
          </a:p>
        </p:txBody>
      </p:sp>
      <p:sp>
        <p:nvSpPr>
          <p:cNvPr id="193" name="Google Shape;193;g11124be6ad7_9_17"/>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194" name="Google Shape;194;g11124be6ad7_9_17"/>
          <p:cNvSpPr txBox="1">
            <a:spLocks noGrp="1"/>
          </p:cNvSpPr>
          <p:nvPr>
            <p:ph type="ftr" idx="11"/>
          </p:nvPr>
        </p:nvSpPr>
        <p:spPr>
          <a:xfrm>
            <a:off x="4643103" y="6356351"/>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195" name="Google Shape;195;g11124be6ad7_9_17"/>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g10e21a81611_2_27"/>
          <p:cNvSpPr txBox="1">
            <a:spLocks noGrp="1"/>
          </p:cNvSpPr>
          <p:nvPr>
            <p:ph type="title"/>
          </p:nvPr>
        </p:nvSpPr>
        <p:spPr>
          <a:xfrm>
            <a:off x="425650" y="2"/>
            <a:ext cx="10515600" cy="7608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Solution for Task 1</a:t>
            </a:r>
            <a:endParaRPr/>
          </a:p>
        </p:txBody>
      </p:sp>
      <p:sp>
        <p:nvSpPr>
          <p:cNvPr id="575" name="Google Shape;575;g10e21a81611_2_27"/>
          <p:cNvSpPr/>
          <p:nvPr/>
        </p:nvSpPr>
        <p:spPr>
          <a:xfrm>
            <a:off x="6905950" y="1253400"/>
            <a:ext cx="4971600" cy="5163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g10e21a81611_2_27"/>
          <p:cNvSpPr/>
          <p:nvPr/>
        </p:nvSpPr>
        <p:spPr>
          <a:xfrm>
            <a:off x="7385525" y="1678525"/>
            <a:ext cx="1790400" cy="5754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t>   </a:t>
            </a:r>
            <a:r>
              <a:rPr lang="en-US" sz="2100" b="1">
                <a:solidFill>
                  <a:srgbClr val="303030"/>
                </a:solidFill>
              </a:rPr>
              <a:t> TakeOff</a:t>
            </a:r>
            <a:endParaRPr sz="2100" b="1">
              <a:solidFill>
                <a:srgbClr val="303030"/>
              </a:solidFill>
            </a:endParaRPr>
          </a:p>
        </p:txBody>
      </p:sp>
      <p:sp>
        <p:nvSpPr>
          <p:cNvPr id="577" name="Google Shape;577;g10e21a81611_2_27"/>
          <p:cNvSpPr/>
          <p:nvPr/>
        </p:nvSpPr>
        <p:spPr>
          <a:xfrm>
            <a:off x="9591600" y="1678525"/>
            <a:ext cx="1790400" cy="5754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b="1">
                <a:solidFill>
                  <a:srgbClr val="303030"/>
                </a:solidFill>
              </a:rPr>
              <a:t>     Land</a:t>
            </a:r>
            <a:endParaRPr sz="2100" b="1">
              <a:solidFill>
                <a:srgbClr val="303030"/>
              </a:solidFill>
            </a:endParaRPr>
          </a:p>
        </p:txBody>
      </p:sp>
      <p:sp>
        <p:nvSpPr>
          <p:cNvPr id="578" name="Google Shape;578;g10e21a81611_2_27"/>
          <p:cNvSpPr/>
          <p:nvPr/>
        </p:nvSpPr>
        <p:spPr>
          <a:xfrm>
            <a:off x="7409500" y="2701625"/>
            <a:ext cx="3964500" cy="3117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2400"/>
              <a:t>IsFlying = False</a:t>
            </a:r>
            <a:endParaRPr sz="2400"/>
          </a:p>
        </p:txBody>
      </p:sp>
      <p:sp>
        <p:nvSpPr>
          <p:cNvPr id="579" name="Google Shape;579;g10e21a81611_2_27"/>
          <p:cNvSpPr/>
          <p:nvPr/>
        </p:nvSpPr>
        <p:spPr>
          <a:xfrm>
            <a:off x="695925" y="1253400"/>
            <a:ext cx="4971600" cy="5163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g10e21a81611_2_27"/>
          <p:cNvSpPr/>
          <p:nvPr/>
        </p:nvSpPr>
        <p:spPr>
          <a:xfrm>
            <a:off x="1095575" y="1678525"/>
            <a:ext cx="1790400" cy="5754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t>   </a:t>
            </a:r>
            <a:r>
              <a:rPr lang="en-US" sz="2100" b="1">
                <a:solidFill>
                  <a:srgbClr val="303030"/>
                </a:solidFill>
              </a:rPr>
              <a:t> TakeOff</a:t>
            </a:r>
            <a:endParaRPr sz="2100" b="1">
              <a:solidFill>
                <a:srgbClr val="303030"/>
              </a:solidFill>
            </a:endParaRPr>
          </a:p>
        </p:txBody>
      </p:sp>
      <p:sp>
        <p:nvSpPr>
          <p:cNvPr id="581" name="Google Shape;581;g10e21a81611_2_27"/>
          <p:cNvSpPr/>
          <p:nvPr/>
        </p:nvSpPr>
        <p:spPr>
          <a:xfrm>
            <a:off x="3493450" y="1678525"/>
            <a:ext cx="1790400" cy="5754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b="1">
                <a:solidFill>
                  <a:srgbClr val="303030"/>
                </a:solidFill>
              </a:rPr>
              <a:t>     Land</a:t>
            </a:r>
            <a:endParaRPr sz="2100" b="1">
              <a:solidFill>
                <a:srgbClr val="303030"/>
              </a:solidFill>
            </a:endParaRPr>
          </a:p>
        </p:txBody>
      </p:sp>
      <p:sp>
        <p:nvSpPr>
          <p:cNvPr id="582" name="Google Shape;582;g10e21a81611_2_27"/>
          <p:cNvSpPr/>
          <p:nvPr/>
        </p:nvSpPr>
        <p:spPr>
          <a:xfrm>
            <a:off x="1199475" y="2701625"/>
            <a:ext cx="3964500" cy="3117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r>
              <a:rPr lang="en-US" sz="2600"/>
              <a:t> IsFlying = True</a:t>
            </a:r>
            <a:endParaRPr sz="3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g111329d1ae2_0_1679"/>
          <p:cNvSpPr txBox="1">
            <a:spLocks noGrp="1"/>
          </p:cNvSpPr>
          <p:nvPr>
            <p:ph type="title"/>
          </p:nvPr>
        </p:nvSpPr>
        <p:spPr>
          <a:xfrm>
            <a:off x="172278" y="154549"/>
            <a:ext cx="94653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504EC"/>
              </a:buClr>
              <a:buSzPts val="3600"/>
              <a:buNone/>
            </a:pPr>
            <a:r>
              <a:rPr lang="en-US" sz="4000" b="1">
                <a:solidFill>
                  <a:srgbClr val="2504EC"/>
                </a:solidFill>
              </a:rPr>
              <a:t>Practical Exercises </a:t>
            </a:r>
            <a:endParaRPr sz="3200" b="1">
              <a:solidFill>
                <a:srgbClr val="002060"/>
              </a:solidFill>
            </a:endParaRPr>
          </a:p>
        </p:txBody>
      </p:sp>
      <p:sp>
        <p:nvSpPr>
          <p:cNvPr id="589" name="Google Shape;589;g111329d1ae2_0_1679"/>
          <p:cNvSpPr txBox="1">
            <a:spLocks noGrp="1"/>
          </p:cNvSpPr>
          <p:nvPr>
            <p:ph type="body" idx="1"/>
          </p:nvPr>
        </p:nvSpPr>
        <p:spPr>
          <a:xfrm>
            <a:off x="233700" y="950990"/>
            <a:ext cx="11724600" cy="5478900"/>
          </a:xfrm>
          <a:prstGeom prst="rect">
            <a:avLst/>
          </a:prstGeom>
          <a:noFill/>
          <a:ln>
            <a:noFill/>
          </a:ln>
        </p:spPr>
        <p:txBody>
          <a:bodyPr spcFirstLastPara="1" wrap="square" lIns="91425" tIns="45700" rIns="91425" bIns="45700" anchor="t" anchorCtr="0">
            <a:noAutofit/>
          </a:bodyPr>
          <a:lstStyle/>
          <a:p>
            <a:pPr marL="0" lvl="0" indent="0" algn="l" rtl="0">
              <a:lnSpc>
                <a:spcPct val="156521"/>
              </a:lnSpc>
              <a:spcBef>
                <a:spcPts val="0"/>
              </a:spcBef>
              <a:spcAft>
                <a:spcPts val="0"/>
              </a:spcAft>
              <a:buNone/>
            </a:pP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TASK 2</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Write a Person Constructor that initializes `name` and `age` from arguments.</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All instances of Person should initialize with an empty `stomach` array.</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Give instances of Person the ability to `.eat("someFood")`:</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When eating an edible, it should be pushed into the `stomach`.</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The `eat` method should have no effect if there are 10 items in the `stomach`.</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Give instances of Person the ability to `.poop()`:</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When an instance poops, its `stomach` should empty.</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Give instances of Person a method `.toString()`:</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It should return a string with `name` and `age`. Example: "Mary, 50"</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350" i="1">
                <a:solidFill>
                  <a:srgbClr val="1B2B34"/>
                </a:solidFill>
                <a:highlight>
                  <a:schemeClr val="lt1"/>
                </a:highlight>
                <a:latin typeface="Courier New"/>
                <a:ea typeface="Courier New"/>
                <a:cs typeface="Courier New"/>
                <a:sym typeface="Courier New"/>
              </a:rPr>
              <a:t> </a:t>
            </a:r>
            <a:endParaRPr sz="2700">
              <a:solidFill>
                <a:srgbClr val="1B2B34"/>
              </a:solidFill>
              <a:highlight>
                <a:schemeClr val="lt1"/>
              </a:highlight>
            </a:endParaRPr>
          </a:p>
        </p:txBody>
      </p:sp>
      <p:sp>
        <p:nvSpPr>
          <p:cNvPr id="590" name="Google Shape;590;g111329d1ae2_0_1679"/>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591" name="Google Shape;591;g111329d1ae2_0_1679"/>
          <p:cNvSpPr txBox="1">
            <a:spLocks noGrp="1"/>
          </p:cNvSpPr>
          <p:nvPr>
            <p:ph type="ftr" idx="11"/>
          </p:nvPr>
        </p:nvSpPr>
        <p:spPr>
          <a:xfrm>
            <a:off x="4766152" y="6390617"/>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592" name="Google Shape;592;g111329d1ae2_0_1679"/>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g111329d1ae2_0_1688"/>
          <p:cNvSpPr txBox="1">
            <a:spLocks noGrp="1"/>
          </p:cNvSpPr>
          <p:nvPr>
            <p:ph type="title"/>
          </p:nvPr>
        </p:nvSpPr>
        <p:spPr>
          <a:xfrm>
            <a:off x="599375" y="0"/>
            <a:ext cx="10515600" cy="750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Solution for Task 2</a:t>
            </a:r>
            <a:endParaRPr/>
          </a:p>
        </p:txBody>
      </p:sp>
      <p:sp>
        <p:nvSpPr>
          <p:cNvPr id="599" name="Google Shape;599;g111329d1ae2_0_1688"/>
          <p:cNvSpPr txBox="1">
            <a:spLocks noGrp="1"/>
          </p:cNvSpPr>
          <p:nvPr>
            <p:ph type="body" idx="1"/>
          </p:nvPr>
        </p:nvSpPr>
        <p:spPr>
          <a:xfrm>
            <a:off x="838200" y="1129825"/>
            <a:ext cx="10344300" cy="5428200"/>
          </a:xfrm>
          <a:prstGeom prst="rect">
            <a:avLst/>
          </a:prstGeom>
          <a:solidFill>
            <a:srgbClr val="292C3F"/>
          </a:solidFill>
        </p:spPr>
        <p:txBody>
          <a:bodyPr spcFirstLastPara="1" wrap="square" lIns="91425" tIns="45700" rIns="91425" bIns="45700" anchor="t" anchorCtr="0">
            <a:noAutofit/>
          </a:bodyPr>
          <a:lstStyle/>
          <a:p>
            <a:pPr marL="0" lvl="0" indent="0" algn="l" rtl="0">
              <a:lnSpc>
                <a:spcPct val="135714"/>
              </a:lnSpc>
              <a:spcBef>
                <a:spcPts val="0"/>
              </a:spcBef>
              <a:spcAft>
                <a:spcPts val="0"/>
              </a:spcAft>
              <a:buClr>
                <a:schemeClr val="dk1"/>
              </a:buClr>
              <a:buSzPts val="358"/>
              <a:buFont typeface="Arial"/>
              <a:buNone/>
            </a:pPr>
            <a:r>
              <a:rPr lang="en-US" sz="1428">
                <a:solidFill>
                  <a:srgbClr val="C792EA"/>
                </a:solidFill>
                <a:highlight>
                  <a:srgbClr val="292D3E"/>
                </a:highlight>
                <a:latin typeface="Courier New"/>
                <a:ea typeface="Courier New"/>
                <a:cs typeface="Courier New"/>
                <a:sym typeface="Courier New"/>
              </a:rPr>
              <a:t>function</a:t>
            </a:r>
            <a:r>
              <a:rPr lang="en-US" sz="1428">
                <a:solidFill>
                  <a:srgbClr val="A6ACCD"/>
                </a:solidFill>
                <a:highlight>
                  <a:srgbClr val="292D3E"/>
                </a:highlight>
                <a:latin typeface="Courier New"/>
                <a:ea typeface="Courier New"/>
                <a:cs typeface="Courier New"/>
                <a:sym typeface="Courier New"/>
              </a:rPr>
              <a:t> </a:t>
            </a:r>
            <a:r>
              <a:rPr lang="en-US" sz="1428">
                <a:solidFill>
                  <a:srgbClr val="82AAFF"/>
                </a:solidFill>
                <a:highlight>
                  <a:srgbClr val="292D3E"/>
                </a:highlight>
                <a:latin typeface="Courier New"/>
                <a:ea typeface="Courier New"/>
                <a:cs typeface="Courier New"/>
                <a:sym typeface="Courier New"/>
              </a:rPr>
              <a:t>Person</a:t>
            </a:r>
            <a:r>
              <a:rPr lang="en-US" sz="1428">
                <a:solidFill>
                  <a:srgbClr val="89DDFF"/>
                </a:solidFill>
                <a:highlight>
                  <a:srgbClr val="292D3E"/>
                </a:highlight>
                <a:latin typeface="Courier New"/>
                <a:ea typeface="Courier New"/>
                <a:cs typeface="Courier New"/>
                <a:sym typeface="Courier New"/>
              </a:rPr>
              <a:t>(</a:t>
            </a:r>
            <a:r>
              <a:rPr lang="en-US" sz="1428">
                <a:solidFill>
                  <a:srgbClr val="FF5370"/>
                </a:solidFill>
                <a:highlight>
                  <a:srgbClr val="292D3E"/>
                </a:highlight>
                <a:latin typeface="Courier New"/>
                <a:ea typeface="Courier New"/>
                <a:cs typeface="Courier New"/>
                <a:sym typeface="Courier New"/>
              </a:rPr>
              <a:t>name</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t>
            </a:r>
            <a:r>
              <a:rPr lang="en-US" sz="1428">
                <a:solidFill>
                  <a:srgbClr val="FF5370"/>
                </a:solidFill>
                <a:highlight>
                  <a:srgbClr val="292D3E"/>
                </a:highlight>
                <a:latin typeface="Courier New"/>
                <a:ea typeface="Courier New"/>
                <a:cs typeface="Courier New"/>
                <a:sym typeface="Courier New"/>
              </a:rPr>
              <a:t>age</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i="1">
                <a:solidFill>
                  <a:srgbClr val="FF5370"/>
                </a:solidFill>
                <a:highlight>
                  <a:srgbClr val="292D3E"/>
                </a:highlight>
                <a:latin typeface="Courier New"/>
                <a:ea typeface="Courier New"/>
                <a:cs typeface="Courier New"/>
                <a:sym typeface="Courier New"/>
              </a:rPr>
              <a:t>this</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name </a:t>
            </a:r>
            <a:r>
              <a:rPr lang="en-US" sz="1428">
                <a:solidFill>
                  <a:srgbClr val="C792EA"/>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name</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i="1">
                <a:solidFill>
                  <a:srgbClr val="FF5370"/>
                </a:solidFill>
                <a:highlight>
                  <a:srgbClr val="292D3E"/>
                </a:highlight>
                <a:latin typeface="Courier New"/>
                <a:ea typeface="Courier New"/>
                <a:cs typeface="Courier New"/>
                <a:sym typeface="Courier New"/>
              </a:rPr>
              <a:t>this</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age </a:t>
            </a:r>
            <a:r>
              <a:rPr lang="en-US" sz="1428">
                <a:solidFill>
                  <a:srgbClr val="C792EA"/>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age</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i="1">
                <a:solidFill>
                  <a:srgbClr val="FF5370"/>
                </a:solidFill>
                <a:highlight>
                  <a:srgbClr val="292D3E"/>
                </a:highlight>
                <a:latin typeface="Courier New"/>
                <a:ea typeface="Courier New"/>
                <a:cs typeface="Courier New"/>
                <a:sym typeface="Courier New"/>
              </a:rPr>
              <a:t>this</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stomach </a:t>
            </a:r>
            <a:r>
              <a:rPr lang="en-US" sz="1428">
                <a:solidFill>
                  <a:srgbClr val="C792EA"/>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a:solidFill>
                  <a:srgbClr val="FFCB6B"/>
                </a:solidFill>
                <a:highlight>
                  <a:srgbClr val="292D3E"/>
                </a:highlight>
                <a:latin typeface="Courier New"/>
                <a:ea typeface="Courier New"/>
                <a:cs typeface="Courier New"/>
                <a:sym typeface="Courier New"/>
              </a:rPr>
              <a:t>Person</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prototype</a:t>
            </a:r>
            <a:r>
              <a:rPr lang="en-US" sz="1428">
                <a:solidFill>
                  <a:srgbClr val="89DDFF"/>
                </a:solidFill>
                <a:highlight>
                  <a:srgbClr val="292D3E"/>
                </a:highlight>
                <a:latin typeface="Courier New"/>
                <a:ea typeface="Courier New"/>
                <a:cs typeface="Courier New"/>
                <a:sym typeface="Courier New"/>
              </a:rPr>
              <a:t>.</a:t>
            </a:r>
            <a:r>
              <a:rPr lang="en-US" sz="1428">
                <a:solidFill>
                  <a:srgbClr val="82AAFF"/>
                </a:solidFill>
                <a:highlight>
                  <a:srgbClr val="292D3E"/>
                </a:highlight>
                <a:latin typeface="Courier New"/>
                <a:ea typeface="Courier New"/>
                <a:cs typeface="Courier New"/>
                <a:sym typeface="Courier New"/>
              </a:rPr>
              <a:t>eat</a:t>
            </a:r>
            <a:r>
              <a:rPr lang="en-US" sz="1428">
                <a:solidFill>
                  <a:srgbClr val="A6ACCD"/>
                </a:solidFill>
                <a:highlight>
                  <a:srgbClr val="292D3E"/>
                </a:highlight>
                <a:latin typeface="Courier New"/>
                <a:ea typeface="Courier New"/>
                <a:cs typeface="Courier New"/>
                <a:sym typeface="Courier New"/>
              </a:rPr>
              <a:t> </a:t>
            </a:r>
            <a:r>
              <a:rPr lang="en-US" sz="1428">
                <a:solidFill>
                  <a:srgbClr val="C792EA"/>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t>
            </a:r>
            <a:r>
              <a:rPr lang="en-US" sz="1428">
                <a:solidFill>
                  <a:srgbClr val="C792EA"/>
                </a:solidFill>
                <a:highlight>
                  <a:srgbClr val="292D3E"/>
                </a:highlight>
                <a:latin typeface="Courier New"/>
                <a:ea typeface="Courier New"/>
                <a:cs typeface="Courier New"/>
                <a:sym typeface="Courier New"/>
              </a:rPr>
              <a:t>function</a:t>
            </a:r>
            <a:r>
              <a:rPr lang="en-US" sz="1428">
                <a:solidFill>
                  <a:srgbClr val="89DDFF"/>
                </a:solidFill>
                <a:highlight>
                  <a:srgbClr val="292D3E"/>
                </a:highlight>
                <a:latin typeface="Courier New"/>
                <a:ea typeface="Courier New"/>
                <a:cs typeface="Courier New"/>
                <a:sym typeface="Courier New"/>
              </a:rPr>
              <a:t>(</a:t>
            </a:r>
            <a:r>
              <a:rPr lang="en-US" sz="1428">
                <a:solidFill>
                  <a:srgbClr val="FF5370"/>
                </a:solidFill>
                <a:highlight>
                  <a:srgbClr val="292D3E"/>
                </a:highlight>
                <a:latin typeface="Courier New"/>
                <a:ea typeface="Courier New"/>
                <a:cs typeface="Courier New"/>
                <a:sym typeface="Courier New"/>
              </a:rPr>
              <a:t>food</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i="1">
                <a:solidFill>
                  <a:srgbClr val="89DDFF"/>
                </a:solidFill>
                <a:highlight>
                  <a:srgbClr val="292D3E"/>
                </a:highlight>
                <a:latin typeface="Courier New"/>
                <a:ea typeface="Courier New"/>
                <a:cs typeface="Courier New"/>
                <a:sym typeface="Courier New"/>
              </a:rPr>
              <a:t>if</a:t>
            </a:r>
            <a:r>
              <a:rPr lang="en-US" sz="1428">
                <a:solidFill>
                  <a:srgbClr val="A6ACCD"/>
                </a:solidFill>
                <a:highlight>
                  <a:srgbClr val="292D3E"/>
                </a:highlight>
                <a:latin typeface="Courier New"/>
                <a:ea typeface="Courier New"/>
                <a:cs typeface="Courier New"/>
                <a:sym typeface="Courier New"/>
              </a:rPr>
              <a:t> (</a:t>
            </a:r>
            <a:r>
              <a:rPr lang="en-US" sz="1428" i="1">
                <a:solidFill>
                  <a:srgbClr val="FF5370"/>
                </a:solidFill>
                <a:highlight>
                  <a:srgbClr val="292D3E"/>
                </a:highlight>
                <a:latin typeface="Courier New"/>
                <a:ea typeface="Courier New"/>
                <a:cs typeface="Courier New"/>
                <a:sym typeface="Courier New"/>
              </a:rPr>
              <a:t>this</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stomach</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length </a:t>
            </a:r>
            <a:r>
              <a:rPr lang="en-US" sz="1428">
                <a:solidFill>
                  <a:srgbClr val="C792EA"/>
                </a:solidFill>
                <a:highlight>
                  <a:srgbClr val="292D3E"/>
                </a:highlight>
                <a:latin typeface="Courier New"/>
                <a:ea typeface="Courier New"/>
                <a:cs typeface="Courier New"/>
                <a:sym typeface="Courier New"/>
              </a:rPr>
              <a:t>&lt;</a:t>
            </a:r>
            <a:r>
              <a:rPr lang="en-US" sz="1428">
                <a:solidFill>
                  <a:srgbClr val="A6ACCD"/>
                </a:solidFill>
                <a:highlight>
                  <a:srgbClr val="292D3E"/>
                </a:highlight>
                <a:latin typeface="Courier New"/>
                <a:ea typeface="Courier New"/>
                <a:cs typeface="Courier New"/>
                <a:sym typeface="Courier New"/>
              </a:rPr>
              <a:t> </a:t>
            </a:r>
            <a:r>
              <a:rPr lang="en-US" sz="1428">
                <a:solidFill>
                  <a:srgbClr val="F78C6C"/>
                </a:solidFill>
                <a:highlight>
                  <a:srgbClr val="292D3E"/>
                </a:highlight>
                <a:latin typeface="Courier New"/>
                <a:ea typeface="Courier New"/>
                <a:cs typeface="Courier New"/>
                <a:sym typeface="Courier New"/>
              </a:rPr>
              <a:t>10</a:t>
            </a: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i="1">
                <a:solidFill>
                  <a:srgbClr val="89DDFF"/>
                </a:solidFill>
                <a:highlight>
                  <a:srgbClr val="292D3E"/>
                </a:highlight>
                <a:latin typeface="Courier New"/>
                <a:ea typeface="Courier New"/>
                <a:cs typeface="Courier New"/>
                <a:sym typeface="Courier New"/>
              </a:rPr>
              <a:t>return</a:t>
            </a:r>
            <a:r>
              <a:rPr lang="en-US" sz="1428">
                <a:solidFill>
                  <a:srgbClr val="A6ACCD"/>
                </a:solidFill>
                <a:highlight>
                  <a:srgbClr val="292D3E"/>
                </a:highlight>
                <a:latin typeface="Courier New"/>
                <a:ea typeface="Courier New"/>
                <a:cs typeface="Courier New"/>
                <a:sym typeface="Courier New"/>
              </a:rPr>
              <a:t> </a:t>
            </a:r>
            <a:r>
              <a:rPr lang="en-US" sz="1428" i="1">
                <a:solidFill>
                  <a:srgbClr val="FF5370"/>
                </a:solidFill>
                <a:highlight>
                  <a:srgbClr val="292D3E"/>
                </a:highlight>
                <a:latin typeface="Courier New"/>
                <a:ea typeface="Courier New"/>
                <a:cs typeface="Courier New"/>
                <a:sym typeface="Courier New"/>
              </a:rPr>
              <a:t>this</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stomach</a:t>
            </a:r>
            <a:r>
              <a:rPr lang="en-US" sz="1428">
                <a:solidFill>
                  <a:srgbClr val="89DDFF"/>
                </a:solidFill>
                <a:highlight>
                  <a:srgbClr val="292D3E"/>
                </a:highlight>
                <a:latin typeface="Courier New"/>
                <a:ea typeface="Courier New"/>
                <a:cs typeface="Courier New"/>
                <a:sym typeface="Courier New"/>
              </a:rPr>
              <a:t>.</a:t>
            </a:r>
            <a:r>
              <a:rPr lang="en-US" sz="1428">
                <a:solidFill>
                  <a:srgbClr val="82AAFF"/>
                </a:solidFill>
                <a:highlight>
                  <a:srgbClr val="292D3E"/>
                </a:highlight>
                <a:latin typeface="Courier New"/>
                <a:ea typeface="Courier New"/>
                <a:cs typeface="Courier New"/>
                <a:sym typeface="Courier New"/>
              </a:rPr>
              <a:t>push</a:t>
            </a:r>
            <a:r>
              <a:rPr lang="en-US" sz="1428">
                <a:solidFill>
                  <a:srgbClr val="A6ACCD"/>
                </a:solidFill>
                <a:highlight>
                  <a:srgbClr val="292D3E"/>
                </a:highlight>
                <a:latin typeface="Courier New"/>
                <a:ea typeface="Courier New"/>
                <a:cs typeface="Courier New"/>
                <a:sym typeface="Courier New"/>
              </a:rPr>
              <a:t>(food)</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t>
            </a:r>
            <a:r>
              <a:rPr lang="en-US" sz="1428" i="1">
                <a:solidFill>
                  <a:srgbClr val="89DDFF"/>
                </a:solidFill>
                <a:highlight>
                  <a:srgbClr val="292D3E"/>
                </a:highlight>
                <a:latin typeface="Courier New"/>
                <a:ea typeface="Courier New"/>
                <a:cs typeface="Courier New"/>
                <a:sym typeface="Courier New"/>
              </a:rPr>
              <a:t>else</a:t>
            </a: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i="1">
                <a:solidFill>
                  <a:srgbClr val="89DDFF"/>
                </a:solidFill>
                <a:highlight>
                  <a:srgbClr val="292D3E"/>
                </a:highlight>
                <a:latin typeface="Courier New"/>
                <a:ea typeface="Courier New"/>
                <a:cs typeface="Courier New"/>
                <a:sym typeface="Courier New"/>
              </a:rPr>
              <a:t>return</a:t>
            </a: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r>
              <a:rPr lang="en-US" sz="1428">
                <a:solidFill>
                  <a:srgbClr val="C3E88D"/>
                </a:solidFill>
                <a:highlight>
                  <a:srgbClr val="292D3E"/>
                </a:highlight>
                <a:latin typeface="Courier New"/>
                <a:ea typeface="Courier New"/>
                <a:cs typeface="Courier New"/>
                <a:sym typeface="Courier New"/>
              </a:rPr>
              <a:t>I can't eat anymore</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a:solidFill>
                  <a:srgbClr val="FFCB6B"/>
                </a:solidFill>
                <a:highlight>
                  <a:srgbClr val="292D3E"/>
                </a:highlight>
                <a:latin typeface="Courier New"/>
                <a:ea typeface="Courier New"/>
                <a:cs typeface="Courier New"/>
                <a:sym typeface="Courier New"/>
              </a:rPr>
              <a:t>Person</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prototype</a:t>
            </a:r>
            <a:r>
              <a:rPr lang="en-US" sz="1428">
                <a:solidFill>
                  <a:srgbClr val="89DDFF"/>
                </a:solidFill>
                <a:highlight>
                  <a:srgbClr val="292D3E"/>
                </a:highlight>
                <a:latin typeface="Courier New"/>
                <a:ea typeface="Courier New"/>
                <a:cs typeface="Courier New"/>
                <a:sym typeface="Courier New"/>
              </a:rPr>
              <a:t>.</a:t>
            </a:r>
            <a:r>
              <a:rPr lang="en-US" sz="1428">
                <a:solidFill>
                  <a:srgbClr val="82AAFF"/>
                </a:solidFill>
                <a:highlight>
                  <a:srgbClr val="292D3E"/>
                </a:highlight>
                <a:latin typeface="Courier New"/>
                <a:ea typeface="Courier New"/>
                <a:cs typeface="Courier New"/>
                <a:sym typeface="Courier New"/>
              </a:rPr>
              <a:t>poop</a:t>
            </a:r>
            <a:r>
              <a:rPr lang="en-US" sz="1428">
                <a:solidFill>
                  <a:srgbClr val="A6ACCD"/>
                </a:solidFill>
                <a:highlight>
                  <a:srgbClr val="292D3E"/>
                </a:highlight>
                <a:latin typeface="Courier New"/>
                <a:ea typeface="Courier New"/>
                <a:cs typeface="Courier New"/>
                <a:sym typeface="Courier New"/>
              </a:rPr>
              <a:t> </a:t>
            </a:r>
            <a:r>
              <a:rPr lang="en-US" sz="1428">
                <a:solidFill>
                  <a:srgbClr val="C792EA"/>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t>
            </a:r>
            <a:r>
              <a:rPr lang="en-US" sz="1428">
                <a:solidFill>
                  <a:srgbClr val="C792EA"/>
                </a:solidFill>
                <a:highlight>
                  <a:srgbClr val="292D3E"/>
                </a:highlight>
                <a:latin typeface="Courier New"/>
                <a:ea typeface="Courier New"/>
                <a:cs typeface="Courier New"/>
                <a:sym typeface="Courier New"/>
              </a:rPr>
              <a:t>function</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i="1">
                <a:solidFill>
                  <a:srgbClr val="89DDFF"/>
                </a:solidFill>
                <a:highlight>
                  <a:srgbClr val="292D3E"/>
                </a:highlight>
                <a:latin typeface="Courier New"/>
                <a:ea typeface="Courier New"/>
                <a:cs typeface="Courier New"/>
                <a:sym typeface="Courier New"/>
              </a:rPr>
              <a:t>return</a:t>
            </a:r>
            <a:r>
              <a:rPr lang="en-US" sz="1428">
                <a:solidFill>
                  <a:srgbClr val="A6ACCD"/>
                </a:solidFill>
                <a:highlight>
                  <a:srgbClr val="292D3E"/>
                </a:highlight>
                <a:latin typeface="Courier New"/>
                <a:ea typeface="Courier New"/>
                <a:cs typeface="Courier New"/>
                <a:sym typeface="Courier New"/>
              </a:rPr>
              <a:t> (</a:t>
            </a:r>
            <a:r>
              <a:rPr lang="en-US" sz="1428" i="1">
                <a:solidFill>
                  <a:srgbClr val="FF5370"/>
                </a:solidFill>
                <a:highlight>
                  <a:srgbClr val="292D3E"/>
                </a:highlight>
                <a:latin typeface="Courier New"/>
                <a:ea typeface="Courier New"/>
                <a:cs typeface="Courier New"/>
                <a:sym typeface="Courier New"/>
              </a:rPr>
              <a:t>this</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stomach </a:t>
            </a:r>
            <a:r>
              <a:rPr lang="en-US" sz="1428">
                <a:solidFill>
                  <a:srgbClr val="C792EA"/>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a:solidFill>
                  <a:srgbClr val="FFCB6B"/>
                </a:solidFill>
                <a:highlight>
                  <a:srgbClr val="292D3E"/>
                </a:highlight>
                <a:latin typeface="Courier New"/>
                <a:ea typeface="Courier New"/>
                <a:cs typeface="Courier New"/>
                <a:sym typeface="Courier New"/>
              </a:rPr>
              <a:t>Person</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prototype</a:t>
            </a:r>
            <a:r>
              <a:rPr lang="en-US" sz="1428">
                <a:solidFill>
                  <a:srgbClr val="89DDFF"/>
                </a:solidFill>
                <a:highlight>
                  <a:srgbClr val="292D3E"/>
                </a:highlight>
                <a:latin typeface="Courier New"/>
                <a:ea typeface="Courier New"/>
                <a:cs typeface="Courier New"/>
                <a:sym typeface="Courier New"/>
              </a:rPr>
              <a:t>.</a:t>
            </a:r>
            <a:r>
              <a:rPr lang="en-US" sz="1428">
                <a:solidFill>
                  <a:srgbClr val="82AAFF"/>
                </a:solidFill>
                <a:highlight>
                  <a:srgbClr val="292D3E"/>
                </a:highlight>
                <a:latin typeface="Courier New"/>
                <a:ea typeface="Courier New"/>
                <a:cs typeface="Courier New"/>
                <a:sym typeface="Courier New"/>
              </a:rPr>
              <a:t>toString</a:t>
            </a:r>
            <a:r>
              <a:rPr lang="en-US" sz="1428">
                <a:solidFill>
                  <a:srgbClr val="A6ACCD"/>
                </a:solidFill>
                <a:highlight>
                  <a:srgbClr val="292D3E"/>
                </a:highlight>
                <a:latin typeface="Courier New"/>
                <a:ea typeface="Courier New"/>
                <a:cs typeface="Courier New"/>
                <a:sym typeface="Courier New"/>
              </a:rPr>
              <a:t> </a:t>
            </a:r>
            <a:r>
              <a:rPr lang="en-US" sz="1428">
                <a:solidFill>
                  <a:srgbClr val="C792EA"/>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t>
            </a:r>
            <a:r>
              <a:rPr lang="en-US" sz="1428">
                <a:solidFill>
                  <a:srgbClr val="C792EA"/>
                </a:solidFill>
                <a:highlight>
                  <a:srgbClr val="292D3E"/>
                </a:highlight>
                <a:latin typeface="Courier New"/>
                <a:ea typeface="Courier New"/>
                <a:cs typeface="Courier New"/>
                <a:sym typeface="Courier New"/>
              </a:rPr>
              <a:t>function</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i="1">
                <a:solidFill>
                  <a:srgbClr val="89DDFF"/>
                </a:solidFill>
                <a:highlight>
                  <a:srgbClr val="292D3E"/>
                </a:highlight>
                <a:latin typeface="Courier New"/>
                <a:ea typeface="Courier New"/>
                <a:cs typeface="Courier New"/>
                <a:sym typeface="Courier New"/>
              </a:rPr>
              <a:t>return</a:t>
            </a: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r>
              <a:rPr lang="en-US" sz="1428" i="1">
                <a:solidFill>
                  <a:srgbClr val="FF5370"/>
                </a:solidFill>
                <a:highlight>
                  <a:srgbClr val="292D3E"/>
                </a:highlight>
                <a:latin typeface="Courier New"/>
                <a:ea typeface="Courier New"/>
                <a:cs typeface="Courier New"/>
                <a:sym typeface="Courier New"/>
              </a:rPr>
              <a:t>this</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name</a:t>
            </a:r>
            <a:r>
              <a:rPr lang="en-US" sz="1428">
                <a:solidFill>
                  <a:srgbClr val="89DDFF"/>
                </a:solidFill>
                <a:highlight>
                  <a:srgbClr val="292D3E"/>
                </a:highlight>
                <a:latin typeface="Courier New"/>
                <a:ea typeface="Courier New"/>
                <a:cs typeface="Courier New"/>
                <a:sym typeface="Courier New"/>
              </a:rPr>
              <a:t>}</a:t>
            </a:r>
            <a:r>
              <a:rPr lang="en-US" sz="1428">
                <a:solidFill>
                  <a:srgbClr val="C3E88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r>
              <a:rPr lang="en-US" sz="1428" i="1">
                <a:solidFill>
                  <a:srgbClr val="FF5370"/>
                </a:solidFill>
                <a:highlight>
                  <a:srgbClr val="292D3E"/>
                </a:highlight>
                <a:latin typeface="Courier New"/>
                <a:ea typeface="Courier New"/>
                <a:cs typeface="Courier New"/>
                <a:sym typeface="Courier New"/>
              </a:rPr>
              <a:t>this</a:t>
            </a:r>
            <a:r>
              <a:rPr lang="en-US" sz="1428">
                <a:solidFill>
                  <a:srgbClr val="89DDFF"/>
                </a:solidFill>
                <a:highlight>
                  <a:srgbClr val="292D3E"/>
                </a:highlight>
                <a:latin typeface="Courier New"/>
                <a:ea typeface="Courier New"/>
                <a:cs typeface="Courier New"/>
                <a:sym typeface="Courier New"/>
              </a:rPr>
              <a:t>.</a:t>
            </a:r>
            <a:r>
              <a:rPr lang="en-US" sz="1428">
                <a:solidFill>
                  <a:srgbClr val="A6ACCD"/>
                </a:solidFill>
                <a:highlight>
                  <a:srgbClr val="292D3E"/>
                </a:highlight>
                <a:latin typeface="Courier New"/>
                <a:ea typeface="Courier New"/>
                <a:cs typeface="Courier New"/>
                <a:sym typeface="Courier New"/>
              </a:rPr>
              <a:t>age</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358"/>
              <a:buFont typeface="Arial"/>
              <a:buNone/>
            </a:pPr>
            <a:r>
              <a:rPr lang="en-US" sz="1428">
                <a:solidFill>
                  <a:srgbClr val="A6ACCD"/>
                </a:solidFill>
                <a:highlight>
                  <a:srgbClr val="292D3E"/>
                </a:highlight>
                <a:latin typeface="Courier New"/>
                <a:ea typeface="Courier New"/>
                <a:cs typeface="Courier New"/>
                <a:sym typeface="Courier New"/>
              </a:rPr>
              <a:t> </a:t>
            </a:r>
            <a:r>
              <a:rPr lang="en-US" sz="1428">
                <a:solidFill>
                  <a:srgbClr val="89DDFF"/>
                </a:solidFill>
                <a:highlight>
                  <a:srgbClr val="292D3E"/>
                </a:highlight>
                <a:latin typeface="Courier New"/>
                <a:ea typeface="Courier New"/>
                <a:cs typeface="Courier New"/>
                <a:sym typeface="Courier New"/>
              </a:rPr>
              <a:t>};</a:t>
            </a:r>
            <a:endParaRPr sz="1428">
              <a:solidFill>
                <a:srgbClr val="89DDFF"/>
              </a:solidFill>
              <a:highlight>
                <a:srgbClr val="292D3E"/>
              </a:highlight>
              <a:latin typeface="Courier New"/>
              <a:ea typeface="Courier New"/>
              <a:cs typeface="Courier New"/>
              <a:sym typeface="Courier New"/>
            </a:endParaRPr>
          </a:p>
          <a:p>
            <a:pPr marL="0" lvl="0" indent="0" algn="l" rtl="0">
              <a:spcBef>
                <a:spcPts val="750"/>
              </a:spcBef>
              <a:spcAft>
                <a:spcPts val="0"/>
              </a:spcAft>
              <a:buSzPts val="358"/>
              <a:buNone/>
            </a:pPr>
            <a:endParaRPr sz="782"/>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g10e1df7d826_0_6"/>
          <p:cNvSpPr txBox="1">
            <a:spLocks noGrp="1"/>
          </p:cNvSpPr>
          <p:nvPr>
            <p:ph type="title"/>
          </p:nvPr>
        </p:nvSpPr>
        <p:spPr>
          <a:xfrm>
            <a:off x="172278" y="154549"/>
            <a:ext cx="94653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504EC"/>
              </a:buClr>
              <a:buSzPts val="3600"/>
              <a:buNone/>
            </a:pPr>
            <a:r>
              <a:rPr lang="en-US" sz="4000" b="1">
                <a:solidFill>
                  <a:srgbClr val="2504EC"/>
                </a:solidFill>
              </a:rPr>
              <a:t>Practical Exercises </a:t>
            </a:r>
            <a:endParaRPr sz="3200" b="1">
              <a:solidFill>
                <a:srgbClr val="002060"/>
              </a:solidFill>
            </a:endParaRPr>
          </a:p>
        </p:txBody>
      </p:sp>
      <p:sp>
        <p:nvSpPr>
          <p:cNvPr id="606" name="Google Shape;606;g10e1df7d826_0_6"/>
          <p:cNvSpPr txBox="1">
            <a:spLocks noGrp="1"/>
          </p:cNvSpPr>
          <p:nvPr>
            <p:ph type="body" idx="1"/>
          </p:nvPr>
        </p:nvSpPr>
        <p:spPr>
          <a:xfrm>
            <a:off x="233700" y="950990"/>
            <a:ext cx="11724600" cy="5478900"/>
          </a:xfrm>
          <a:prstGeom prst="rect">
            <a:avLst/>
          </a:prstGeom>
          <a:noFill/>
          <a:ln>
            <a:noFill/>
          </a:ln>
        </p:spPr>
        <p:txBody>
          <a:bodyPr spcFirstLastPara="1" wrap="square" lIns="91425" tIns="45700" rIns="91425" bIns="45700" anchor="t" anchorCtr="0">
            <a:noAutofit/>
          </a:bodyPr>
          <a:lstStyle/>
          <a:p>
            <a:pPr marL="0" lvl="0" indent="0" algn="l" rtl="0">
              <a:lnSpc>
                <a:spcPct val="156521"/>
              </a:lnSpc>
              <a:spcBef>
                <a:spcPts val="0"/>
              </a:spcBef>
              <a:spcAft>
                <a:spcPts val="0"/>
              </a:spcAft>
              <a:buNone/>
            </a:pP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TASK 3</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Create a web page with a form or you can use the register page from activity 4. </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Write a javascript program that creates an object and sets its values from the web         page form input.</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650" i="1">
                <a:solidFill>
                  <a:srgbClr val="1B2B34"/>
                </a:solidFill>
                <a:highlight>
                  <a:schemeClr val="lt1"/>
                </a:highlight>
                <a:latin typeface="Courier New"/>
                <a:ea typeface="Courier New"/>
                <a:cs typeface="Courier New"/>
                <a:sym typeface="Courier New"/>
              </a:rPr>
              <a:t>   - Render the object back to the web page. </a:t>
            </a:r>
            <a:endParaRPr sz="16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endParaRPr sz="1750" i="1">
              <a:solidFill>
                <a:srgbClr val="1B2B34"/>
              </a:solidFill>
              <a:highlight>
                <a:schemeClr val="lt1"/>
              </a:highlight>
              <a:latin typeface="Courier New"/>
              <a:ea typeface="Courier New"/>
              <a:cs typeface="Courier New"/>
              <a:sym typeface="Courier New"/>
            </a:endParaRPr>
          </a:p>
          <a:p>
            <a:pPr marL="0" lvl="0" indent="0" algn="l" rtl="0">
              <a:lnSpc>
                <a:spcPct val="156521"/>
              </a:lnSpc>
              <a:spcBef>
                <a:spcPts val="0"/>
              </a:spcBef>
              <a:spcAft>
                <a:spcPts val="0"/>
              </a:spcAft>
              <a:buNone/>
            </a:pPr>
            <a:r>
              <a:rPr lang="en-US" sz="1350" i="1">
                <a:solidFill>
                  <a:srgbClr val="1B2B34"/>
                </a:solidFill>
                <a:highlight>
                  <a:schemeClr val="lt1"/>
                </a:highlight>
                <a:latin typeface="Courier New"/>
                <a:ea typeface="Courier New"/>
                <a:cs typeface="Courier New"/>
                <a:sym typeface="Courier New"/>
              </a:rPr>
              <a:t> </a:t>
            </a:r>
            <a:endParaRPr sz="2700">
              <a:solidFill>
                <a:srgbClr val="1B2B34"/>
              </a:solidFill>
              <a:highlight>
                <a:schemeClr val="lt1"/>
              </a:highlight>
            </a:endParaRPr>
          </a:p>
        </p:txBody>
      </p:sp>
      <p:sp>
        <p:nvSpPr>
          <p:cNvPr id="607" name="Google Shape;607;g10e1df7d826_0_6"/>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608" name="Google Shape;608;g10e1df7d826_0_6"/>
          <p:cNvSpPr txBox="1">
            <a:spLocks noGrp="1"/>
          </p:cNvSpPr>
          <p:nvPr>
            <p:ph type="ftr" idx="11"/>
          </p:nvPr>
        </p:nvSpPr>
        <p:spPr>
          <a:xfrm>
            <a:off x="4766152" y="6390617"/>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609" name="Google Shape;609;g10e1df7d826_0_6"/>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g10e1df7d826_0_0"/>
          <p:cNvSpPr txBox="1">
            <a:spLocks noGrp="1"/>
          </p:cNvSpPr>
          <p:nvPr>
            <p:ph type="title"/>
          </p:nvPr>
        </p:nvSpPr>
        <p:spPr>
          <a:xfrm>
            <a:off x="599375" y="0"/>
            <a:ext cx="10515600" cy="750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Solution</a:t>
            </a:r>
            <a:endParaRPr/>
          </a:p>
        </p:txBody>
      </p:sp>
      <p:sp>
        <p:nvSpPr>
          <p:cNvPr id="616" name="Google Shape;616;g10e1df7d826_0_0"/>
          <p:cNvSpPr txBox="1">
            <a:spLocks noGrp="1"/>
          </p:cNvSpPr>
          <p:nvPr>
            <p:ph type="body" idx="1"/>
          </p:nvPr>
        </p:nvSpPr>
        <p:spPr>
          <a:xfrm>
            <a:off x="239800" y="842075"/>
            <a:ext cx="11621700" cy="5872200"/>
          </a:xfrm>
          <a:prstGeom prst="rect">
            <a:avLst/>
          </a:prstGeom>
          <a:solidFill>
            <a:schemeClr val="dk1"/>
          </a:solidFill>
        </p:spPr>
        <p:txBody>
          <a:bodyPr spcFirstLastPara="1" wrap="square" lIns="91425" tIns="45700" rIns="91425" bIns="45700" anchor="t" anchorCtr="0">
            <a:noAutofit/>
          </a:bodyPr>
          <a:lstStyle/>
          <a:p>
            <a:pPr marL="0" lvl="0" indent="0" algn="l" rtl="0">
              <a:lnSpc>
                <a:spcPct val="135714"/>
              </a:lnSpc>
              <a:spcBef>
                <a:spcPts val="0"/>
              </a:spcBef>
              <a:spcAft>
                <a:spcPts val="0"/>
              </a:spcAft>
              <a:buClr>
                <a:schemeClr val="dk1"/>
              </a:buClr>
              <a:buSzPts val="1100"/>
              <a:buFont typeface="Arial"/>
              <a:buNone/>
            </a:pPr>
            <a:r>
              <a:rPr lang="en-US" sz="1450">
                <a:solidFill>
                  <a:srgbClr val="569CD6"/>
                </a:solidFill>
                <a:highlight>
                  <a:schemeClr val="dk1"/>
                </a:highlight>
                <a:latin typeface="Courier New"/>
                <a:ea typeface="Courier New"/>
                <a:cs typeface="Courier New"/>
                <a:sym typeface="Courier New"/>
              </a:rPr>
              <a:t>function</a:t>
            </a:r>
            <a:r>
              <a:rPr lang="en-US" sz="1450">
                <a:solidFill>
                  <a:srgbClr val="D4D4D4"/>
                </a:solidFill>
                <a:highlight>
                  <a:schemeClr val="dk1"/>
                </a:highlight>
                <a:latin typeface="Courier New"/>
                <a:ea typeface="Courier New"/>
                <a:cs typeface="Courier New"/>
                <a:sym typeface="Courier New"/>
              </a:rPr>
              <a:t> </a:t>
            </a:r>
            <a:r>
              <a:rPr lang="en-US" sz="1450">
                <a:solidFill>
                  <a:srgbClr val="4EC9B0"/>
                </a:solidFill>
                <a:highlight>
                  <a:schemeClr val="dk1"/>
                </a:highlight>
                <a:latin typeface="Courier New"/>
                <a:ea typeface="Courier New"/>
                <a:cs typeface="Courier New"/>
                <a:sym typeface="Courier New"/>
              </a:rPr>
              <a:t>Register</a:t>
            </a:r>
            <a:r>
              <a:rPr lang="en-US" sz="1450">
                <a:solidFill>
                  <a:srgbClr val="D4D4D4"/>
                </a:solidFill>
                <a:highlight>
                  <a:schemeClr val="dk1"/>
                </a:highlight>
                <a:latin typeface="Courier New"/>
                <a:ea typeface="Courier New"/>
                <a:cs typeface="Courier New"/>
                <a:sym typeface="Courier New"/>
              </a:rPr>
              <a:t>() {</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r>
              <a:rPr lang="en-US" sz="1450">
                <a:solidFill>
                  <a:srgbClr val="569CD6"/>
                </a:solidFill>
                <a:highlight>
                  <a:schemeClr val="dk1"/>
                </a:highlight>
                <a:latin typeface="Courier New"/>
                <a:ea typeface="Courier New"/>
                <a:cs typeface="Courier New"/>
                <a:sym typeface="Courier New"/>
              </a:rPr>
              <a:t>this</a:t>
            </a:r>
            <a:r>
              <a:rPr lang="en-US" sz="1450">
                <a:solidFill>
                  <a:srgbClr val="D4D4D4"/>
                </a:solidFill>
                <a:highlight>
                  <a:schemeClr val="dk1"/>
                </a:highlight>
                <a:latin typeface="Courier New"/>
                <a:ea typeface="Courier New"/>
                <a:cs typeface="Courier New"/>
                <a:sym typeface="Courier New"/>
              </a:rPr>
              <a:t>.</a:t>
            </a:r>
            <a:r>
              <a:rPr lang="en-US" sz="1450">
                <a:solidFill>
                  <a:srgbClr val="9CDCFE"/>
                </a:solidFill>
                <a:highlight>
                  <a:schemeClr val="dk1"/>
                </a:highlight>
                <a:latin typeface="Courier New"/>
                <a:ea typeface="Courier New"/>
                <a:cs typeface="Courier New"/>
                <a:sym typeface="Courier New"/>
              </a:rPr>
              <a:t>fullName</a:t>
            </a:r>
            <a:r>
              <a:rPr lang="en-US" sz="1450">
                <a:solidFill>
                  <a:srgbClr val="D4D4D4"/>
                </a:solidFill>
                <a:highlight>
                  <a:schemeClr val="dk1"/>
                </a:highlight>
                <a:latin typeface="Courier New"/>
                <a:ea typeface="Courier New"/>
                <a:cs typeface="Courier New"/>
                <a:sym typeface="Courier New"/>
              </a:rPr>
              <a:t> = </a:t>
            </a:r>
            <a:r>
              <a:rPr lang="en-US" sz="1450">
                <a:solidFill>
                  <a:srgbClr val="9CDCFE"/>
                </a:solidFill>
                <a:highlight>
                  <a:schemeClr val="dk1"/>
                </a:highlight>
                <a:latin typeface="Courier New"/>
                <a:ea typeface="Courier New"/>
                <a:cs typeface="Courier New"/>
                <a:sym typeface="Courier New"/>
              </a:rPr>
              <a:t>document</a:t>
            </a:r>
            <a:r>
              <a:rPr lang="en-US" sz="1450">
                <a:solidFill>
                  <a:srgbClr val="D4D4D4"/>
                </a:solidFill>
                <a:highlight>
                  <a:schemeClr val="dk1"/>
                </a:highlight>
                <a:latin typeface="Courier New"/>
                <a:ea typeface="Courier New"/>
                <a:cs typeface="Courier New"/>
                <a:sym typeface="Courier New"/>
              </a:rPr>
              <a:t>.</a:t>
            </a:r>
            <a:r>
              <a:rPr lang="en-US" sz="1450">
                <a:solidFill>
                  <a:srgbClr val="DCDCAA"/>
                </a:solidFill>
                <a:highlight>
                  <a:schemeClr val="dk1"/>
                </a:highlight>
                <a:latin typeface="Courier New"/>
                <a:ea typeface="Courier New"/>
                <a:cs typeface="Courier New"/>
                <a:sym typeface="Courier New"/>
              </a:rPr>
              <a:t>getElementById</a:t>
            </a:r>
            <a:r>
              <a:rPr lang="en-US" sz="1450">
                <a:solidFill>
                  <a:srgbClr val="D4D4D4"/>
                </a:solidFill>
                <a:highlight>
                  <a:schemeClr val="dk1"/>
                </a:highlight>
                <a:latin typeface="Courier New"/>
                <a:ea typeface="Courier New"/>
                <a:cs typeface="Courier New"/>
                <a:sym typeface="Courier New"/>
              </a:rPr>
              <a:t>(</a:t>
            </a:r>
            <a:r>
              <a:rPr lang="en-US" sz="1450">
                <a:solidFill>
                  <a:srgbClr val="CE9178"/>
                </a:solidFill>
                <a:highlight>
                  <a:schemeClr val="dk1"/>
                </a:highlight>
                <a:latin typeface="Courier New"/>
                <a:ea typeface="Courier New"/>
                <a:cs typeface="Courier New"/>
                <a:sym typeface="Courier New"/>
              </a:rPr>
              <a:t>'fullname'</a:t>
            </a:r>
            <a:r>
              <a:rPr lang="en-US" sz="1450">
                <a:solidFill>
                  <a:srgbClr val="D4D4D4"/>
                </a:solidFill>
                <a:highlight>
                  <a:schemeClr val="dk1"/>
                </a:highlight>
                <a:latin typeface="Courier New"/>
                <a:ea typeface="Courier New"/>
                <a:cs typeface="Courier New"/>
                <a:sym typeface="Courier New"/>
              </a:rPr>
              <a:t>).</a:t>
            </a:r>
            <a:r>
              <a:rPr lang="en-US" sz="1450">
                <a:solidFill>
                  <a:srgbClr val="9CDCFE"/>
                </a:solidFill>
                <a:highlight>
                  <a:schemeClr val="dk1"/>
                </a:highlight>
                <a:latin typeface="Courier New"/>
                <a:ea typeface="Courier New"/>
                <a:cs typeface="Courier New"/>
                <a:sym typeface="Courier New"/>
              </a:rPr>
              <a:t>value</a:t>
            </a:r>
            <a:r>
              <a:rPr lang="en-US" sz="1450">
                <a:solidFill>
                  <a:srgbClr val="D4D4D4"/>
                </a:solidFill>
                <a:highlight>
                  <a:schemeClr val="dk1"/>
                </a:highlight>
                <a:latin typeface="Courier New"/>
                <a:ea typeface="Courier New"/>
                <a:cs typeface="Courier New"/>
                <a:sym typeface="Courier New"/>
              </a:rPr>
              <a:t>;  </a:t>
            </a:r>
            <a:endParaRPr sz="1450">
              <a:solidFill>
                <a:srgbClr val="6A9955"/>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r>
              <a:rPr lang="en-US" sz="1450">
                <a:solidFill>
                  <a:srgbClr val="569CD6"/>
                </a:solidFill>
                <a:highlight>
                  <a:schemeClr val="dk1"/>
                </a:highlight>
                <a:latin typeface="Courier New"/>
                <a:ea typeface="Courier New"/>
                <a:cs typeface="Courier New"/>
                <a:sym typeface="Courier New"/>
              </a:rPr>
              <a:t>this</a:t>
            </a:r>
            <a:r>
              <a:rPr lang="en-US" sz="1450">
                <a:solidFill>
                  <a:srgbClr val="D4D4D4"/>
                </a:solidFill>
                <a:highlight>
                  <a:schemeClr val="dk1"/>
                </a:highlight>
                <a:latin typeface="Courier New"/>
                <a:ea typeface="Courier New"/>
                <a:cs typeface="Courier New"/>
                <a:sym typeface="Courier New"/>
              </a:rPr>
              <a:t>.</a:t>
            </a:r>
            <a:r>
              <a:rPr lang="en-US" sz="1450">
                <a:solidFill>
                  <a:srgbClr val="9CDCFE"/>
                </a:solidFill>
                <a:highlight>
                  <a:schemeClr val="dk1"/>
                </a:highlight>
                <a:latin typeface="Courier New"/>
                <a:ea typeface="Courier New"/>
                <a:cs typeface="Courier New"/>
                <a:sym typeface="Courier New"/>
              </a:rPr>
              <a:t>phone</a:t>
            </a:r>
            <a:r>
              <a:rPr lang="en-US" sz="1450">
                <a:solidFill>
                  <a:srgbClr val="D4D4D4"/>
                </a:solidFill>
                <a:highlight>
                  <a:schemeClr val="dk1"/>
                </a:highlight>
                <a:latin typeface="Courier New"/>
                <a:ea typeface="Courier New"/>
                <a:cs typeface="Courier New"/>
                <a:sym typeface="Courier New"/>
              </a:rPr>
              <a:t> = </a:t>
            </a:r>
            <a:r>
              <a:rPr lang="en-US" sz="1450">
                <a:solidFill>
                  <a:srgbClr val="9CDCFE"/>
                </a:solidFill>
                <a:highlight>
                  <a:schemeClr val="dk1"/>
                </a:highlight>
                <a:latin typeface="Courier New"/>
                <a:ea typeface="Courier New"/>
                <a:cs typeface="Courier New"/>
                <a:sym typeface="Courier New"/>
              </a:rPr>
              <a:t>document</a:t>
            </a:r>
            <a:r>
              <a:rPr lang="en-US" sz="1450">
                <a:solidFill>
                  <a:srgbClr val="D4D4D4"/>
                </a:solidFill>
                <a:highlight>
                  <a:schemeClr val="dk1"/>
                </a:highlight>
                <a:latin typeface="Courier New"/>
                <a:ea typeface="Courier New"/>
                <a:cs typeface="Courier New"/>
                <a:sym typeface="Courier New"/>
              </a:rPr>
              <a:t>.</a:t>
            </a:r>
            <a:r>
              <a:rPr lang="en-US" sz="1450">
                <a:solidFill>
                  <a:srgbClr val="DCDCAA"/>
                </a:solidFill>
                <a:highlight>
                  <a:schemeClr val="dk1"/>
                </a:highlight>
                <a:latin typeface="Courier New"/>
                <a:ea typeface="Courier New"/>
                <a:cs typeface="Courier New"/>
                <a:sym typeface="Courier New"/>
              </a:rPr>
              <a:t>getElementById</a:t>
            </a:r>
            <a:r>
              <a:rPr lang="en-US" sz="1450">
                <a:solidFill>
                  <a:srgbClr val="D4D4D4"/>
                </a:solidFill>
                <a:highlight>
                  <a:schemeClr val="dk1"/>
                </a:highlight>
                <a:latin typeface="Courier New"/>
                <a:ea typeface="Courier New"/>
                <a:cs typeface="Courier New"/>
                <a:sym typeface="Courier New"/>
              </a:rPr>
              <a:t>(</a:t>
            </a:r>
            <a:r>
              <a:rPr lang="en-US" sz="1450">
                <a:solidFill>
                  <a:srgbClr val="CE9178"/>
                </a:solidFill>
                <a:highlight>
                  <a:schemeClr val="dk1"/>
                </a:highlight>
                <a:latin typeface="Courier New"/>
                <a:ea typeface="Courier New"/>
                <a:cs typeface="Courier New"/>
                <a:sym typeface="Courier New"/>
              </a:rPr>
              <a:t>'phone'</a:t>
            </a:r>
            <a:r>
              <a:rPr lang="en-US" sz="1450">
                <a:solidFill>
                  <a:srgbClr val="D4D4D4"/>
                </a:solidFill>
                <a:highlight>
                  <a:schemeClr val="dk1"/>
                </a:highlight>
                <a:latin typeface="Courier New"/>
                <a:ea typeface="Courier New"/>
                <a:cs typeface="Courier New"/>
                <a:sym typeface="Courier New"/>
              </a:rPr>
              <a:t>).</a:t>
            </a:r>
            <a:r>
              <a:rPr lang="en-US" sz="1450">
                <a:solidFill>
                  <a:srgbClr val="9CDCFE"/>
                </a:solidFill>
                <a:highlight>
                  <a:schemeClr val="dk1"/>
                </a:highlight>
                <a:latin typeface="Courier New"/>
                <a:ea typeface="Courier New"/>
                <a:cs typeface="Courier New"/>
                <a:sym typeface="Courier New"/>
              </a:rPr>
              <a:t>value</a:t>
            </a:r>
            <a:r>
              <a:rPr lang="en-US" sz="1450">
                <a:solidFill>
                  <a:srgbClr val="D4D4D4"/>
                </a:solidFill>
                <a:highlight>
                  <a:schemeClr val="dk1"/>
                </a:highlight>
                <a:latin typeface="Courier New"/>
                <a:ea typeface="Courier New"/>
                <a:cs typeface="Courier New"/>
                <a:sym typeface="Courier New"/>
              </a:rPr>
              <a:t>;  </a:t>
            </a:r>
            <a:endParaRPr sz="1450">
              <a:solidFill>
                <a:srgbClr val="6A9955"/>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r>
              <a:rPr lang="en-US" sz="1450">
                <a:solidFill>
                  <a:srgbClr val="569CD6"/>
                </a:solidFill>
                <a:highlight>
                  <a:schemeClr val="dk1"/>
                </a:highlight>
                <a:latin typeface="Courier New"/>
                <a:ea typeface="Courier New"/>
                <a:cs typeface="Courier New"/>
                <a:sym typeface="Courier New"/>
              </a:rPr>
              <a:t>this</a:t>
            </a:r>
            <a:r>
              <a:rPr lang="en-US" sz="1450">
                <a:solidFill>
                  <a:srgbClr val="D4D4D4"/>
                </a:solidFill>
                <a:highlight>
                  <a:schemeClr val="dk1"/>
                </a:highlight>
                <a:latin typeface="Courier New"/>
                <a:ea typeface="Courier New"/>
                <a:cs typeface="Courier New"/>
                <a:sym typeface="Courier New"/>
              </a:rPr>
              <a:t>.</a:t>
            </a:r>
            <a:r>
              <a:rPr lang="en-US" sz="1450">
                <a:solidFill>
                  <a:srgbClr val="9CDCFE"/>
                </a:solidFill>
                <a:highlight>
                  <a:schemeClr val="dk1"/>
                </a:highlight>
                <a:latin typeface="Courier New"/>
                <a:ea typeface="Courier New"/>
                <a:cs typeface="Courier New"/>
                <a:sym typeface="Courier New"/>
              </a:rPr>
              <a:t>age</a:t>
            </a:r>
            <a:r>
              <a:rPr lang="en-US" sz="1450">
                <a:solidFill>
                  <a:srgbClr val="D4D4D4"/>
                </a:solidFill>
                <a:highlight>
                  <a:schemeClr val="dk1"/>
                </a:highlight>
                <a:latin typeface="Courier New"/>
                <a:ea typeface="Courier New"/>
                <a:cs typeface="Courier New"/>
                <a:sym typeface="Courier New"/>
              </a:rPr>
              <a:t> = </a:t>
            </a:r>
            <a:r>
              <a:rPr lang="en-US" sz="1450">
                <a:solidFill>
                  <a:srgbClr val="9CDCFE"/>
                </a:solidFill>
                <a:highlight>
                  <a:schemeClr val="dk1"/>
                </a:highlight>
                <a:latin typeface="Courier New"/>
                <a:ea typeface="Courier New"/>
                <a:cs typeface="Courier New"/>
                <a:sym typeface="Courier New"/>
              </a:rPr>
              <a:t>document</a:t>
            </a:r>
            <a:r>
              <a:rPr lang="en-US" sz="1450">
                <a:solidFill>
                  <a:srgbClr val="D4D4D4"/>
                </a:solidFill>
                <a:highlight>
                  <a:schemeClr val="dk1"/>
                </a:highlight>
                <a:latin typeface="Courier New"/>
                <a:ea typeface="Courier New"/>
                <a:cs typeface="Courier New"/>
                <a:sym typeface="Courier New"/>
              </a:rPr>
              <a:t>.</a:t>
            </a:r>
            <a:r>
              <a:rPr lang="en-US" sz="1450">
                <a:solidFill>
                  <a:srgbClr val="DCDCAA"/>
                </a:solidFill>
                <a:highlight>
                  <a:schemeClr val="dk1"/>
                </a:highlight>
                <a:latin typeface="Courier New"/>
                <a:ea typeface="Courier New"/>
                <a:cs typeface="Courier New"/>
                <a:sym typeface="Courier New"/>
              </a:rPr>
              <a:t>getElementById</a:t>
            </a:r>
            <a:r>
              <a:rPr lang="en-US" sz="1450">
                <a:solidFill>
                  <a:srgbClr val="D4D4D4"/>
                </a:solidFill>
                <a:highlight>
                  <a:schemeClr val="dk1"/>
                </a:highlight>
                <a:latin typeface="Courier New"/>
                <a:ea typeface="Courier New"/>
                <a:cs typeface="Courier New"/>
                <a:sym typeface="Courier New"/>
              </a:rPr>
              <a:t>(</a:t>
            </a:r>
            <a:r>
              <a:rPr lang="en-US" sz="1450">
                <a:solidFill>
                  <a:srgbClr val="CE9178"/>
                </a:solidFill>
                <a:highlight>
                  <a:schemeClr val="dk1"/>
                </a:highlight>
                <a:latin typeface="Courier New"/>
                <a:ea typeface="Courier New"/>
                <a:cs typeface="Courier New"/>
                <a:sym typeface="Courier New"/>
              </a:rPr>
              <a:t>'age'</a:t>
            </a:r>
            <a:r>
              <a:rPr lang="en-US" sz="1450">
                <a:solidFill>
                  <a:srgbClr val="D4D4D4"/>
                </a:solidFill>
                <a:highlight>
                  <a:schemeClr val="dk1"/>
                </a:highlight>
                <a:latin typeface="Courier New"/>
                <a:ea typeface="Courier New"/>
                <a:cs typeface="Courier New"/>
                <a:sym typeface="Courier New"/>
              </a:rPr>
              <a:t>).</a:t>
            </a:r>
            <a:r>
              <a:rPr lang="en-US" sz="1450">
                <a:solidFill>
                  <a:srgbClr val="9CDCFE"/>
                </a:solidFill>
                <a:highlight>
                  <a:schemeClr val="dk1"/>
                </a:highlight>
                <a:latin typeface="Courier New"/>
                <a:ea typeface="Courier New"/>
                <a:cs typeface="Courier New"/>
                <a:sym typeface="Courier New"/>
              </a:rPr>
              <a:t>value</a:t>
            </a:r>
            <a:r>
              <a:rPr lang="en-US" sz="1450">
                <a:solidFill>
                  <a:srgbClr val="D4D4D4"/>
                </a:solidFill>
                <a:highlight>
                  <a:schemeClr val="dk1"/>
                </a:highlight>
                <a:latin typeface="Courier New"/>
                <a:ea typeface="Courier New"/>
                <a:cs typeface="Courier New"/>
                <a:sym typeface="Courier New"/>
              </a:rPr>
              <a:t>;  </a:t>
            </a:r>
            <a:endParaRPr sz="1450">
              <a:solidFill>
                <a:srgbClr val="6A9955"/>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r>
              <a:rPr lang="en-US" sz="1450">
                <a:solidFill>
                  <a:srgbClr val="569CD6"/>
                </a:solidFill>
                <a:highlight>
                  <a:schemeClr val="dk1"/>
                </a:highlight>
                <a:latin typeface="Courier New"/>
                <a:ea typeface="Courier New"/>
                <a:cs typeface="Courier New"/>
                <a:sym typeface="Courier New"/>
              </a:rPr>
              <a:t>this</a:t>
            </a:r>
            <a:r>
              <a:rPr lang="en-US" sz="1450">
                <a:solidFill>
                  <a:srgbClr val="D4D4D4"/>
                </a:solidFill>
                <a:highlight>
                  <a:schemeClr val="dk1"/>
                </a:highlight>
                <a:latin typeface="Courier New"/>
                <a:ea typeface="Courier New"/>
                <a:cs typeface="Courier New"/>
                <a:sym typeface="Courier New"/>
              </a:rPr>
              <a:t>.</a:t>
            </a:r>
            <a:r>
              <a:rPr lang="en-US" sz="1450">
                <a:solidFill>
                  <a:srgbClr val="DCDCAA"/>
                </a:solidFill>
                <a:highlight>
                  <a:schemeClr val="dk1"/>
                </a:highlight>
                <a:latin typeface="Courier New"/>
                <a:ea typeface="Courier New"/>
                <a:cs typeface="Courier New"/>
                <a:sym typeface="Courier New"/>
              </a:rPr>
              <a:t>introduceMySelf</a:t>
            </a:r>
            <a:r>
              <a:rPr lang="en-US" sz="1450">
                <a:solidFill>
                  <a:srgbClr val="D4D4D4"/>
                </a:solidFill>
                <a:highlight>
                  <a:schemeClr val="dk1"/>
                </a:highlight>
                <a:latin typeface="Courier New"/>
                <a:ea typeface="Courier New"/>
                <a:cs typeface="Courier New"/>
                <a:sym typeface="Courier New"/>
              </a:rPr>
              <a:t> = () </a:t>
            </a:r>
            <a:r>
              <a:rPr lang="en-US" sz="1450">
                <a:solidFill>
                  <a:srgbClr val="569CD6"/>
                </a:solidFill>
                <a:highlight>
                  <a:schemeClr val="dk1"/>
                </a:highlight>
                <a:latin typeface="Courier New"/>
                <a:ea typeface="Courier New"/>
                <a:cs typeface="Courier New"/>
                <a:sym typeface="Courier New"/>
              </a:rPr>
              <a:t>=&gt;</a:t>
            </a:r>
            <a:r>
              <a:rPr lang="en-US" sz="1450">
                <a:solidFill>
                  <a:srgbClr val="D4D4D4"/>
                </a:solidFill>
                <a:highlight>
                  <a:schemeClr val="dk1"/>
                </a:highlight>
                <a:latin typeface="Courier New"/>
                <a:ea typeface="Courier New"/>
                <a:cs typeface="Courier New"/>
                <a:sym typeface="Courier New"/>
              </a:rPr>
              <a:t> {</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r>
              <a:rPr lang="en-US" sz="1450">
                <a:solidFill>
                  <a:srgbClr val="9CDCFE"/>
                </a:solidFill>
                <a:highlight>
                  <a:schemeClr val="dk1"/>
                </a:highlight>
                <a:latin typeface="Courier New"/>
                <a:ea typeface="Courier New"/>
                <a:cs typeface="Courier New"/>
                <a:sym typeface="Courier New"/>
              </a:rPr>
              <a:t>parent</a:t>
            </a:r>
            <a:r>
              <a:rPr lang="en-US" sz="1450">
                <a:solidFill>
                  <a:srgbClr val="D4D4D4"/>
                </a:solidFill>
                <a:highlight>
                  <a:schemeClr val="dk1"/>
                </a:highlight>
                <a:latin typeface="Courier New"/>
                <a:ea typeface="Courier New"/>
                <a:cs typeface="Courier New"/>
                <a:sym typeface="Courier New"/>
              </a:rPr>
              <a:t> = </a:t>
            </a:r>
            <a:r>
              <a:rPr lang="en-US" sz="1450">
                <a:solidFill>
                  <a:srgbClr val="9CDCFE"/>
                </a:solidFill>
                <a:highlight>
                  <a:schemeClr val="dk1"/>
                </a:highlight>
                <a:latin typeface="Courier New"/>
                <a:ea typeface="Courier New"/>
                <a:cs typeface="Courier New"/>
                <a:sym typeface="Courier New"/>
              </a:rPr>
              <a:t>document</a:t>
            </a:r>
            <a:r>
              <a:rPr lang="en-US" sz="1450">
                <a:solidFill>
                  <a:srgbClr val="D4D4D4"/>
                </a:solidFill>
                <a:highlight>
                  <a:schemeClr val="dk1"/>
                </a:highlight>
                <a:latin typeface="Courier New"/>
                <a:ea typeface="Courier New"/>
                <a:cs typeface="Courier New"/>
                <a:sym typeface="Courier New"/>
              </a:rPr>
              <a:t>.</a:t>
            </a:r>
            <a:r>
              <a:rPr lang="en-US" sz="1450">
                <a:solidFill>
                  <a:srgbClr val="DCDCAA"/>
                </a:solidFill>
                <a:highlight>
                  <a:schemeClr val="dk1"/>
                </a:highlight>
                <a:latin typeface="Courier New"/>
                <a:ea typeface="Courier New"/>
                <a:cs typeface="Courier New"/>
                <a:sym typeface="Courier New"/>
              </a:rPr>
              <a:t>getElementById</a:t>
            </a:r>
            <a:r>
              <a:rPr lang="en-US" sz="1450">
                <a:solidFill>
                  <a:srgbClr val="D4D4D4"/>
                </a:solidFill>
                <a:highlight>
                  <a:schemeClr val="dk1"/>
                </a:highlight>
                <a:latin typeface="Courier New"/>
                <a:ea typeface="Courier New"/>
                <a:cs typeface="Courier New"/>
                <a:sym typeface="Courier New"/>
              </a:rPr>
              <a:t>(</a:t>
            </a:r>
            <a:r>
              <a:rPr lang="en-US" sz="1450">
                <a:solidFill>
                  <a:srgbClr val="CE9178"/>
                </a:solidFill>
                <a:highlight>
                  <a:schemeClr val="dk1"/>
                </a:highlight>
                <a:latin typeface="Courier New"/>
                <a:ea typeface="Courier New"/>
                <a:cs typeface="Courier New"/>
                <a:sym typeface="Courier New"/>
              </a:rPr>
              <a:t>'render'</a:t>
            </a:r>
            <a:r>
              <a:rPr lang="en-US" sz="1450">
                <a:solidFill>
                  <a:srgbClr val="D4D4D4"/>
                </a:solidFill>
                <a:highlight>
                  <a:schemeClr val="dk1"/>
                </a:highlight>
                <a:latin typeface="Courier New"/>
                <a:ea typeface="Courier New"/>
                <a:cs typeface="Courier New"/>
                <a:sym typeface="Courier New"/>
              </a:rPr>
              <a:t>);  </a:t>
            </a:r>
            <a:endParaRPr sz="1450">
              <a:solidFill>
                <a:srgbClr val="6A9955"/>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r>
              <a:rPr lang="en-US" sz="1450">
                <a:solidFill>
                  <a:srgbClr val="569CD6"/>
                </a:solidFill>
                <a:highlight>
                  <a:schemeClr val="dk1"/>
                </a:highlight>
                <a:latin typeface="Courier New"/>
                <a:ea typeface="Courier New"/>
                <a:cs typeface="Courier New"/>
                <a:sym typeface="Courier New"/>
              </a:rPr>
              <a:t>const</a:t>
            </a:r>
            <a:r>
              <a:rPr lang="en-US" sz="1450">
                <a:solidFill>
                  <a:srgbClr val="D4D4D4"/>
                </a:solidFill>
                <a:highlight>
                  <a:schemeClr val="dk1"/>
                </a:highlight>
                <a:latin typeface="Courier New"/>
                <a:ea typeface="Courier New"/>
                <a:cs typeface="Courier New"/>
                <a:sym typeface="Courier New"/>
              </a:rPr>
              <a:t> </a:t>
            </a:r>
            <a:r>
              <a:rPr lang="en-US" sz="1450">
                <a:solidFill>
                  <a:srgbClr val="4FC1FF"/>
                </a:solidFill>
                <a:highlight>
                  <a:schemeClr val="dk1"/>
                </a:highlight>
                <a:latin typeface="Courier New"/>
                <a:ea typeface="Courier New"/>
                <a:cs typeface="Courier New"/>
                <a:sym typeface="Courier New"/>
              </a:rPr>
              <a:t>div</a:t>
            </a:r>
            <a:r>
              <a:rPr lang="en-US" sz="1450">
                <a:solidFill>
                  <a:srgbClr val="D4D4D4"/>
                </a:solidFill>
                <a:highlight>
                  <a:schemeClr val="dk1"/>
                </a:highlight>
                <a:latin typeface="Courier New"/>
                <a:ea typeface="Courier New"/>
                <a:cs typeface="Courier New"/>
                <a:sym typeface="Courier New"/>
              </a:rPr>
              <a:t> = </a:t>
            </a:r>
            <a:r>
              <a:rPr lang="en-US" sz="1450">
                <a:solidFill>
                  <a:srgbClr val="9CDCFE"/>
                </a:solidFill>
                <a:highlight>
                  <a:schemeClr val="dk1"/>
                </a:highlight>
                <a:latin typeface="Courier New"/>
                <a:ea typeface="Courier New"/>
                <a:cs typeface="Courier New"/>
                <a:sym typeface="Courier New"/>
              </a:rPr>
              <a:t>document</a:t>
            </a:r>
            <a:r>
              <a:rPr lang="en-US" sz="1450">
                <a:solidFill>
                  <a:srgbClr val="D4D4D4"/>
                </a:solidFill>
                <a:highlight>
                  <a:schemeClr val="dk1"/>
                </a:highlight>
                <a:latin typeface="Courier New"/>
                <a:ea typeface="Courier New"/>
                <a:cs typeface="Courier New"/>
                <a:sym typeface="Courier New"/>
              </a:rPr>
              <a:t>.</a:t>
            </a:r>
            <a:r>
              <a:rPr lang="en-US" sz="1450">
                <a:solidFill>
                  <a:srgbClr val="DCDCAA"/>
                </a:solidFill>
                <a:highlight>
                  <a:schemeClr val="dk1"/>
                </a:highlight>
                <a:latin typeface="Courier New"/>
                <a:ea typeface="Courier New"/>
                <a:cs typeface="Courier New"/>
                <a:sym typeface="Courier New"/>
              </a:rPr>
              <a:t>createElement</a:t>
            </a:r>
            <a:r>
              <a:rPr lang="en-US" sz="1450">
                <a:solidFill>
                  <a:srgbClr val="D4D4D4"/>
                </a:solidFill>
                <a:highlight>
                  <a:schemeClr val="dk1"/>
                </a:highlight>
                <a:latin typeface="Courier New"/>
                <a:ea typeface="Courier New"/>
                <a:cs typeface="Courier New"/>
                <a:sym typeface="Courier New"/>
              </a:rPr>
              <a:t>(</a:t>
            </a:r>
            <a:r>
              <a:rPr lang="en-US" sz="1450">
                <a:solidFill>
                  <a:srgbClr val="CE9178"/>
                </a:solidFill>
                <a:highlight>
                  <a:schemeClr val="dk1"/>
                </a:highlight>
                <a:latin typeface="Courier New"/>
                <a:ea typeface="Courier New"/>
                <a:cs typeface="Courier New"/>
                <a:sym typeface="Courier New"/>
              </a:rPr>
              <a:t>'div'</a:t>
            </a:r>
            <a:r>
              <a:rPr lang="en-US" sz="1450">
                <a:solidFill>
                  <a:srgbClr val="D4D4D4"/>
                </a:solidFill>
                <a:highlight>
                  <a:schemeClr val="dk1"/>
                </a:highlight>
                <a:latin typeface="Courier New"/>
                <a:ea typeface="Courier New"/>
                <a:cs typeface="Courier New"/>
                <a:sym typeface="Courier New"/>
              </a:rPr>
              <a:t>);</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r>
              <a:rPr lang="en-US" sz="1450">
                <a:solidFill>
                  <a:srgbClr val="4FC1FF"/>
                </a:solidFill>
                <a:highlight>
                  <a:schemeClr val="dk1"/>
                </a:highlight>
                <a:latin typeface="Courier New"/>
                <a:ea typeface="Courier New"/>
                <a:cs typeface="Courier New"/>
                <a:sym typeface="Courier New"/>
              </a:rPr>
              <a:t>div</a:t>
            </a:r>
            <a:r>
              <a:rPr lang="en-US" sz="1450">
                <a:solidFill>
                  <a:srgbClr val="D4D4D4"/>
                </a:solidFill>
                <a:highlight>
                  <a:schemeClr val="dk1"/>
                </a:highlight>
                <a:latin typeface="Courier New"/>
                <a:ea typeface="Courier New"/>
                <a:cs typeface="Courier New"/>
                <a:sym typeface="Courier New"/>
              </a:rPr>
              <a:t>.</a:t>
            </a:r>
            <a:r>
              <a:rPr lang="en-US" sz="1450">
                <a:solidFill>
                  <a:srgbClr val="4FC1FF"/>
                </a:solidFill>
                <a:highlight>
                  <a:schemeClr val="dk1"/>
                </a:highlight>
                <a:latin typeface="Courier New"/>
                <a:ea typeface="Courier New"/>
                <a:cs typeface="Courier New"/>
                <a:sym typeface="Courier New"/>
              </a:rPr>
              <a:t>classList</a:t>
            </a:r>
            <a:r>
              <a:rPr lang="en-US" sz="1450">
                <a:solidFill>
                  <a:srgbClr val="D4D4D4"/>
                </a:solidFill>
                <a:highlight>
                  <a:schemeClr val="dk1"/>
                </a:highlight>
                <a:latin typeface="Courier New"/>
                <a:ea typeface="Courier New"/>
                <a:cs typeface="Courier New"/>
                <a:sym typeface="Courier New"/>
              </a:rPr>
              <a:t>.</a:t>
            </a:r>
            <a:r>
              <a:rPr lang="en-US" sz="1450">
                <a:solidFill>
                  <a:srgbClr val="DCDCAA"/>
                </a:solidFill>
                <a:highlight>
                  <a:schemeClr val="dk1"/>
                </a:highlight>
                <a:latin typeface="Courier New"/>
                <a:ea typeface="Courier New"/>
                <a:cs typeface="Courier New"/>
                <a:sym typeface="Courier New"/>
              </a:rPr>
              <a:t>add</a:t>
            </a:r>
            <a:r>
              <a:rPr lang="en-US" sz="1450">
                <a:solidFill>
                  <a:srgbClr val="D4D4D4"/>
                </a:solidFill>
                <a:highlight>
                  <a:schemeClr val="dk1"/>
                </a:highlight>
                <a:latin typeface="Courier New"/>
                <a:ea typeface="Courier New"/>
                <a:cs typeface="Courier New"/>
                <a:sym typeface="Courier New"/>
              </a:rPr>
              <a:t>(</a:t>
            </a:r>
            <a:r>
              <a:rPr lang="en-US" sz="1450">
                <a:solidFill>
                  <a:srgbClr val="CE9178"/>
                </a:solidFill>
                <a:highlight>
                  <a:schemeClr val="dk1"/>
                </a:highlight>
                <a:latin typeface="Courier New"/>
                <a:ea typeface="Courier New"/>
                <a:cs typeface="Courier New"/>
                <a:sym typeface="Courier New"/>
              </a:rPr>
              <a:t>'appended'</a:t>
            </a:r>
            <a:r>
              <a:rPr lang="en-US" sz="1450">
                <a:solidFill>
                  <a:srgbClr val="D4D4D4"/>
                </a:solidFill>
                <a:highlight>
                  <a:schemeClr val="dk1"/>
                </a:highlight>
                <a:latin typeface="Courier New"/>
                <a:ea typeface="Courier New"/>
                <a:cs typeface="Courier New"/>
                <a:sym typeface="Courier New"/>
              </a:rPr>
              <a:t>);</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r>
              <a:rPr lang="en-US" sz="1450">
                <a:solidFill>
                  <a:srgbClr val="4FC1FF"/>
                </a:solidFill>
                <a:highlight>
                  <a:schemeClr val="dk1"/>
                </a:highlight>
                <a:latin typeface="Courier New"/>
                <a:ea typeface="Courier New"/>
                <a:cs typeface="Courier New"/>
                <a:sym typeface="Courier New"/>
              </a:rPr>
              <a:t>div</a:t>
            </a:r>
            <a:r>
              <a:rPr lang="en-US" sz="1450">
                <a:solidFill>
                  <a:srgbClr val="D4D4D4"/>
                </a:solidFill>
                <a:highlight>
                  <a:schemeClr val="dk1"/>
                </a:highlight>
                <a:latin typeface="Courier New"/>
                <a:ea typeface="Courier New"/>
                <a:cs typeface="Courier New"/>
                <a:sym typeface="Courier New"/>
              </a:rPr>
              <a:t>.</a:t>
            </a:r>
            <a:r>
              <a:rPr lang="en-US" sz="1450">
                <a:solidFill>
                  <a:srgbClr val="9CDCFE"/>
                </a:solidFill>
                <a:highlight>
                  <a:schemeClr val="dk1"/>
                </a:highlight>
                <a:latin typeface="Courier New"/>
                <a:ea typeface="Courier New"/>
                <a:cs typeface="Courier New"/>
                <a:sym typeface="Courier New"/>
              </a:rPr>
              <a:t>innerHTML</a:t>
            </a:r>
            <a:r>
              <a:rPr lang="en-US" sz="1450">
                <a:solidFill>
                  <a:srgbClr val="D4D4D4"/>
                </a:solidFill>
                <a:highlight>
                  <a:schemeClr val="dk1"/>
                </a:highlight>
                <a:latin typeface="Courier New"/>
                <a:ea typeface="Courier New"/>
                <a:cs typeface="Courier New"/>
                <a:sym typeface="Courier New"/>
              </a:rPr>
              <a:t> = </a:t>
            </a:r>
            <a:r>
              <a:rPr lang="en-US" sz="1450">
                <a:solidFill>
                  <a:srgbClr val="CE9178"/>
                </a:solidFill>
                <a:highlight>
                  <a:schemeClr val="dk1"/>
                </a:highlight>
                <a:latin typeface="Courier New"/>
                <a:ea typeface="Courier New"/>
                <a:cs typeface="Courier New"/>
                <a:sym typeface="Courier New"/>
              </a:rPr>
              <a:t>`&lt;h1&gt;New Added Form&lt;/h1&gt;&lt;h1&gt;Full Name: </a:t>
            </a:r>
            <a:r>
              <a:rPr lang="en-US" sz="1450">
                <a:solidFill>
                  <a:srgbClr val="569CD6"/>
                </a:solidFill>
                <a:highlight>
                  <a:schemeClr val="dk1"/>
                </a:highlight>
                <a:latin typeface="Courier New"/>
                <a:ea typeface="Courier New"/>
                <a:cs typeface="Courier New"/>
                <a:sym typeface="Courier New"/>
              </a:rPr>
              <a:t>${this</a:t>
            </a:r>
            <a:r>
              <a:rPr lang="en-US" sz="1450">
                <a:solidFill>
                  <a:srgbClr val="D4D4D4"/>
                </a:solidFill>
                <a:highlight>
                  <a:schemeClr val="dk1"/>
                </a:highlight>
                <a:latin typeface="Courier New"/>
                <a:ea typeface="Courier New"/>
                <a:cs typeface="Courier New"/>
                <a:sym typeface="Courier New"/>
              </a:rPr>
              <a:t>.</a:t>
            </a:r>
            <a:r>
              <a:rPr lang="en-US" sz="1450">
                <a:solidFill>
                  <a:srgbClr val="9CDCFE"/>
                </a:solidFill>
                <a:highlight>
                  <a:schemeClr val="dk1"/>
                </a:highlight>
                <a:latin typeface="Courier New"/>
                <a:ea typeface="Courier New"/>
                <a:cs typeface="Courier New"/>
                <a:sym typeface="Courier New"/>
              </a:rPr>
              <a:t>fullName</a:t>
            </a:r>
            <a:r>
              <a:rPr lang="en-US" sz="1450">
                <a:solidFill>
                  <a:srgbClr val="569CD6"/>
                </a:solidFill>
                <a:highlight>
                  <a:schemeClr val="dk1"/>
                </a:highlight>
                <a:latin typeface="Courier New"/>
                <a:ea typeface="Courier New"/>
                <a:cs typeface="Courier New"/>
                <a:sym typeface="Courier New"/>
              </a:rPr>
              <a:t>}</a:t>
            </a:r>
            <a:r>
              <a:rPr lang="en-US" sz="1450">
                <a:solidFill>
                  <a:srgbClr val="CE9178"/>
                </a:solidFill>
                <a:highlight>
                  <a:schemeClr val="dk1"/>
                </a:highlight>
                <a:latin typeface="Courier New"/>
                <a:ea typeface="Courier New"/>
                <a:cs typeface="Courier New"/>
                <a:sym typeface="Courier New"/>
              </a:rPr>
              <a:t>&lt;/h1&gt;&lt;h1&gt;Age: </a:t>
            </a:r>
            <a:r>
              <a:rPr lang="en-US" sz="1450">
                <a:solidFill>
                  <a:srgbClr val="569CD6"/>
                </a:solidFill>
                <a:highlight>
                  <a:schemeClr val="dk1"/>
                </a:highlight>
                <a:latin typeface="Courier New"/>
                <a:ea typeface="Courier New"/>
                <a:cs typeface="Courier New"/>
                <a:sym typeface="Courier New"/>
              </a:rPr>
              <a:t>${this</a:t>
            </a:r>
            <a:r>
              <a:rPr lang="en-US" sz="1450">
                <a:solidFill>
                  <a:srgbClr val="D4D4D4"/>
                </a:solidFill>
                <a:highlight>
                  <a:schemeClr val="dk1"/>
                </a:highlight>
                <a:latin typeface="Courier New"/>
                <a:ea typeface="Courier New"/>
                <a:cs typeface="Courier New"/>
                <a:sym typeface="Courier New"/>
              </a:rPr>
              <a:t>.</a:t>
            </a:r>
            <a:r>
              <a:rPr lang="en-US" sz="1450">
                <a:solidFill>
                  <a:srgbClr val="9CDCFE"/>
                </a:solidFill>
                <a:highlight>
                  <a:schemeClr val="dk1"/>
                </a:highlight>
                <a:latin typeface="Courier New"/>
                <a:ea typeface="Courier New"/>
                <a:cs typeface="Courier New"/>
                <a:sym typeface="Courier New"/>
              </a:rPr>
              <a:t>age</a:t>
            </a:r>
            <a:r>
              <a:rPr lang="en-US" sz="1450">
                <a:solidFill>
                  <a:srgbClr val="569CD6"/>
                </a:solidFill>
                <a:highlight>
                  <a:schemeClr val="dk1"/>
                </a:highlight>
                <a:latin typeface="Courier New"/>
                <a:ea typeface="Courier New"/>
                <a:cs typeface="Courier New"/>
                <a:sym typeface="Courier New"/>
              </a:rPr>
              <a:t>}</a:t>
            </a:r>
            <a:r>
              <a:rPr lang="en-US" sz="1450">
                <a:solidFill>
                  <a:srgbClr val="CE9178"/>
                </a:solidFill>
                <a:highlight>
                  <a:schemeClr val="dk1"/>
                </a:highlight>
                <a:latin typeface="Courier New"/>
                <a:ea typeface="Courier New"/>
                <a:cs typeface="Courier New"/>
                <a:sym typeface="Courier New"/>
              </a:rPr>
              <a:t>&lt;/h1&gt;&lt;h1&gt;PhoneNo.: </a:t>
            </a:r>
            <a:r>
              <a:rPr lang="en-US" sz="1450">
                <a:solidFill>
                  <a:srgbClr val="569CD6"/>
                </a:solidFill>
                <a:highlight>
                  <a:schemeClr val="dk1"/>
                </a:highlight>
                <a:latin typeface="Courier New"/>
                <a:ea typeface="Courier New"/>
                <a:cs typeface="Courier New"/>
                <a:sym typeface="Courier New"/>
              </a:rPr>
              <a:t>${this</a:t>
            </a:r>
            <a:r>
              <a:rPr lang="en-US" sz="1450">
                <a:solidFill>
                  <a:srgbClr val="D4D4D4"/>
                </a:solidFill>
                <a:highlight>
                  <a:schemeClr val="dk1"/>
                </a:highlight>
                <a:latin typeface="Courier New"/>
                <a:ea typeface="Courier New"/>
                <a:cs typeface="Courier New"/>
                <a:sym typeface="Courier New"/>
              </a:rPr>
              <a:t>.</a:t>
            </a:r>
            <a:r>
              <a:rPr lang="en-US" sz="1450">
                <a:solidFill>
                  <a:srgbClr val="9CDCFE"/>
                </a:solidFill>
                <a:highlight>
                  <a:schemeClr val="dk1"/>
                </a:highlight>
                <a:latin typeface="Courier New"/>
                <a:ea typeface="Courier New"/>
                <a:cs typeface="Courier New"/>
                <a:sym typeface="Courier New"/>
              </a:rPr>
              <a:t>phone</a:t>
            </a:r>
            <a:r>
              <a:rPr lang="en-US" sz="1450">
                <a:solidFill>
                  <a:srgbClr val="569CD6"/>
                </a:solidFill>
                <a:highlight>
                  <a:schemeClr val="dk1"/>
                </a:highlight>
                <a:latin typeface="Courier New"/>
                <a:ea typeface="Courier New"/>
                <a:cs typeface="Courier New"/>
                <a:sym typeface="Courier New"/>
              </a:rPr>
              <a:t>}</a:t>
            </a:r>
            <a:r>
              <a:rPr lang="en-US" sz="1450">
                <a:solidFill>
                  <a:srgbClr val="CE9178"/>
                </a:solidFill>
                <a:highlight>
                  <a:schemeClr val="dk1"/>
                </a:highlight>
                <a:latin typeface="Courier New"/>
                <a:ea typeface="Courier New"/>
                <a:cs typeface="Courier New"/>
                <a:sym typeface="Courier New"/>
              </a:rPr>
              <a:t>&lt;/h1&gt;`</a:t>
            </a:r>
            <a:r>
              <a:rPr lang="en-US" sz="1450">
                <a:solidFill>
                  <a:srgbClr val="D4D4D4"/>
                </a:solidFill>
                <a:highlight>
                  <a:schemeClr val="dk1"/>
                </a:highlight>
                <a:latin typeface="Courier New"/>
                <a:ea typeface="Courier New"/>
                <a:cs typeface="Courier New"/>
                <a:sym typeface="Courier New"/>
              </a:rPr>
              <a:t>;</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r>
              <a:rPr lang="en-US" sz="1450">
                <a:solidFill>
                  <a:srgbClr val="9CDCFE"/>
                </a:solidFill>
                <a:highlight>
                  <a:schemeClr val="dk1"/>
                </a:highlight>
                <a:latin typeface="Courier New"/>
                <a:ea typeface="Courier New"/>
                <a:cs typeface="Courier New"/>
                <a:sym typeface="Courier New"/>
              </a:rPr>
              <a:t>parent</a:t>
            </a:r>
            <a:r>
              <a:rPr lang="en-US" sz="1450">
                <a:solidFill>
                  <a:srgbClr val="D4D4D4"/>
                </a:solidFill>
                <a:highlight>
                  <a:schemeClr val="dk1"/>
                </a:highlight>
                <a:latin typeface="Courier New"/>
                <a:ea typeface="Courier New"/>
                <a:cs typeface="Courier New"/>
                <a:sym typeface="Courier New"/>
              </a:rPr>
              <a:t>.</a:t>
            </a:r>
            <a:r>
              <a:rPr lang="en-US" sz="1450">
                <a:solidFill>
                  <a:srgbClr val="DCDCAA"/>
                </a:solidFill>
                <a:highlight>
                  <a:schemeClr val="dk1"/>
                </a:highlight>
                <a:latin typeface="Courier New"/>
                <a:ea typeface="Courier New"/>
                <a:cs typeface="Courier New"/>
                <a:sym typeface="Courier New"/>
              </a:rPr>
              <a:t>appendChild</a:t>
            </a:r>
            <a:r>
              <a:rPr lang="en-US" sz="1450">
                <a:solidFill>
                  <a:srgbClr val="D4D4D4"/>
                </a:solidFill>
                <a:highlight>
                  <a:schemeClr val="dk1"/>
                </a:highlight>
                <a:latin typeface="Courier New"/>
                <a:ea typeface="Courier New"/>
                <a:cs typeface="Courier New"/>
                <a:sym typeface="Courier New"/>
              </a:rPr>
              <a:t>(</a:t>
            </a:r>
            <a:r>
              <a:rPr lang="en-US" sz="1450">
                <a:solidFill>
                  <a:srgbClr val="4FC1FF"/>
                </a:solidFill>
                <a:highlight>
                  <a:schemeClr val="dk1"/>
                </a:highlight>
                <a:latin typeface="Courier New"/>
                <a:ea typeface="Courier New"/>
                <a:cs typeface="Courier New"/>
                <a:sym typeface="Courier New"/>
              </a:rPr>
              <a:t>div</a:t>
            </a:r>
            <a:r>
              <a:rPr lang="en-US" sz="1450">
                <a:solidFill>
                  <a:srgbClr val="D4D4D4"/>
                </a:solidFill>
                <a:highlight>
                  <a:schemeClr val="dk1"/>
                </a:highlight>
                <a:latin typeface="Courier New"/>
                <a:ea typeface="Courier New"/>
                <a:cs typeface="Courier New"/>
                <a:sym typeface="Courier New"/>
              </a:rPr>
              <a:t>)</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569CD6"/>
                </a:solidFill>
                <a:highlight>
                  <a:schemeClr val="dk1"/>
                </a:highlight>
                <a:latin typeface="Courier New"/>
                <a:ea typeface="Courier New"/>
                <a:cs typeface="Courier New"/>
                <a:sym typeface="Courier New"/>
              </a:rPr>
              <a:t>const</a:t>
            </a:r>
            <a:r>
              <a:rPr lang="en-US" sz="1450">
                <a:solidFill>
                  <a:srgbClr val="D4D4D4"/>
                </a:solidFill>
                <a:highlight>
                  <a:schemeClr val="dk1"/>
                </a:highlight>
                <a:latin typeface="Courier New"/>
                <a:ea typeface="Courier New"/>
                <a:cs typeface="Courier New"/>
                <a:sym typeface="Courier New"/>
              </a:rPr>
              <a:t> </a:t>
            </a:r>
            <a:r>
              <a:rPr lang="en-US" sz="1450">
                <a:solidFill>
                  <a:srgbClr val="DCDCAA"/>
                </a:solidFill>
                <a:highlight>
                  <a:schemeClr val="dk1"/>
                </a:highlight>
                <a:latin typeface="Courier New"/>
                <a:ea typeface="Courier New"/>
                <a:cs typeface="Courier New"/>
                <a:sym typeface="Courier New"/>
              </a:rPr>
              <a:t>callBack</a:t>
            </a:r>
            <a:r>
              <a:rPr lang="en-US" sz="1450">
                <a:solidFill>
                  <a:srgbClr val="D4D4D4"/>
                </a:solidFill>
                <a:highlight>
                  <a:schemeClr val="dk1"/>
                </a:highlight>
                <a:latin typeface="Courier New"/>
                <a:ea typeface="Courier New"/>
                <a:cs typeface="Courier New"/>
                <a:sym typeface="Courier New"/>
              </a:rPr>
              <a:t> = () </a:t>
            </a:r>
            <a:r>
              <a:rPr lang="en-US" sz="1450">
                <a:solidFill>
                  <a:srgbClr val="569CD6"/>
                </a:solidFill>
                <a:highlight>
                  <a:schemeClr val="dk1"/>
                </a:highlight>
                <a:latin typeface="Courier New"/>
                <a:ea typeface="Courier New"/>
                <a:cs typeface="Courier New"/>
                <a:sym typeface="Courier New"/>
              </a:rPr>
              <a:t>=&gt;</a:t>
            </a:r>
            <a:r>
              <a:rPr lang="en-US" sz="1450">
                <a:solidFill>
                  <a:srgbClr val="D4D4D4"/>
                </a:solidFill>
                <a:highlight>
                  <a:schemeClr val="dk1"/>
                </a:highlight>
                <a:latin typeface="Courier New"/>
                <a:ea typeface="Courier New"/>
                <a:cs typeface="Courier New"/>
                <a:sym typeface="Courier New"/>
              </a:rPr>
              <a:t> {</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r>
              <a:rPr lang="en-US" sz="1450">
                <a:solidFill>
                  <a:srgbClr val="569CD6"/>
                </a:solidFill>
                <a:highlight>
                  <a:schemeClr val="dk1"/>
                </a:highlight>
                <a:latin typeface="Courier New"/>
                <a:ea typeface="Courier New"/>
                <a:cs typeface="Courier New"/>
                <a:sym typeface="Courier New"/>
              </a:rPr>
              <a:t>const</a:t>
            </a:r>
            <a:r>
              <a:rPr lang="en-US" sz="1450">
                <a:solidFill>
                  <a:srgbClr val="D4D4D4"/>
                </a:solidFill>
                <a:highlight>
                  <a:schemeClr val="dk1"/>
                </a:highlight>
                <a:latin typeface="Courier New"/>
                <a:ea typeface="Courier New"/>
                <a:cs typeface="Courier New"/>
                <a:sym typeface="Courier New"/>
              </a:rPr>
              <a:t> </a:t>
            </a:r>
            <a:r>
              <a:rPr lang="en-US" sz="1450">
                <a:solidFill>
                  <a:srgbClr val="4FC1FF"/>
                </a:solidFill>
                <a:highlight>
                  <a:schemeClr val="dk1"/>
                </a:highlight>
                <a:latin typeface="Courier New"/>
                <a:ea typeface="Courier New"/>
                <a:cs typeface="Courier New"/>
                <a:sym typeface="Courier New"/>
              </a:rPr>
              <a:t>newObject</a:t>
            </a:r>
            <a:r>
              <a:rPr lang="en-US" sz="1450">
                <a:solidFill>
                  <a:srgbClr val="D4D4D4"/>
                </a:solidFill>
                <a:highlight>
                  <a:schemeClr val="dk1"/>
                </a:highlight>
                <a:latin typeface="Courier New"/>
                <a:ea typeface="Courier New"/>
                <a:cs typeface="Courier New"/>
                <a:sym typeface="Courier New"/>
              </a:rPr>
              <a:t> = </a:t>
            </a:r>
            <a:r>
              <a:rPr lang="en-US" sz="1450">
                <a:solidFill>
                  <a:srgbClr val="569CD6"/>
                </a:solidFill>
                <a:highlight>
                  <a:schemeClr val="dk1"/>
                </a:highlight>
                <a:latin typeface="Courier New"/>
                <a:ea typeface="Courier New"/>
                <a:cs typeface="Courier New"/>
                <a:sym typeface="Courier New"/>
              </a:rPr>
              <a:t>new</a:t>
            </a:r>
            <a:r>
              <a:rPr lang="en-US" sz="1450">
                <a:solidFill>
                  <a:srgbClr val="D4D4D4"/>
                </a:solidFill>
                <a:highlight>
                  <a:schemeClr val="dk1"/>
                </a:highlight>
                <a:latin typeface="Courier New"/>
                <a:ea typeface="Courier New"/>
                <a:cs typeface="Courier New"/>
                <a:sym typeface="Courier New"/>
              </a:rPr>
              <a:t> </a:t>
            </a:r>
            <a:r>
              <a:rPr lang="en-US" sz="1450">
                <a:solidFill>
                  <a:srgbClr val="4EC9B0"/>
                </a:solidFill>
                <a:highlight>
                  <a:schemeClr val="dk1"/>
                </a:highlight>
                <a:latin typeface="Courier New"/>
                <a:ea typeface="Courier New"/>
                <a:cs typeface="Courier New"/>
                <a:sym typeface="Courier New"/>
              </a:rPr>
              <a:t>Register</a:t>
            </a:r>
            <a:r>
              <a:rPr lang="en-US" sz="1450">
                <a:solidFill>
                  <a:srgbClr val="D4D4D4"/>
                </a:solidFill>
                <a:highlight>
                  <a:schemeClr val="dk1"/>
                </a:highlight>
                <a:latin typeface="Courier New"/>
                <a:ea typeface="Courier New"/>
                <a:cs typeface="Courier New"/>
                <a:sym typeface="Courier New"/>
              </a:rPr>
              <a:t>();</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    </a:t>
            </a:r>
            <a:r>
              <a:rPr lang="en-US" sz="1450">
                <a:solidFill>
                  <a:srgbClr val="4FC1FF"/>
                </a:solidFill>
                <a:highlight>
                  <a:schemeClr val="dk1"/>
                </a:highlight>
                <a:latin typeface="Courier New"/>
                <a:ea typeface="Courier New"/>
                <a:cs typeface="Courier New"/>
                <a:sym typeface="Courier New"/>
              </a:rPr>
              <a:t>newObject</a:t>
            </a:r>
            <a:r>
              <a:rPr lang="en-US" sz="1450">
                <a:solidFill>
                  <a:srgbClr val="D4D4D4"/>
                </a:solidFill>
                <a:highlight>
                  <a:schemeClr val="dk1"/>
                </a:highlight>
                <a:latin typeface="Courier New"/>
                <a:ea typeface="Courier New"/>
                <a:cs typeface="Courier New"/>
                <a:sym typeface="Courier New"/>
              </a:rPr>
              <a:t>.</a:t>
            </a:r>
            <a:r>
              <a:rPr lang="en-US" sz="1450">
                <a:solidFill>
                  <a:srgbClr val="DCDCAA"/>
                </a:solidFill>
                <a:highlight>
                  <a:schemeClr val="dk1"/>
                </a:highlight>
                <a:latin typeface="Courier New"/>
                <a:ea typeface="Courier New"/>
                <a:cs typeface="Courier New"/>
                <a:sym typeface="Courier New"/>
              </a:rPr>
              <a:t>introduceMySelf</a:t>
            </a:r>
            <a:r>
              <a:rPr lang="en-US" sz="1450">
                <a:solidFill>
                  <a:srgbClr val="D4D4D4"/>
                </a:solidFill>
                <a:highlight>
                  <a:schemeClr val="dk1"/>
                </a:highlight>
                <a:latin typeface="Courier New"/>
                <a:ea typeface="Courier New"/>
                <a:cs typeface="Courier New"/>
                <a:sym typeface="Courier New"/>
              </a:rPr>
              <a:t>()</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D4D4D4"/>
                </a:solidFill>
                <a:highlight>
                  <a:schemeClr val="dk1"/>
                </a:highlight>
                <a:latin typeface="Courier New"/>
                <a:ea typeface="Courier New"/>
                <a:cs typeface="Courier New"/>
                <a:sym typeface="Courier New"/>
              </a:rPr>
              <a:t>}</a:t>
            </a: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450">
                <a:solidFill>
                  <a:srgbClr val="9CDCFE"/>
                </a:solidFill>
                <a:highlight>
                  <a:schemeClr val="dk1"/>
                </a:highlight>
                <a:latin typeface="Courier New"/>
                <a:ea typeface="Courier New"/>
                <a:cs typeface="Courier New"/>
                <a:sym typeface="Courier New"/>
              </a:rPr>
              <a:t>document</a:t>
            </a:r>
            <a:r>
              <a:rPr lang="en-US" sz="1450">
                <a:solidFill>
                  <a:srgbClr val="D4D4D4"/>
                </a:solidFill>
                <a:highlight>
                  <a:schemeClr val="dk1"/>
                </a:highlight>
                <a:latin typeface="Courier New"/>
                <a:ea typeface="Courier New"/>
                <a:cs typeface="Courier New"/>
                <a:sym typeface="Courier New"/>
              </a:rPr>
              <a:t>.</a:t>
            </a:r>
            <a:r>
              <a:rPr lang="en-US" sz="1450">
                <a:solidFill>
                  <a:srgbClr val="DCDCAA"/>
                </a:solidFill>
                <a:highlight>
                  <a:schemeClr val="dk1"/>
                </a:highlight>
                <a:latin typeface="Courier New"/>
                <a:ea typeface="Courier New"/>
                <a:cs typeface="Courier New"/>
                <a:sym typeface="Courier New"/>
              </a:rPr>
              <a:t>getElementById</a:t>
            </a:r>
            <a:r>
              <a:rPr lang="en-US" sz="1450">
                <a:solidFill>
                  <a:srgbClr val="D4D4D4"/>
                </a:solidFill>
                <a:highlight>
                  <a:schemeClr val="dk1"/>
                </a:highlight>
                <a:latin typeface="Courier New"/>
                <a:ea typeface="Courier New"/>
                <a:cs typeface="Courier New"/>
                <a:sym typeface="Courier New"/>
              </a:rPr>
              <a:t>(</a:t>
            </a:r>
            <a:r>
              <a:rPr lang="en-US" sz="1450">
                <a:solidFill>
                  <a:srgbClr val="CE9178"/>
                </a:solidFill>
                <a:highlight>
                  <a:schemeClr val="dk1"/>
                </a:highlight>
                <a:latin typeface="Courier New"/>
                <a:ea typeface="Courier New"/>
                <a:cs typeface="Courier New"/>
                <a:sym typeface="Courier New"/>
              </a:rPr>
              <a:t>'submitBtn'</a:t>
            </a:r>
            <a:r>
              <a:rPr lang="en-US" sz="1450">
                <a:solidFill>
                  <a:srgbClr val="D4D4D4"/>
                </a:solidFill>
                <a:highlight>
                  <a:schemeClr val="dk1"/>
                </a:highlight>
                <a:latin typeface="Courier New"/>
                <a:ea typeface="Courier New"/>
                <a:cs typeface="Courier New"/>
                <a:sym typeface="Courier New"/>
              </a:rPr>
              <a:t>).</a:t>
            </a:r>
            <a:r>
              <a:rPr lang="en-US" sz="1450">
                <a:solidFill>
                  <a:srgbClr val="DCDCAA"/>
                </a:solidFill>
                <a:highlight>
                  <a:schemeClr val="dk1"/>
                </a:highlight>
                <a:latin typeface="Courier New"/>
                <a:ea typeface="Courier New"/>
                <a:cs typeface="Courier New"/>
                <a:sym typeface="Courier New"/>
              </a:rPr>
              <a:t>addEventListener</a:t>
            </a:r>
            <a:r>
              <a:rPr lang="en-US" sz="1450">
                <a:solidFill>
                  <a:srgbClr val="D4D4D4"/>
                </a:solidFill>
                <a:highlight>
                  <a:schemeClr val="dk1"/>
                </a:highlight>
                <a:latin typeface="Courier New"/>
                <a:ea typeface="Courier New"/>
                <a:cs typeface="Courier New"/>
                <a:sym typeface="Courier New"/>
              </a:rPr>
              <a:t>(</a:t>
            </a:r>
            <a:r>
              <a:rPr lang="en-US" sz="1450">
                <a:solidFill>
                  <a:srgbClr val="CE9178"/>
                </a:solidFill>
                <a:highlight>
                  <a:schemeClr val="dk1"/>
                </a:highlight>
                <a:latin typeface="Courier New"/>
                <a:ea typeface="Courier New"/>
                <a:cs typeface="Courier New"/>
                <a:sym typeface="Courier New"/>
              </a:rPr>
              <a:t>'click'</a:t>
            </a:r>
            <a:r>
              <a:rPr lang="en-US" sz="1450">
                <a:solidFill>
                  <a:srgbClr val="D4D4D4"/>
                </a:solidFill>
                <a:highlight>
                  <a:schemeClr val="dk1"/>
                </a:highlight>
                <a:latin typeface="Courier New"/>
                <a:ea typeface="Courier New"/>
                <a:cs typeface="Courier New"/>
                <a:sym typeface="Courier New"/>
              </a:rPr>
              <a:t>, </a:t>
            </a:r>
            <a:r>
              <a:rPr lang="en-US" sz="1450">
                <a:solidFill>
                  <a:srgbClr val="DCDCAA"/>
                </a:solidFill>
                <a:highlight>
                  <a:schemeClr val="dk1"/>
                </a:highlight>
                <a:latin typeface="Courier New"/>
                <a:ea typeface="Courier New"/>
                <a:cs typeface="Courier New"/>
                <a:sym typeface="Courier New"/>
              </a:rPr>
              <a:t>callBack</a:t>
            </a:r>
            <a:r>
              <a:rPr lang="en-US" sz="1450">
                <a:solidFill>
                  <a:srgbClr val="D4D4D4"/>
                </a:solidFill>
                <a:highlight>
                  <a:schemeClr val="dk1"/>
                </a:highlight>
                <a:latin typeface="Courier New"/>
                <a:ea typeface="Courier New"/>
                <a:cs typeface="Courier New"/>
                <a:sym typeface="Courier New"/>
              </a:rPr>
              <a:t>);   </a:t>
            </a:r>
            <a:endParaRPr sz="1450">
              <a:solidFill>
                <a:srgbClr val="6A9955"/>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450">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150" b="1">
              <a:solidFill>
                <a:srgbClr val="6A9955"/>
              </a:solidFill>
              <a:highlight>
                <a:schemeClr val="dk1"/>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g10e21a81611_2_18"/>
          <p:cNvSpPr txBox="1">
            <a:spLocks noGrp="1"/>
          </p:cNvSpPr>
          <p:nvPr>
            <p:ph type="title"/>
          </p:nvPr>
        </p:nvSpPr>
        <p:spPr>
          <a:xfrm>
            <a:off x="599375" y="0"/>
            <a:ext cx="10515600" cy="750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Solution</a:t>
            </a:r>
            <a:endParaRPr/>
          </a:p>
        </p:txBody>
      </p:sp>
      <p:pic>
        <p:nvPicPr>
          <p:cNvPr id="623" name="Google Shape;623;g10e21a81611_2_18"/>
          <p:cNvPicPr preferRelativeResize="0"/>
          <p:nvPr/>
        </p:nvPicPr>
        <p:blipFill rotWithShape="1">
          <a:blip r:embed="rId3">
            <a:alphaModFix/>
          </a:blip>
          <a:srcRect l="-5686" t="8391" r="36256" b="4561"/>
          <a:stretch/>
        </p:blipFill>
        <p:spPr>
          <a:xfrm>
            <a:off x="5845525" y="1454700"/>
            <a:ext cx="6048050" cy="4540024"/>
          </a:xfrm>
          <a:prstGeom prst="rect">
            <a:avLst/>
          </a:prstGeom>
          <a:noFill/>
          <a:ln>
            <a:noFill/>
          </a:ln>
        </p:spPr>
      </p:pic>
      <p:pic>
        <p:nvPicPr>
          <p:cNvPr id="624" name="Google Shape;624;g10e21a81611_2_18"/>
          <p:cNvPicPr preferRelativeResize="0"/>
          <p:nvPr/>
        </p:nvPicPr>
        <p:blipFill rotWithShape="1">
          <a:blip r:embed="rId4">
            <a:alphaModFix/>
          </a:blip>
          <a:srcRect l="-1432" r="42979"/>
          <a:stretch/>
        </p:blipFill>
        <p:spPr>
          <a:xfrm>
            <a:off x="159850" y="1134975"/>
            <a:ext cx="6362449" cy="5323350"/>
          </a:xfrm>
          <a:prstGeom prst="rect">
            <a:avLst/>
          </a:prstGeom>
          <a:noFill/>
          <a:ln>
            <a:noFill/>
          </a:ln>
        </p:spPr>
      </p:pic>
      <p:sp>
        <p:nvSpPr>
          <p:cNvPr id="625" name="Google Shape;625;g10e21a81611_2_18"/>
          <p:cNvSpPr txBox="1"/>
          <p:nvPr/>
        </p:nvSpPr>
        <p:spPr>
          <a:xfrm>
            <a:off x="7065875" y="854400"/>
            <a:ext cx="4049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 </a:t>
            </a:r>
            <a:r>
              <a:rPr lang="en-US" sz="2700">
                <a:latin typeface="Calibri"/>
                <a:ea typeface="Calibri"/>
                <a:cs typeface="Calibri"/>
                <a:sym typeface="Calibri"/>
              </a:rPr>
              <a:t>Output</a:t>
            </a:r>
            <a:endParaRPr sz="2700">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g11124be6ad7_0_145"/>
          <p:cNvSpPr txBox="1">
            <a:spLocks noGrp="1"/>
          </p:cNvSpPr>
          <p:nvPr>
            <p:ph type="title"/>
          </p:nvPr>
        </p:nvSpPr>
        <p:spPr>
          <a:xfrm>
            <a:off x="145773" y="154547"/>
            <a:ext cx="107211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  </a:t>
            </a:r>
            <a:r>
              <a:rPr lang="en-US" sz="3600" b="1">
                <a:solidFill>
                  <a:srgbClr val="2504EC"/>
                </a:solidFill>
                <a:highlight>
                  <a:srgbClr val="FFFFFF"/>
                </a:highlight>
              </a:rPr>
              <a:t>Inheritance and Prototype chain</a:t>
            </a:r>
            <a:endParaRPr sz="3600" b="1">
              <a:solidFill>
                <a:srgbClr val="2504EC"/>
              </a:solidFill>
            </a:endParaRPr>
          </a:p>
        </p:txBody>
      </p:sp>
      <p:sp>
        <p:nvSpPr>
          <p:cNvPr id="632" name="Google Shape;632;g11124be6ad7_0_145"/>
          <p:cNvSpPr txBox="1">
            <a:spLocks noGrp="1"/>
          </p:cNvSpPr>
          <p:nvPr>
            <p:ph type="body" idx="1"/>
          </p:nvPr>
        </p:nvSpPr>
        <p:spPr>
          <a:xfrm>
            <a:off x="119275" y="906403"/>
            <a:ext cx="11888400" cy="21789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600"/>
              </a:spcBef>
              <a:spcAft>
                <a:spcPts val="0"/>
              </a:spcAft>
              <a:buClr>
                <a:srgbClr val="1E1E1E"/>
              </a:buClr>
              <a:buSzPts val="2400"/>
              <a:buFont typeface="Arial"/>
              <a:buChar char="●"/>
            </a:pPr>
            <a:r>
              <a:rPr lang="en-US" sz="2400">
                <a:solidFill>
                  <a:srgbClr val="1B1B1B"/>
                </a:solidFill>
                <a:highlight>
                  <a:srgbClr val="FFFFFF"/>
                </a:highlight>
                <a:latin typeface="Arial"/>
                <a:ea typeface="Arial"/>
                <a:cs typeface="Arial"/>
                <a:sym typeface="Arial"/>
              </a:rPr>
              <a:t>When it comes to inheritance, JavaScript only has one construct: objects. Each object has a private property which holds a link to another object called its </a:t>
            </a:r>
            <a:r>
              <a:rPr lang="en-US" sz="2400" b="1">
                <a:solidFill>
                  <a:srgbClr val="1B1B1B"/>
                </a:solidFill>
                <a:highlight>
                  <a:srgbClr val="FFFFFF"/>
                </a:highlight>
                <a:latin typeface="Arial"/>
                <a:ea typeface="Arial"/>
                <a:cs typeface="Arial"/>
                <a:sym typeface="Arial"/>
              </a:rPr>
              <a:t>prototype</a:t>
            </a:r>
            <a:r>
              <a:rPr lang="en-US" sz="2400">
                <a:solidFill>
                  <a:srgbClr val="1B1B1B"/>
                </a:solidFill>
                <a:highlight>
                  <a:srgbClr val="FFFFFF"/>
                </a:highlight>
                <a:latin typeface="Arial"/>
                <a:ea typeface="Arial"/>
                <a:cs typeface="Arial"/>
                <a:sym typeface="Arial"/>
              </a:rPr>
              <a:t>. That prototype object has a prototype of its own, and so on until an object is reached with </a:t>
            </a:r>
            <a:r>
              <a:rPr lang="en-US" sz="2400">
                <a:solidFill>
                  <a:srgbClr val="1B1B1B"/>
                </a:solidFill>
                <a:highlight>
                  <a:srgbClr val="F4F4F4"/>
                </a:highlight>
                <a:latin typeface="Courier New"/>
                <a:ea typeface="Courier New"/>
                <a:cs typeface="Courier New"/>
                <a:sym typeface="Courier New"/>
              </a:rPr>
              <a:t>null</a:t>
            </a:r>
            <a:r>
              <a:rPr lang="en-US" sz="2400">
                <a:solidFill>
                  <a:srgbClr val="1B1B1B"/>
                </a:solidFill>
                <a:highlight>
                  <a:srgbClr val="FFFFFF"/>
                </a:highlight>
                <a:latin typeface="Arial"/>
                <a:ea typeface="Arial"/>
                <a:cs typeface="Arial"/>
                <a:sym typeface="Arial"/>
              </a:rPr>
              <a:t> as its prototype. By definition, </a:t>
            </a:r>
            <a:r>
              <a:rPr lang="en-US" sz="2400">
                <a:solidFill>
                  <a:srgbClr val="1B1B1B"/>
                </a:solidFill>
                <a:highlight>
                  <a:srgbClr val="F4F4F4"/>
                </a:highlight>
                <a:latin typeface="Courier New"/>
                <a:ea typeface="Courier New"/>
                <a:cs typeface="Courier New"/>
                <a:sym typeface="Courier New"/>
              </a:rPr>
              <a:t>null</a:t>
            </a:r>
            <a:r>
              <a:rPr lang="en-US" sz="2400">
                <a:solidFill>
                  <a:srgbClr val="1B1B1B"/>
                </a:solidFill>
                <a:highlight>
                  <a:srgbClr val="FFFFFF"/>
                </a:highlight>
                <a:latin typeface="Arial"/>
                <a:ea typeface="Arial"/>
                <a:cs typeface="Arial"/>
                <a:sym typeface="Arial"/>
              </a:rPr>
              <a:t> has no prototype, and acts as the final link in this </a:t>
            </a:r>
            <a:r>
              <a:rPr lang="en-US" sz="2400" b="1">
                <a:solidFill>
                  <a:srgbClr val="1B1B1B"/>
                </a:solidFill>
                <a:highlight>
                  <a:srgbClr val="FFFFFF"/>
                </a:highlight>
                <a:latin typeface="Arial"/>
                <a:ea typeface="Arial"/>
                <a:cs typeface="Arial"/>
                <a:sym typeface="Arial"/>
              </a:rPr>
              <a:t>prototype chain</a:t>
            </a:r>
            <a:r>
              <a:rPr lang="en-US" sz="2400">
                <a:solidFill>
                  <a:srgbClr val="1B1B1B"/>
                </a:solidFill>
                <a:highlight>
                  <a:srgbClr val="FFFFFF"/>
                </a:highlight>
                <a:latin typeface="Arial"/>
                <a:ea typeface="Arial"/>
                <a:cs typeface="Arial"/>
                <a:sym typeface="Arial"/>
              </a:rPr>
              <a:t>.</a:t>
            </a:r>
            <a:endParaRPr sz="2400">
              <a:solidFill>
                <a:srgbClr val="1B1B1B"/>
              </a:solidFill>
              <a:highlight>
                <a:srgbClr val="FFFFFF"/>
              </a:highlight>
              <a:latin typeface="Arial"/>
              <a:ea typeface="Arial"/>
              <a:cs typeface="Arial"/>
              <a:sym typeface="Arial"/>
            </a:endParaRPr>
          </a:p>
          <a:p>
            <a:pPr marL="2286000" lvl="0" indent="0" algn="just" rtl="0">
              <a:lnSpc>
                <a:spcPct val="115000"/>
              </a:lnSpc>
              <a:spcBef>
                <a:spcPts val="600"/>
              </a:spcBef>
              <a:spcAft>
                <a:spcPts val="0"/>
              </a:spcAft>
              <a:buNone/>
            </a:pPr>
            <a:endParaRPr sz="2400">
              <a:solidFill>
                <a:srgbClr val="1B1B1B"/>
              </a:solidFill>
              <a:highlight>
                <a:srgbClr val="FFFFFF"/>
              </a:highlight>
              <a:latin typeface="Arial"/>
              <a:ea typeface="Arial"/>
              <a:cs typeface="Arial"/>
              <a:sym typeface="Arial"/>
            </a:endParaRPr>
          </a:p>
        </p:txBody>
      </p:sp>
      <p:sp>
        <p:nvSpPr>
          <p:cNvPr id="633" name="Google Shape;633;g11124be6ad7_0_145"/>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634" name="Google Shape;634;g11124be6ad7_0_145"/>
          <p:cNvSpPr txBox="1">
            <a:spLocks noGrp="1"/>
          </p:cNvSpPr>
          <p:nvPr>
            <p:ph type="ftr" idx="11"/>
          </p:nvPr>
        </p:nvSpPr>
        <p:spPr>
          <a:xfrm>
            <a:off x="4038600" y="6356354"/>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635" name="Google Shape;635;g11124be6ad7_0_145"/>
          <p:cNvPicPr preferRelativeResize="0"/>
          <p:nvPr/>
        </p:nvPicPr>
        <p:blipFill rotWithShape="1">
          <a:blip r:embed="rId3">
            <a:alphaModFix/>
          </a:blip>
          <a:srcRect/>
          <a:stretch/>
        </p:blipFill>
        <p:spPr>
          <a:xfrm>
            <a:off x="11353800" y="44906"/>
            <a:ext cx="587614" cy="685806"/>
          </a:xfrm>
          <a:prstGeom prst="rect">
            <a:avLst/>
          </a:prstGeom>
          <a:noFill/>
          <a:ln>
            <a:noFill/>
          </a:ln>
        </p:spPr>
      </p:pic>
      <p:sp>
        <p:nvSpPr>
          <p:cNvPr id="636" name="Google Shape;636;g11124be6ad7_0_145"/>
          <p:cNvSpPr txBox="1"/>
          <p:nvPr/>
        </p:nvSpPr>
        <p:spPr>
          <a:xfrm>
            <a:off x="703400" y="3028200"/>
            <a:ext cx="5866800" cy="3401700"/>
          </a:xfrm>
          <a:prstGeom prst="rect">
            <a:avLst/>
          </a:prstGeom>
          <a:solidFill>
            <a:srgbClr val="1A2B35"/>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US" sz="1750">
                <a:solidFill>
                  <a:srgbClr val="C594C5"/>
                </a:solidFill>
                <a:highlight>
                  <a:srgbClr val="1B2B34"/>
                </a:highlight>
                <a:latin typeface="Courier New"/>
                <a:ea typeface="Courier New"/>
                <a:cs typeface="Courier New"/>
                <a:sym typeface="Courier New"/>
              </a:rPr>
              <a:t>function</a:t>
            </a:r>
            <a:r>
              <a:rPr lang="en-US" sz="1750">
                <a:solidFill>
                  <a:srgbClr val="CDD3DE"/>
                </a:solidFill>
                <a:highlight>
                  <a:srgbClr val="1B2B34"/>
                </a:highlight>
                <a:latin typeface="Courier New"/>
                <a:ea typeface="Courier New"/>
                <a:cs typeface="Courier New"/>
                <a:sym typeface="Courier New"/>
              </a:rPr>
              <a:t> </a:t>
            </a:r>
            <a:r>
              <a:rPr lang="en-US" sz="1750">
                <a:solidFill>
                  <a:srgbClr val="6699CC"/>
                </a:solidFill>
                <a:highlight>
                  <a:srgbClr val="1B2B34"/>
                </a:highlight>
                <a:latin typeface="Courier New"/>
                <a:ea typeface="Courier New"/>
                <a:cs typeface="Courier New"/>
                <a:sym typeface="Courier New"/>
              </a:rPr>
              <a:t>Person</a:t>
            </a:r>
            <a:r>
              <a:rPr lang="en-US" sz="1750">
                <a:solidFill>
                  <a:srgbClr val="5FB3B3"/>
                </a:solidFill>
                <a:highlight>
                  <a:srgbClr val="1B2B34"/>
                </a:highlight>
                <a:latin typeface="Courier New"/>
                <a:ea typeface="Courier New"/>
                <a:cs typeface="Courier New"/>
                <a:sym typeface="Courier New"/>
              </a:rPr>
              <a:t>(</a:t>
            </a:r>
            <a:r>
              <a:rPr lang="en-US" sz="1750">
                <a:solidFill>
                  <a:srgbClr val="F99157"/>
                </a:solidFill>
                <a:highlight>
                  <a:srgbClr val="1B2B34"/>
                </a:highlight>
                <a:latin typeface="Courier New"/>
                <a:ea typeface="Courier New"/>
                <a:cs typeface="Courier New"/>
                <a:sym typeface="Courier New"/>
              </a:rPr>
              <a:t>firstName</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F99157"/>
                </a:solidFill>
                <a:highlight>
                  <a:srgbClr val="1B2B34"/>
                </a:highlight>
                <a:latin typeface="Courier New"/>
                <a:ea typeface="Courier New"/>
                <a:cs typeface="Courier New"/>
                <a:sym typeface="Courier New"/>
              </a:rPr>
              <a:t>lastName</a:t>
            </a:r>
            <a:r>
              <a:rPr lang="en-US" sz="1750">
                <a:solidFill>
                  <a:srgbClr val="5FB3B3"/>
                </a:solidFill>
                <a:highlight>
                  <a:srgbClr val="1B2B34"/>
                </a:highlight>
                <a:latin typeface="Courier New"/>
                <a:ea typeface="Courier New"/>
                <a:cs typeface="Courier New"/>
                <a:sym typeface="Courier New"/>
              </a:rPr>
              <a:t>)</a:t>
            </a:r>
            <a:endParaRPr sz="17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a:solidFill>
                  <a:srgbClr val="5FB3B3"/>
                </a:solidFill>
                <a:highlight>
                  <a:srgbClr val="1B2B34"/>
                </a:highlight>
                <a:latin typeface="Courier New"/>
                <a:ea typeface="Courier New"/>
                <a:cs typeface="Courier New"/>
                <a:sym typeface="Courier New"/>
              </a:rPr>
              <a:t>{</a:t>
            </a:r>
            <a:endParaRPr sz="17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i="1">
                <a:solidFill>
                  <a:srgbClr val="EC5F67"/>
                </a:solidFill>
                <a:highlight>
                  <a:srgbClr val="1B2B34"/>
                </a:highlight>
                <a:latin typeface="Courier New"/>
                <a:ea typeface="Courier New"/>
                <a:cs typeface="Courier New"/>
                <a:sym typeface="Courier New"/>
              </a:rPr>
              <a:t>this</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FirstName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firstName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r>
              <a:rPr lang="en-US" sz="1750">
                <a:solidFill>
                  <a:srgbClr val="99C794"/>
                </a:solidFill>
                <a:highlight>
                  <a:srgbClr val="1B2B34"/>
                </a:highlight>
                <a:latin typeface="Courier New"/>
                <a:ea typeface="Courier New"/>
                <a:cs typeface="Courier New"/>
                <a:sym typeface="Courier New"/>
              </a:rPr>
              <a:t>unknown</a:t>
            </a:r>
            <a:r>
              <a:rPr lang="en-US" sz="1750">
                <a:solidFill>
                  <a:srgbClr val="5FB3B3"/>
                </a:solidFill>
                <a:highlight>
                  <a:srgbClr val="1B2B34"/>
                </a:highlight>
                <a:latin typeface="Courier New"/>
                <a:ea typeface="Courier New"/>
                <a:cs typeface="Courier New"/>
                <a:sym typeface="Courier New"/>
              </a:rPr>
              <a:t>";</a:t>
            </a:r>
            <a:endParaRPr sz="17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i="1">
                <a:solidFill>
                  <a:srgbClr val="EC5F67"/>
                </a:solidFill>
                <a:highlight>
                  <a:srgbClr val="1B2B34"/>
                </a:highlight>
                <a:latin typeface="Courier New"/>
                <a:ea typeface="Courier New"/>
                <a:cs typeface="Courier New"/>
                <a:sym typeface="Courier New"/>
              </a:rPr>
              <a:t>this</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LastName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lastName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r>
              <a:rPr lang="en-US" sz="1750">
                <a:solidFill>
                  <a:srgbClr val="99C794"/>
                </a:solidFill>
                <a:highlight>
                  <a:srgbClr val="1B2B34"/>
                </a:highlight>
                <a:latin typeface="Courier New"/>
                <a:ea typeface="Courier New"/>
                <a:cs typeface="Courier New"/>
                <a:sym typeface="Courier New"/>
              </a:rPr>
              <a:t>unknown</a:t>
            </a:r>
            <a:r>
              <a:rPr lang="en-US" sz="1750">
                <a:solidFill>
                  <a:srgbClr val="5FB3B3"/>
                </a:solidFill>
                <a:highlight>
                  <a:srgbClr val="1B2B34"/>
                </a:highlight>
                <a:latin typeface="Courier New"/>
                <a:ea typeface="Courier New"/>
                <a:cs typeface="Courier New"/>
                <a:sym typeface="Courier New"/>
              </a:rPr>
              <a:t>";</a:t>
            </a:r>
            <a:endParaRPr sz="17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a:solidFill>
                  <a:srgbClr val="5FB3B3"/>
                </a:solidFill>
                <a:highlight>
                  <a:srgbClr val="1B2B34"/>
                </a:highlight>
                <a:latin typeface="Courier New"/>
                <a:ea typeface="Courier New"/>
                <a:cs typeface="Courier New"/>
                <a:sym typeface="Courier New"/>
              </a:rPr>
              <a:t>};</a:t>
            </a:r>
            <a:endParaRPr sz="17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750">
                <a:solidFill>
                  <a:srgbClr val="FAC863"/>
                </a:solidFill>
                <a:highlight>
                  <a:srgbClr val="1B2B34"/>
                </a:highlight>
                <a:latin typeface="Courier New"/>
                <a:ea typeface="Courier New"/>
                <a:cs typeface="Courier New"/>
                <a:sym typeface="Courier New"/>
              </a:rPr>
              <a:t>Person</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prototype</a:t>
            </a:r>
            <a:r>
              <a:rPr lang="en-US" sz="1750">
                <a:solidFill>
                  <a:srgbClr val="5FB3B3"/>
                </a:solidFill>
                <a:highlight>
                  <a:srgbClr val="1B2B34"/>
                </a:highlight>
                <a:latin typeface="Courier New"/>
                <a:ea typeface="Courier New"/>
                <a:cs typeface="Courier New"/>
                <a:sym typeface="Courier New"/>
              </a:rPr>
              <a:t>.</a:t>
            </a:r>
            <a:r>
              <a:rPr lang="en-US" sz="1750">
                <a:solidFill>
                  <a:srgbClr val="6699CC"/>
                </a:solidFill>
                <a:highlight>
                  <a:srgbClr val="1B2B34"/>
                </a:highlight>
                <a:latin typeface="Courier New"/>
                <a:ea typeface="Courier New"/>
                <a:cs typeface="Courier New"/>
                <a:sym typeface="Courier New"/>
              </a:rPr>
              <a:t>getFullName</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C594C5"/>
                </a:solidFill>
                <a:highlight>
                  <a:srgbClr val="1B2B34"/>
                </a:highlight>
                <a:latin typeface="Courier New"/>
                <a:ea typeface="Courier New"/>
                <a:cs typeface="Courier New"/>
                <a:sym typeface="Courier New"/>
              </a:rPr>
              <a:t>function</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C594C5"/>
                </a:solidFill>
                <a:highlight>
                  <a:srgbClr val="1B2B34"/>
                </a:highlight>
                <a:latin typeface="Courier New"/>
                <a:ea typeface="Courier New"/>
                <a:cs typeface="Courier New"/>
                <a:sym typeface="Courier New"/>
              </a:rPr>
              <a:t>return</a:t>
            </a:r>
            <a:r>
              <a:rPr lang="en-US" sz="1750">
                <a:solidFill>
                  <a:srgbClr val="CDD3DE"/>
                </a:solidFill>
                <a:highlight>
                  <a:srgbClr val="1B2B34"/>
                </a:highlight>
                <a:latin typeface="Courier New"/>
                <a:ea typeface="Courier New"/>
                <a:cs typeface="Courier New"/>
                <a:sym typeface="Courier New"/>
              </a:rPr>
              <a:t> </a:t>
            </a:r>
            <a:r>
              <a:rPr lang="en-US" sz="1750" i="1">
                <a:solidFill>
                  <a:srgbClr val="EC5F67"/>
                </a:solidFill>
                <a:highlight>
                  <a:srgbClr val="1B2B34"/>
                </a:highlight>
                <a:latin typeface="Courier New"/>
                <a:ea typeface="Courier New"/>
                <a:cs typeface="Courier New"/>
                <a:sym typeface="Courier New"/>
              </a:rPr>
              <a:t>this</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FirstName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r>
              <a:rPr lang="en-US" sz="1750">
                <a:solidFill>
                  <a:srgbClr val="99C794"/>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i="1">
                <a:solidFill>
                  <a:srgbClr val="EC5F67"/>
                </a:solidFill>
                <a:highlight>
                  <a:srgbClr val="1B2B34"/>
                </a:highlight>
                <a:latin typeface="Courier New"/>
                <a:ea typeface="Courier New"/>
                <a:cs typeface="Courier New"/>
                <a:sym typeface="Courier New"/>
              </a:rPr>
              <a:t>this</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LastName</a:t>
            </a:r>
            <a:r>
              <a:rPr lang="en-US" sz="1750">
                <a:solidFill>
                  <a:srgbClr val="5FB3B3"/>
                </a:solidFill>
                <a:highlight>
                  <a:srgbClr val="1B2B34"/>
                </a:highlight>
                <a:latin typeface="Courier New"/>
                <a:ea typeface="Courier New"/>
                <a:cs typeface="Courier New"/>
                <a:sym typeface="Courier New"/>
              </a:rPr>
              <a:t>;</a:t>
            </a:r>
            <a:r>
              <a:rPr lang="en-US" sz="1750">
                <a:solidFill>
                  <a:srgbClr val="CDD3DE"/>
                </a:solidFill>
                <a:highlight>
                  <a:srgbClr val="1B2B34"/>
                </a:highlight>
                <a:latin typeface="Courier New"/>
                <a:ea typeface="Courier New"/>
                <a:cs typeface="Courier New"/>
                <a:sym typeface="Courier New"/>
              </a:rPr>
              <a:t> </a:t>
            </a:r>
            <a:r>
              <a:rPr lang="en-US" sz="1750">
                <a:solidFill>
                  <a:srgbClr val="5FB3B3"/>
                </a:solidFill>
                <a:highlight>
                  <a:srgbClr val="1B2B34"/>
                </a:highlight>
                <a:latin typeface="Courier New"/>
                <a:ea typeface="Courier New"/>
                <a:cs typeface="Courier New"/>
                <a:sym typeface="Courier New"/>
              </a:rPr>
              <a:t>}</a:t>
            </a:r>
            <a:endParaRPr sz="1750">
              <a:solidFill>
                <a:srgbClr val="5FB3B3"/>
              </a:solidFill>
              <a:highlight>
                <a:srgbClr val="1B2B34"/>
              </a:highlight>
              <a:latin typeface="Courier New"/>
              <a:ea typeface="Courier New"/>
              <a:cs typeface="Courier New"/>
              <a:sym typeface="Courier New"/>
            </a:endParaRPr>
          </a:p>
          <a:p>
            <a:pPr marL="0" lvl="0" indent="0" algn="l" rtl="0">
              <a:spcBef>
                <a:spcPts val="0"/>
              </a:spcBef>
              <a:spcAft>
                <a:spcPts val="0"/>
              </a:spcAft>
              <a:buNone/>
            </a:pPr>
            <a:endParaRPr sz="1900">
              <a:solidFill>
                <a:srgbClr val="0000FF"/>
              </a:solidFill>
              <a:highlight>
                <a:srgbClr val="1A2B35"/>
              </a:highlight>
              <a:latin typeface="Courier New"/>
              <a:ea typeface="Courier New"/>
              <a:cs typeface="Courier New"/>
              <a:sym typeface="Courier New"/>
            </a:endParaRPr>
          </a:p>
        </p:txBody>
      </p:sp>
      <p:sp>
        <p:nvSpPr>
          <p:cNvPr id="637" name="Google Shape;637;g11124be6ad7_0_145"/>
          <p:cNvSpPr txBox="1"/>
          <p:nvPr/>
        </p:nvSpPr>
        <p:spPr>
          <a:xfrm>
            <a:off x="6985900" y="3053325"/>
            <a:ext cx="5021700" cy="3570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Now any objects instantiated from the “Person” constructor will inherit the properties and methods inside the “Person” object.</a:t>
            </a: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a:latin typeface="Calibri"/>
                <a:ea typeface="Calibri"/>
                <a:cs typeface="Calibri"/>
                <a:sym typeface="Calibri"/>
              </a:rPr>
              <a:t>All objects are an instance of the “Object” object. This is the last object in the prototype chain before the </a:t>
            </a:r>
            <a:r>
              <a:rPr lang="en-US" sz="2000">
                <a:highlight>
                  <a:srgbClr val="D9D9D9"/>
                </a:highlight>
                <a:latin typeface="Calibri"/>
                <a:ea typeface="Calibri"/>
                <a:cs typeface="Calibri"/>
                <a:sym typeface="Calibri"/>
              </a:rPr>
              <a:t>Null</a:t>
            </a:r>
            <a:r>
              <a:rPr lang="en-US" sz="2000">
                <a:highlight>
                  <a:schemeClr val="lt1"/>
                </a:highlight>
                <a:latin typeface="Calibri"/>
                <a:ea typeface="Calibri"/>
                <a:cs typeface="Calibri"/>
                <a:sym typeface="Calibri"/>
              </a:rPr>
              <a:t> prototype object. Therefore, all objects created in javascript inherit the methods and properties pre-defined in the “Object” object.</a:t>
            </a:r>
            <a:endParaRPr sz="2000">
              <a:highlight>
                <a:schemeClr val="lt1"/>
              </a:highlight>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2"/>
                                        </p:tgtEl>
                                        <p:attrNameLst>
                                          <p:attrName>style.visibility</p:attrName>
                                        </p:attrNameLst>
                                      </p:cBhvr>
                                      <p:to>
                                        <p:strVal val="visible"/>
                                      </p:to>
                                    </p:set>
                                    <p:animEffect transition="in" filter="fade">
                                      <p:cBhvr>
                                        <p:cTn id="7" dur="1000"/>
                                        <p:tgtEl>
                                          <p:spTgt spid="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g11124be6ad7_0_173"/>
          <p:cNvSpPr txBox="1">
            <a:spLocks noGrp="1"/>
          </p:cNvSpPr>
          <p:nvPr>
            <p:ph type="title"/>
          </p:nvPr>
        </p:nvSpPr>
        <p:spPr>
          <a:xfrm>
            <a:off x="172278" y="154549"/>
            <a:ext cx="94653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504EC"/>
              </a:buClr>
              <a:buSzPts val="3600"/>
              <a:buNone/>
            </a:pPr>
            <a:r>
              <a:rPr lang="en-US" sz="4000" b="1">
                <a:solidFill>
                  <a:srgbClr val="2504EC"/>
                </a:solidFill>
              </a:rPr>
              <a:t>Practical Exercises </a:t>
            </a:r>
            <a:endParaRPr sz="3200" b="1">
              <a:solidFill>
                <a:srgbClr val="002060"/>
              </a:solidFill>
            </a:endParaRPr>
          </a:p>
        </p:txBody>
      </p:sp>
      <p:sp>
        <p:nvSpPr>
          <p:cNvPr id="644" name="Google Shape;644;g11124be6ad7_0_173"/>
          <p:cNvSpPr txBox="1">
            <a:spLocks noGrp="1"/>
          </p:cNvSpPr>
          <p:nvPr>
            <p:ph type="body" idx="1"/>
          </p:nvPr>
        </p:nvSpPr>
        <p:spPr>
          <a:xfrm>
            <a:off x="268625" y="911597"/>
            <a:ext cx="11724600" cy="1182600"/>
          </a:xfrm>
          <a:prstGeom prst="rect">
            <a:avLst/>
          </a:prstGeom>
          <a:noFill/>
          <a:ln>
            <a:noFill/>
          </a:ln>
        </p:spPr>
        <p:txBody>
          <a:bodyPr spcFirstLastPara="1" wrap="square" lIns="91425" tIns="45700" rIns="91425" bIns="45700" anchor="t" anchorCtr="0">
            <a:noAutofit/>
          </a:bodyPr>
          <a:lstStyle/>
          <a:p>
            <a:pPr marL="514350" lvl="0" indent="-514350" algn="l" rtl="0">
              <a:lnSpc>
                <a:spcPct val="100000"/>
              </a:lnSpc>
              <a:spcBef>
                <a:spcPts val="600"/>
              </a:spcBef>
              <a:spcAft>
                <a:spcPts val="0"/>
              </a:spcAft>
              <a:buSzPts val="2520"/>
              <a:buFont typeface="Arial"/>
              <a:buAutoNum type="arabicPeriod"/>
            </a:pPr>
            <a:r>
              <a:rPr lang="en-US" sz="2800"/>
              <a:t>Can an inherited method from the “Object” class be modified?</a:t>
            </a:r>
            <a:endParaRPr sz="2800"/>
          </a:p>
          <a:p>
            <a:pPr marL="457200" lvl="0" indent="0" algn="l" rtl="0">
              <a:lnSpc>
                <a:spcPct val="100000"/>
              </a:lnSpc>
              <a:spcBef>
                <a:spcPts val="600"/>
              </a:spcBef>
              <a:spcAft>
                <a:spcPts val="0"/>
              </a:spcAft>
              <a:buNone/>
            </a:pPr>
            <a:endParaRPr sz="2800"/>
          </a:p>
          <a:p>
            <a:pPr marL="514350" lvl="0" indent="-532130" algn="l" rtl="0">
              <a:lnSpc>
                <a:spcPct val="100000"/>
              </a:lnSpc>
              <a:spcBef>
                <a:spcPts val="600"/>
              </a:spcBef>
              <a:spcAft>
                <a:spcPts val="600"/>
              </a:spcAft>
              <a:buSzPts val="2800"/>
              <a:buAutoNum type="arabicPeriod"/>
            </a:pPr>
            <a:r>
              <a:rPr lang="en-US" sz="2800"/>
              <a:t>What do you think the output of the following code will be:</a:t>
            </a:r>
            <a:endParaRPr sz="2800"/>
          </a:p>
        </p:txBody>
      </p:sp>
      <p:sp>
        <p:nvSpPr>
          <p:cNvPr id="645" name="Google Shape;645;g11124be6ad7_0_173"/>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646" name="Google Shape;646;g11124be6ad7_0_173"/>
          <p:cNvSpPr txBox="1">
            <a:spLocks noGrp="1"/>
          </p:cNvSpPr>
          <p:nvPr>
            <p:ph type="ftr" idx="11"/>
          </p:nvPr>
        </p:nvSpPr>
        <p:spPr>
          <a:xfrm>
            <a:off x="4766152" y="6390617"/>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647" name="Google Shape;647;g11124be6ad7_0_173"/>
          <p:cNvPicPr preferRelativeResize="0"/>
          <p:nvPr/>
        </p:nvPicPr>
        <p:blipFill rotWithShape="1">
          <a:blip r:embed="rId3">
            <a:alphaModFix/>
          </a:blip>
          <a:srcRect/>
          <a:stretch/>
        </p:blipFill>
        <p:spPr>
          <a:xfrm>
            <a:off x="11353800" y="44906"/>
            <a:ext cx="587614" cy="685806"/>
          </a:xfrm>
          <a:prstGeom prst="rect">
            <a:avLst/>
          </a:prstGeom>
          <a:noFill/>
          <a:ln>
            <a:noFill/>
          </a:ln>
        </p:spPr>
      </p:pic>
      <p:sp>
        <p:nvSpPr>
          <p:cNvPr id="648" name="Google Shape;648;g11124be6ad7_0_173"/>
          <p:cNvSpPr txBox="1"/>
          <p:nvPr/>
        </p:nvSpPr>
        <p:spPr>
          <a:xfrm>
            <a:off x="940575" y="2509927"/>
            <a:ext cx="8986800" cy="3880800"/>
          </a:xfrm>
          <a:prstGeom prst="rect">
            <a:avLst/>
          </a:prstGeom>
          <a:solidFill>
            <a:srgbClr val="1A2B35"/>
          </a:solid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850">
                <a:solidFill>
                  <a:srgbClr val="C594C5"/>
                </a:solidFill>
                <a:highlight>
                  <a:srgbClr val="1B2B34"/>
                </a:highlight>
                <a:latin typeface="Courier New"/>
                <a:ea typeface="Courier New"/>
                <a:cs typeface="Courier New"/>
                <a:sym typeface="Courier New"/>
              </a:rPr>
              <a:t>function</a:t>
            </a:r>
            <a:r>
              <a:rPr lang="en-US" sz="1850">
                <a:solidFill>
                  <a:srgbClr val="CDD3DE"/>
                </a:solidFill>
                <a:highlight>
                  <a:srgbClr val="1B2B34"/>
                </a:highlight>
                <a:latin typeface="Courier New"/>
                <a:ea typeface="Courier New"/>
                <a:cs typeface="Courier New"/>
                <a:sym typeface="Courier New"/>
              </a:rPr>
              <a:t> </a:t>
            </a:r>
            <a:r>
              <a:rPr lang="en-US" sz="1850">
                <a:solidFill>
                  <a:srgbClr val="6699CC"/>
                </a:solidFill>
                <a:highlight>
                  <a:srgbClr val="1B2B34"/>
                </a:highlight>
                <a:latin typeface="Courier New"/>
                <a:ea typeface="Courier New"/>
                <a:cs typeface="Courier New"/>
                <a:sym typeface="Courier New"/>
              </a:rPr>
              <a:t>Dog</a:t>
            </a:r>
            <a:r>
              <a:rPr lang="en-US" sz="1850">
                <a:solidFill>
                  <a:srgbClr val="5FB3B3"/>
                </a:solidFill>
                <a:highlight>
                  <a:srgbClr val="1B2B34"/>
                </a:highlight>
                <a:latin typeface="Courier New"/>
                <a:ea typeface="Courier New"/>
                <a:cs typeface="Courier New"/>
                <a:sym typeface="Courier New"/>
              </a:rPr>
              <a:t>(</a:t>
            </a:r>
            <a:r>
              <a:rPr lang="en-US" sz="1850">
                <a:solidFill>
                  <a:srgbClr val="F99157"/>
                </a:solidFill>
                <a:highlight>
                  <a:srgbClr val="1B2B34"/>
                </a:highlight>
                <a:latin typeface="Courier New"/>
                <a:ea typeface="Courier New"/>
                <a:cs typeface="Courier New"/>
                <a:sym typeface="Courier New"/>
              </a:rPr>
              <a:t>name</a:t>
            </a:r>
            <a:r>
              <a:rPr lang="en-US" sz="1850">
                <a:solidFill>
                  <a:srgbClr val="5FB3B3"/>
                </a:solidFill>
                <a:highlight>
                  <a:srgbClr val="1B2B34"/>
                </a:highlight>
                <a:latin typeface="Courier New"/>
                <a:ea typeface="Courier New"/>
                <a:cs typeface="Courier New"/>
                <a:sym typeface="Courier New"/>
              </a:rPr>
              <a:t>)</a:t>
            </a:r>
            <a:r>
              <a:rPr lang="en-US" sz="1850">
                <a:solidFill>
                  <a:srgbClr val="CDD3DE"/>
                </a:solidFill>
                <a:highlight>
                  <a:srgbClr val="1B2B34"/>
                </a:highlight>
                <a:latin typeface="Courier New"/>
                <a:ea typeface="Courier New"/>
                <a:cs typeface="Courier New"/>
                <a:sym typeface="Courier New"/>
              </a:rPr>
              <a:t> </a:t>
            </a:r>
            <a:r>
              <a:rPr lang="en-US" sz="1850">
                <a:solidFill>
                  <a:srgbClr val="5FB3B3"/>
                </a:solidFill>
                <a:highlight>
                  <a:srgbClr val="1B2B34"/>
                </a:highlight>
                <a:latin typeface="Courier New"/>
                <a:ea typeface="Courier New"/>
                <a:cs typeface="Courier New"/>
                <a:sym typeface="Courier New"/>
              </a:rPr>
              <a:t>{</a:t>
            </a:r>
            <a:endParaRPr sz="18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DD3DE"/>
                </a:solidFill>
                <a:highlight>
                  <a:srgbClr val="1B2B34"/>
                </a:highlight>
                <a:latin typeface="Courier New"/>
                <a:ea typeface="Courier New"/>
                <a:cs typeface="Courier New"/>
                <a:sym typeface="Courier New"/>
              </a:rPr>
              <a:t>    </a:t>
            </a:r>
            <a:r>
              <a:rPr lang="en-US" sz="1850" i="1">
                <a:solidFill>
                  <a:srgbClr val="EC5F67"/>
                </a:solidFill>
                <a:highlight>
                  <a:srgbClr val="1B2B34"/>
                </a:highlight>
                <a:latin typeface="Courier New"/>
                <a:ea typeface="Courier New"/>
                <a:cs typeface="Courier New"/>
                <a:sym typeface="Courier New"/>
              </a:rPr>
              <a:t>this</a:t>
            </a:r>
            <a:r>
              <a:rPr lang="en-US" sz="1850">
                <a:solidFill>
                  <a:srgbClr val="5FB3B3"/>
                </a:solidFill>
                <a:highlight>
                  <a:srgbClr val="1B2B34"/>
                </a:highlight>
                <a:latin typeface="Courier New"/>
                <a:ea typeface="Courier New"/>
                <a:cs typeface="Courier New"/>
                <a:sym typeface="Courier New"/>
              </a:rPr>
              <a:t>.</a:t>
            </a:r>
            <a:r>
              <a:rPr lang="en-US" sz="1850">
                <a:solidFill>
                  <a:srgbClr val="CDD3DE"/>
                </a:solidFill>
                <a:highlight>
                  <a:srgbClr val="1B2B34"/>
                </a:highlight>
                <a:latin typeface="Courier New"/>
                <a:ea typeface="Courier New"/>
                <a:cs typeface="Courier New"/>
                <a:sym typeface="Courier New"/>
              </a:rPr>
              <a:t>name </a:t>
            </a:r>
            <a:r>
              <a:rPr lang="en-US" sz="1850">
                <a:solidFill>
                  <a:srgbClr val="5FB3B3"/>
                </a:solidFill>
                <a:highlight>
                  <a:srgbClr val="1B2B34"/>
                </a:highlight>
                <a:latin typeface="Courier New"/>
                <a:ea typeface="Courier New"/>
                <a:cs typeface="Courier New"/>
                <a:sym typeface="Courier New"/>
              </a:rPr>
              <a:t>=</a:t>
            </a:r>
            <a:r>
              <a:rPr lang="en-US" sz="1850">
                <a:solidFill>
                  <a:srgbClr val="CDD3DE"/>
                </a:solidFill>
                <a:highlight>
                  <a:srgbClr val="1B2B34"/>
                </a:highlight>
                <a:latin typeface="Courier New"/>
                <a:ea typeface="Courier New"/>
                <a:cs typeface="Courier New"/>
                <a:sym typeface="Courier New"/>
              </a:rPr>
              <a:t> name</a:t>
            </a:r>
            <a:r>
              <a:rPr lang="en-US" sz="1850">
                <a:solidFill>
                  <a:srgbClr val="5FB3B3"/>
                </a:solidFill>
                <a:highlight>
                  <a:srgbClr val="1B2B34"/>
                </a:highlight>
                <a:latin typeface="Courier New"/>
                <a:ea typeface="Courier New"/>
                <a:cs typeface="Courier New"/>
                <a:sym typeface="Courier New"/>
              </a:rPr>
              <a:t>;</a:t>
            </a:r>
            <a:endParaRPr sz="18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DD3DE"/>
                </a:solidFill>
                <a:highlight>
                  <a:srgbClr val="1B2B34"/>
                </a:highlight>
                <a:latin typeface="Courier New"/>
                <a:ea typeface="Courier New"/>
                <a:cs typeface="Courier New"/>
                <a:sym typeface="Courier New"/>
              </a:rPr>
              <a:t>    </a:t>
            </a:r>
            <a:r>
              <a:rPr lang="en-US" sz="1850" i="1">
                <a:solidFill>
                  <a:srgbClr val="EC5F67"/>
                </a:solidFill>
                <a:highlight>
                  <a:srgbClr val="1B2B34"/>
                </a:highlight>
                <a:latin typeface="Courier New"/>
                <a:ea typeface="Courier New"/>
                <a:cs typeface="Courier New"/>
                <a:sym typeface="Courier New"/>
              </a:rPr>
              <a:t>this</a:t>
            </a:r>
            <a:r>
              <a:rPr lang="en-US" sz="1850">
                <a:solidFill>
                  <a:srgbClr val="5FB3B3"/>
                </a:solidFill>
                <a:highlight>
                  <a:srgbClr val="1B2B34"/>
                </a:highlight>
                <a:latin typeface="Courier New"/>
                <a:ea typeface="Courier New"/>
                <a:cs typeface="Courier New"/>
                <a:sym typeface="Courier New"/>
              </a:rPr>
              <a:t>.</a:t>
            </a:r>
            <a:r>
              <a:rPr lang="en-US" sz="1850">
                <a:solidFill>
                  <a:srgbClr val="6699CC"/>
                </a:solidFill>
                <a:highlight>
                  <a:srgbClr val="1B2B34"/>
                </a:highlight>
                <a:latin typeface="Courier New"/>
                <a:ea typeface="Courier New"/>
                <a:cs typeface="Courier New"/>
                <a:sym typeface="Courier New"/>
              </a:rPr>
              <a:t>speak</a:t>
            </a:r>
            <a:r>
              <a:rPr lang="en-US" sz="1850">
                <a:solidFill>
                  <a:srgbClr val="CDD3DE"/>
                </a:solidFill>
                <a:highlight>
                  <a:srgbClr val="1B2B34"/>
                </a:highlight>
                <a:latin typeface="Courier New"/>
                <a:ea typeface="Courier New"/>
                <a:cs typeface="Courier New"/>
                <a:sym typeface="Courier New"/>
              </a:rPr>
              <a:t> </a:t>
            </a:r>
            <a:r>
              <a:rPr lang="en-US" sz="1850">
                <a:solidFill>
                  <a:srgbClr val="5FB3B3"/>
                </a:solidFill>
                <a:highlight>
                  <a:srgbClr val="1B2B34"/>
                </a:highlight>
                <a:latin typeface="Courier New"/>
                <a:ea typeface="Courier New"/>
                <a:cs typeface="Courier New"/>
                <a:sym typeface="Courier New"/>
              </a:rPr>
              <a:t>=</a:t>
            </a:r>
            <a:r>
              <a:rPr lang="en-US" sz="1850">
                <a:solidFill>
                  <a:srgbClr val="CDD3DE"/>
                </a:solidFill>
                <a:highlight>
                  <a:srgbClr val="1B2B34"/>
                </a:highlight>
                <a:latin typeface="Courier New"/>
                <a:ea typeface="Courier New"/>
                <a:cs typeface="Courier New"/>
                <a:sym typeface="Courier New"/>
              </a:rPr>
              <a:t> </a:t>
            </a:r>
            <a:r>
              <a:rPr lang="en-US" sz="1850">
                <a:solidFill>
                  <a:srgbClr val="C594C5"/>
                </a:solidFill>
                <a:highlight>
                  <a:srgbClr val="1B2B34"/>
                </a:highlight>
                <a:latin typeface="Courier New"/>
                <a:ea typeface="Courier New"/>
                <a:cs typeface="Courier New"/>
                <a:sym typeface="Courier New"/>
              </a:rPr>
              <a:t>function</a:t>
            </a:r>
            <a:r>
              <a:rPr lang="en-US" sz="1850">
                <a:solidFill>
                  <a:srgbClr val="5FB3B3"/>
                </a:solidFill>
                <a:highlight>
                  <a:srgbClr val="1B2B34"/>
                </a:highlight>
                <a:latin typeface="Courier New"/>
                <a:ea typeface="Courier New"/>
                <a:cs typeface="Courier New"/>
                <a:sym typeface="Courier New"/>
              </a:rPr>
              <a:t>()</a:t>
            </a:r>
            <a:r>
              <a:rPr lang="en-US" sz="1850">
                <a:solidFill>
                  <a:srgbClr val="CDD3DE"/>
                </a:solidFill>
                <a:highlight>
                  <a:srgbClr val="1B2B34"/>
                </a:highlight>
                <a:latin typeface="Courier New"/>
                <a:ea typeface="Courier New"/>
                <a:cs typeface="Courier New"/>
                <a:sym typeface="Courier New"/>
              </a:rPr>
              <a:t> </a:t>
            </a:r>
            <a:r>
              <a:rPr lang="en-US" sz="1850">
                <a:solidFill>
                  <a:srgbClr val="5FB3B3"/>
                </a:solidFill>
                <a:highlight>
                  <a:srgbClr val="1B2B34"/>
                </a:highlight>
                <a:latin typeface="Courier New"/>
                <a:ea typeface="Courier New"/>
                <a:cs typeface="Courier New"/>
                <a:sym typeface="Courier New"/>
              </a:rPr>
              <a:t>{</a:t>
            </a:r>
            <a:endParaRPr sz="18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DD3DE"/>
                </a:solidFill>
                <a:highlight>
                  <a:srgbClr val="1B2B34"/>
                </a:highlight>
                <a:latin typeface="Courier New"/>
                <a:ea typeface="Courier New"/>
                <a:cs typeface="Courier New"/>
                <a:sym typeface="Courier New"/>
              </a:rPr>
              <a:t>      </a:t>
            </a:r>
            <a:r>
              <a:rPr lang="en-US" sz="1850">
                <a:solidFill>
                  <a:srgbClr val="C594C5"/>
                </a:solidFill>
                <a:highlight>
                  <a:srgbClr val="1B2B34"/>
                </a:highlight>
                <a:latin typeface="Courier New"/>
                <a:ea typeface="Courier New"/>
                <a:cs typeface="Courier New"/>
                <a:sym typeface="Courier New"/>
              </a:rPr>
              <a:t>return</a:t>
            </a:r>
            <a:r>
              <a:rPr lang="en-US" sz="1850">
                <a:solidFill>
                  <a:srgbClr val="CDD3DE"/>
                </a:solidFill>
                <a:highlight>
                  <a:srgbClr val="1B2B34"/>
                </a:highlight>
                <a:latin typeface="Courier New"/>
                <a:ea typeface="Courier New"/>
                <a:cs typeface="Courier New"/>
                <a:sym typeface="Courier New"/>
              </a:rPr>
              <a:t> </a:t>
            </a:r>
            <a:r>
              <a:rPr lang="en-US" sz="1850">
                <a:solidFill>
                  <a:srgbClr val="5FB3B3"/>
                </a:solidFill>
                <a:highlight>
                  <a:srgbClr val="1B2B34"/>
                </a:highlight>
                <a:latin typeface="Courier New"/>
                <a:ea typeface="Courier New"/>
                <a:cs typeface="Courier New"/>
                <a:sym typeface="Courier New"/>
              </a:rPr>
              <a:t>'</a:t>
            </a:r>
            <a:r>
              <a:rPr lang="en-US" sz="1850">
                <a:solidFill>
                  <a:srgbClr val="99C794"/>
                </a:solidFill>
                <a:highlight>
                  <a:srgbClr val="1B2B34"/>
                </a:highlight>
                <a:latin typeface="Courier New"/>
                <a:ea typeface="Courier New"/>
                <a:cs typeface="Courier New"/>
                <a:sym typeface="Courier New"/>
              </a:rPr>
              <a:t>woof</a:t>
            </a:r>
            <a:r>
              <a:rPr lang="en-US" sz="1850">
                <a:solidFill>
                  <a:srgbClr val="5FB3B3"/>
                </a:solidFill>
                <a:highlight>
                  <a:srgbClr val="1B2B34"/>
                </a:highlight>
                <a:latin typeface="Courier New"/>
                <a:ea typeface="Courier New"/>
                <a:cs typeface="Courier New"/>
                <a:sym typeface="Courier New"/>
              </a:rPr>
              <a:t>';</a:t>
            </a:r>
            <a:endParaRPr sz="18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DD3DE"/>
                </a:solidFill>
                <a:highlight>
                  <a:srgbClr val="1B2B34"/>
                </a:highlight>
                <a:latin typeface="Courier New"/>
                <a:ea typeface="Courier New"/>
                <a:cs typeface="Courier New"/>
                <a:sym typeface="Courier New"/>
              </a:rPr>
              <a:t>    </a:t>
            </a:r>
            <a:r>
              <a:rPr lang="en-US" sz="1850">
                <a:solidFill>
                  <a:srgbClr val="5FB3B3"/>
                </a:solidFill>
                <a:highlight>
                  <a:srgbClr val="1B2B34"/>
                </a:highlight>
                <a:latin typeface="Courier New"/>
                <a:ea typeface="Courier New"/>
                <a:cs typeface="Courier New"/>
                <a:sym typeface="Courier New"/>
              </a:rPr>
              <a:t>};</a:t>
            </a:r>
            <a:endParaRPr sz="18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DD3DE"/>
                </a:solidFill>
                <a:highlight>
                  <a:srgbClr val="1B2B34"/>
                </a:highlight>
                <a:latin typeface="Courier New"/>
                <a:ea typeface="Courier New"/>
                <a:cs typeface="Courier New"/>
                <a:sym typeface="Courier New"/>
              </a:rPr>
              <a:t>  </a:t>
            </a:r>
            <a:r>
              <a:rPr lang="en-US" sz="1850">
                <a:solidFill>
                  <a:srgbClr val="5FB3B3"/>
                </a:solidFill>
                <a:highlight>
                  <a:srgbClr val="1B2B34"/>
                </a:highlight>
                <a:latin typeface="Courier New"/>
                <a:ea typeface="Courier New"/>
                <a:cs typeface="Courier New"/>
                <a:sym typeface="Courier New"/>
              </a:rPr>
              <a:t>}</a:t>
            </a:r>
            <a:endParaRPr sz="18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DD3DE"/>
                </a:solidFill>
                <a:highlight>
                  <a:srgbClr val="1B2B34"/>
                </a:highlight>
                <a:latin typeface="Courier New"/>
                <a:ea typeface="Courier New"/>
                <a:cs typeface="Courier New"/>
                <a:sym typeface="Courier New"/>
              </a:rPr>
              <a:t>  </a:t>
            </a:r>
            <a:r>
              <a:rPr lang="en-US" sz="1850">
                <a:solidFill>
                  <a:srgbClr val="C594C5"/>
                </a:solidFill>
                <a:highlight>
                  <a:srgbClr val="1B2B34"/>
                </a:highlight>
                <a:latin typeface="Courier New"/>
                <a:ea typeface="Courier New"/>
                <a:cs typeface="Courier New"/>
                <a:sym typeface="Courier New"/>
              </a:rPr>
              <a:t>const</a:t>
            </a:r>
            <a:r>
              <a:rPr lang="en-US" sz="1850">
                <a:solidFill>
                  <a:srgbClr val="CDD3DE"/>
                </a:solidFill>
                <a:highlight>
                  <a:srgbClr val="1B2B34"/>
                </a:highlight>
                <a:latin typeface="Courier New"/>
                <a:ea typeface="Courier New"/>
                <a:cs typeface="Courier New"/>
                <a:sym typeface="Courier New"/>
              </a:rPr>
              <a:t> dog </a:t>
            </a:r>
            <a:r>
              <a:rPr lang="en-US" sz="1850">
                <a:solidFill>
                  <a:srgbClr val="5FB3B3"/>
                </a:solidFill>
                <a:highlight>
                  <a:srgbClr val="1B2B34"/>
                </a:highlight>
                <a:latin typeface="Courier New"/>
                <a:ea typeface="Courier New"/>
                <a:cs typeface="Courier New"/>
                <a:sym typeface="Courier New"/>
              </a:rPr>
              <a:t>=</a:t>
            </a:r>
            <a:r>
              <a:rPr lang="en-US" sz="1850">
                <a:solidFill>
                  <a:srgbClr val="CDD3DE"/>
                </a:solidFill>
                <a:highlight>
                  <a:srgbClr val="1B2B34"/>
                </a:highlight>
                <a:latin typeface="Courier New"/>
                <a:ea typeface="Courier New"/>
                <a:cs typeface="Courier New"/>
                <a:sym typeface="Courier New"/>
              </a:rPr>
              <a:t> </a:t>
            </a:r>
            <a:r>
              <a:rPr lang="en-US" sz="1850">
                <a:solidFill>
                  <a:srgbClr val="5FB3B3"/>
                </a:solidFill>
                <a:highlight>
                  <a:srgbClr val="1B2B34"/>
                </a:highlight>
                <a:latin typeface="Courier New"/>
                <a:ea typeface="Courier New"/>
                <a:cs typeface="Courier New"/>
                <a:sym typeface="Courier New"/>
              </a:rPr>
              <a:t>new Dog('Pogo');</a:t>
            </a:r>
            <a:endParaRPr sz="18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DD3DE"/>
                </a:solidFill>
                <a:highlight>
                  <a:srgbClr val="1B2B34"/>
                </a:highlight>
                <a:latin typeface="Courier New"/>
                <a:ea typeface="Courier New"/>
                <a:cs typeface="Courier New"/>
                <a:sym typeface="Courier New"/>
              </a:rPr>
              <a:t>  </a:t>
            </a:r>
            <a:r>
              <a:rPr lang="en-US" sz="1850">
                <a:solidFill>
                  <a:srgbClr val="FAC863"/>
                </a:solidFill>
                <a:highlight>
                  <a:srgbClr val="1B2B34"/>
                </a:highlight>
                <a:latin typeface="Courier New"/>
                <a:ea typeface="Courier New"/>
                <a:cs typeface="Courier New"/>
                <a:sym typeface="Courier New"/>
              </a:rPr>
              <a:t>Dog</a:t>
            </a:r>
            <a:r>
              <a:rPr lang="en-US" sz="1850">
                <a:solidFill>
                  <a:srgbClr val="5FB3B3"/>
                </a:solidFill>
                <a:highlight>
                  <a:srgbClr val="1B2B34"/>
                </a:highlight>
                <a:latin typeface="Courier New"/>
                <a:ea typeface="Courier New"/>
                <a:cs typeface="Courier New"/>
                <a:sym typeface="Courier New"/>
              </a:rPr>
              <a:t>.</a:t>
            </a:r>
            <a:r>
              <a:rPr lang="en-US" sz="1850">
                <a:solidFill>
                  <a:srgbClr val="CDD3DE"/>
                </a:solidFill>
                <a:highlight>
                  <a:srgbClr val="1B2B34"/>
                </a:highlight>
                <a:latin typeface="Courier New"/>
                <a:ea typeface="Courier New"/>
                <a:cs typeface="Courier New"/>
                <a:sym typeface="Courier New"/>
              </a:rPr>
              <a:t>prototype</a:t>
            </a:r>
            <a:r>
              <a:rPr lang="en-US" sz="1850">
                <a:solidFill>
                  <a:srgbClr val="5FB3B3"/>
                </a:solidFill>
                <a:highlight>
                  <a:srgbClr val="1B2B34"/>
                </a:highlight>
                <a:latin typeface="Courier New"/>
                <a:ea typeface="Courier New"/>
                <a:cs typeface="Courier New"/>
                <a:sym typeface="Courier New"/>
              </a:rPr>
              <a:t>.</a:t>
            </a:r>
            <a:r>
              <a:rPr lang="en-US" sz="1850">
                <a:solidFill>
                  <a:srgbClr val="6699CC"/>
                </a:solidFill>
                <a:highlight>
                  <a:srgbClr val="1B2B34"/>
                </a:highlight>
                <a:latin typeface="Courier New"/>
                <a:ea typeface="Courier New"/>
                <a:cs typeface="Courier New"/>
                <a:sym typeface="Courier New"/>
              </a:rPr>
              <a:t>speak</a:t>
            </a:r>
            <a:r>
              <a:rPr lang="en-US" sz="1850">
                <a:solidFill>
                  <a:srgbClr val="CDD3DE"/>
                </a:solidFill>
                <a:highlight>
                  <a:srgbClr val="1B2B34"/>
                </a:highlight>
                <a:latin typeface="Courier New"/>
                <a:ea typeface="Courier New"/>
                <a:cs typeface="Courier New"/>
                <a:sym typeface="Courier New"/>
              </a:rPr>
              <a:t> </a:t>
            </a:r>
            <a:r>
              <a:rPr lang="en-US" sz="1850">
                <a:solidFill>
                  <a:srgbClr val="5FB3B3"/>
                </a:solidFill>
                <a:highlight>
                  <a:srgbClr val="1B2B34"/>
                </a:highlight>
                <a:latin typeface="Courier New"/>
                <a:ea typeface="Courier New"/>
                <a:cs typeface="Courier New"/>
                <a:sym typeface="Courier New"/>
              </a:rPr>
              <a:t>=</a:t>
            </a:r>
            <a:r>
              <a:rPr lang="en-US" sz="1850">
                <a:solidFill>
                  <a:srgbClr val="CDD3DE"/>
                </a:solidFill>
                <a:highlight>
                  <a:srgbClr val="1B2B34"/>
                </a:highlight>
                <a:latin typeface="Courier New"/>
                <a:ea typeface="Courier New"/>
                <a:cs typeface="Courier New"/>
                <a:sym typeface="Courier New"/>
              </a:rPr>
              <a:t> </a:t>
            </a:r>
            <a:r>
              <a:rPr lang="en-US" sz="1850">
                <a:solidFill>
                  <a:srgbClr val="C594C5"/>
                </a:solidFill>
                <a:highlight>
                  <a:srgbClr val="1B2B34"/>
                </a:highlight>
                <a:latin typeface="Courier New"/>
                <a:ea typeface="Courier New"/>
                <a:cs typeface="Courier New"/>
                <a:sym typeface="Courier New"/>
              </a:rPr>
              <a:t>function</a:t>
            </a:r>
            <a:r>
              <a:rPr lang="en-US" sz="1850">
                <a:solidFill>
                  <a:srgbClr val="5FB3B3"/>
                </a:solidFill>
                <a:highlight>
                  <a:srgbClr val="1B2B34"/>
                </a:highlight>
                <a:latin typeface="Courier New"/>
                <a:ea typeface="Courier New"/>
                <a:cs typeface="Courier New"/>
                <a:sym typeface="Courier New"/>
              </a:rPr>
              <a:t>()</a:t>
            </a:r>
            <a:r>
              <a:rPr lang="en-US" sz="1850">
                <a:solidFill>
                  <a:srgbClr val="CDD3DE"/>
                </a:solidFill>
                <a:highlight>
                  <a:srgbClr val="1B2B34"/>
                </a:highlight>
                <a:latin typeface="Courier New"/>
                <a:ea typeface="Courier New"/>
                <a:cs typeface="Courier New"/>
                <a:sym typeface="Courier New"/>
              </a:rPr>
              <a:t> </a:t>
            </a:r>
            <a:r>
              <a:rPr lang="en-US" sz="1850">
                <a:solidFill>
                  <a:srgbClr val="5FB3B3"/>
                </a:solidFill>
                <a:highlight>
                  <a:srgbClr val="1B2B34"/>
                </a:highlight>
                <a:latin typeface="Courier New"/>
                <a:ea typeface="Courier New"/>
                <a:cs typeface="Courier New"/>
                <a:sym typeface="Courier New"/>
              </a:rPr>
              <a:t>{</a:t>
            </a:r>
            <a:endParaRPr sz="1850">
              <a:solidFill>
                <a:srgbClr val="5FB3B3"/>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DD3DE"/>
                </a:solidFill>
                <a:highlight>
                  <a:srgbClr val="1B2B34"/>
                </a:highlight>
                <a:latin typeface="Courier New"/>
                <a:ea typeface="Courier New"/>
                <a:cs typeface="Courier New"/>
                <a:sym typeface="Courier New"/>
              </a:rPr>
              <a:t>    </a:t>
            </a:r>
            <a:r>
              <a:rPr lang="en-US" sz="1850">
                <a:solidFill>
                  <a:srgbClr val="C594C5"/>
                </a:solidFill>
                <a:highlight>
                  <a:srgbClr val="1B2B34"/>
                </a:highlight>
                <a:latin typeface="Courier New"/>
                <a:ea typeface="Courier New"/>
                <a:cs typeface="Courier New"/>
                <a:sym typeface="Courier New"/>
              </a:rPr>
              <a:t>return</a:t>
            </a:r>
            <a:r>
              <a:rPr lang="en-US" sz="1850">
                <a:solidFill>
                  <a:srgbClr val="CDD3DE"/>
                </a:solidFill>
                <a:highlight>
                  <a:srgbClr val="1B2B34"/>
                </a:highlight>
                <a:latin typeface="Courier New"/>
                <a:ea typeface="Courier New"/>
                <a:cs typeface="Courier New"/>
                <a:sym typeface="Courier New"/>
              </a:rPr>
              <a:t> </a:t>
            </a:r>
            <a:r>
              <a:rPr lang="en-US" sz="1850">
                <a:solidFill>
                  <a:srgbClr val="5FB3B3"/>
                </a:solidFill>
                <a:highlight>
                  <a:srgbClr val="1B2B34"/>
                </a:highlight>
                <a:latin typeface="Courier New"/>
                <a:ea typeface="Courier New"/>
                <a:cs typeface="Courier New"/>
                <a:sym typeface="Courier New"/>
              </a:rPr>
              <a:t>'</a:t>
            </a:r>
            <a:r>
              <a:rPr lang="en-US" sz="1850">
                <a:solidFill>
                  <a:srgbClr val="99C794"/>
                </a:solidFill>
                <a:highlight>
                  <a:srgbClr val="1B2B34"/>
                </a:highlight>
                <a:latin typeface="Courier New"/>
                <a:ea typeface="Courier New"/>
                <a:cs typeface="Courier New"/>
                <a:sym typeface="Courier New"/>
              </a:rPr>
              <a:t>arf</a:t>
            </a:r>
            <a:r>
              <a:rPr lang="en-US" sz="1850">
                <a:solidFill>
                  <a:srgbClr val="5FB3B3"/>
                </a:solidFill>
                <a:highlight>
                  <a:srgbClr val="1B2B34"/>
                </a:highlight>
                <a:latin typeface="Courier New"/>
                <a:ea typeface="Courier New"/>
                <a:cs typeface="Courier New"/>
                <a:sym typeface="Courier New"/>
              </a:rPr>
              <a:t>';};</a:t>
            </a:r>
            <a:r>
              <a:rPr lang="en-US" sz="1850">
                <a:solidFill>
                  <a:srgbClr val="CDD3DE"/>
                </a:solidFill>
                <a:highlight>
                  <a:srgbClr val="1B2B34"/>
                </a:highlight>
                <a:latin typeface="Courier New"/>
                <a:ea typeface="Courier New"/>
                <a:cs typeface="Courier New"/>
                <a:sym typeface="Courier New"/>
              </a:rPr>
              <a:t>   </a:t>
            </a:r>
            <a:endParaRPr sz="1850">
              <a:solidFill>
                <a:srgbClr val="CDD3DE"/>
              </a:solidFill>
              <a:highlight>
                <a:srgbClr val="1B2B34"/>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850">
                <a:solidFill>
                  <a:srgbClr val="CDD3DE"/>
                </a:solidFill>
                <a:highlight>
                  <a:srgbClr val="1B2B34"/>
                </a:highlight>
                <a:latin typeface="Courier New"/>
                <a:ea typeface="Courier New"/>
                <a:cs typeface="Courier New"/>
                <a:sym typeface="Courier New"/>
              </a:rPr>
              <a:t>console</a:t>
            </a:r>
            <a:r>
              <a:rPr lang="en-US" sz="1850">
                <a:solidFill>
                  <a:srgbClr val="5FB3B3"/>
                </a:solidFill>
                <a:highlight>
                  <a:srgbClr val="1B2B34"/>
                </a:highlight>
                <a:latin typeface="Courier New"/>
                <a:ea typeface="Courier New"/>
                <a:cs typeface="Courier New"/>
                <a:sym typeface="Courier New"/>
              </a:rPr>
              <a:t>.</a:t>
            </a:r>
            <a:r>
              <a:rPr lang="en-US" sz="1850">
                <a:solidFill>
                  <a:srgbClr val="6699CC"/>
                </a:solidFill>
                <a:highlight>
                  <a:srgbClr val="1B2B34"/>
                </a:highlight>
                <a:latin typeface="Courier New"/>
                <a:ea typeface="Courier New"/>
                <a:cs typeface="Courier New"/>
                <a:sym typeface="Courier New"/>
              </a:rPr>
              <a:t>log</a:t>
            </a:r>
            <a:r>
              <a:rPr lang="en-US" sz="1850">
                <a:solidFill>
                  <a:srgbClr val="CDD3DE"/>
                </a:solidFill>
                <a:highlight>
                  <a:srgbClr val="1B2B34"/>
                </a:highlight>
                <a:latin typeface="Courier New"/>
                <a:ea typeface="Courier New"/>
                <a:cs typeface="Courier New"/>
                <a:sym typeface="Courier New"/>
              </a:rPr>
              <a:t>(dog</a:t>
            </a:r>
            <a:r>
              <a:rPr lang="en-US" sz="1850">
                <a:solidFill>
                  <a:srgbClr val="5FB3B3"/>
                </a:solidFill>
                <a:highlight>
                  <a:srgbClr val="1B2B34"/>
                </a:highlight>
                <a:latin typeface="Courier New"/>
                <a:ea typeface="Courier New"/>
                <a:cs typeface="Courier New"/>
                <a:sym typeface="Courier New"/>
              </a:rPr>
              <a:t>.</a:t>
            </a:r>
            <a:r>
              <a:rPr lang="en-US" sz="1850">
                <a:solidFill>
                  <a:srgbClr val="6699CC"/>
                </a:solidFill>
                <a:highlight>
                  <a:srgbClr val="1B2B34"/>
                </a:highlight>
                <a:latin typeface="Courier New"/>
                <a:ea typeface="Courier New"/>
                <a:cs typeface="Courier New"/>
                <a:sym typeface="Courier New"/>
              </a:rPr>
              <a:t>speak</a:t>
            </a:r>
            <a:r>
              <a:rPr lang="en-US" sz="1850">
                <a:solidFill>
                  <a:srgbClr val="CDD3DE"/>
                </a:solidFill>
                <a:highlight>
                  <a:srgbClr val="1B2B34"/>
                </a:highlight>
                <a:latin typeface="Courier New"/>
                <a:ea typeface="Courier New"/>
                <a:cs typeface="Courier New"/>
                <a:sym typeface="Courier New"/>
              </a:rPr>
              <a:t>())</a:t>
            </a:r>
            <a:r>
              <a:rPr lang="en-US" sz="1850">
                <a:solidFill>
                  <a:srgbClr val="5FB3B3"/>
                </a:solidFill>
                <a:highlight>
                  <a:srgbClr val="1B2B34"/>
                </a:highlight>
                <a:latin typeface="Courier New"/>
                <a:ea typeface="Courier New"/>
                <a:cs typeface="Courier New"/>
                <a:sym typeface="Courier New"/>
              </a:rPr>
              <a:t>;</a:t>
            </a:r>
            <a:endParaRPr sz="2150">
              <a:solidFill>
                <a:srgbClr val="65737E"/>
              </a:solidFill>
              <a:highlight>
                <a:srgbClr val="1B2B34"/>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g11124be6ad7_3_29"/>
          <p:cNvSpPr txBox="1">
            <a:spLocks noGrp="1"/>
          </p:cNvSpPr>
          <p:nvPr>
            <p:ph type="title"/>
          </p:nvPr>
        </p:nvSpPr>
        <p:spPr>
          <a:xfrm>
            <a:off x="145773" y="154547"/>
            <a:ext cx="107211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1. </a:t>
            </a:r>
            <a:r>
              <a:rPr lang="en-US" sz="3600" b="1">
                <a:solidFill>
                  <a:srgbClr val="2504EC"/>
                </a:solidFill>
                <a:highlight>
                  <a:srgbClr val="FFFFFF"/>
                </a:highlight>
              </a:rPr>
              <a:t>Traverse objects</a:t>
            </a:r>
            <a:endParaRPr sz="3600" b="1">
              <a:solidFill>
                <a:srgbClr val="2504EC"/>
              </a:solidFill>
            </a:endParaRPr>
          </a:p>
        </p:txBody>
      </p:sp>
      <p:sp>
        <p:nvSpPr>
          <p:cNvPr id="655" name="Google Shape;655;g11124be6ad7_3_29"/>
          <p:cNvSpPr txBox="1">
            <a:spLocks noGrp="1"/>
          </p:cNvSpPr>
          <p:nvPr>
            <p:ph type="body" idx="1"/>
          </p:nvPr>
        </p:nvSpPr>
        <p:spPr>
          <a:xfrm>
            <a:off x="119269" y="906405"/>
            <a:ext cx="11888400" cy="5404500"/>
          </a:xfrm>
          <a:prstGeom prst="rect">
            <a:avLst/>
          </a:prstGeom>
          <a:noFill/>
          <a:ln>
            <a:noFill/>
          </a:ln>
        </p:spPr>
        <p:txBody>
          <a:bodyPr spcFirstLastPara="1" wrap="square" lIns="91425" tIns="45700" rIns="91425" bIns="45700" anchor="t" anchorCtr="0">
            <a:noAutofit/>
          </a:bodyPr>
          <a:lstStyle/>
          <a:p>
            <a:pPr marL="457200" lvl="0" indent="-406400" algn="just" rtl="0">
              <a:lnSpc>
                <a:spcPct val="100000"/>
              </a:lnSpc>
              <a:spcBef>
                <a:spcPts val="600"/>
              </a:spcBef>
              <a:spcAft>
                <a:spcPts val="0"/>
              </a:spcAft>
              <a:buClr>
                <a:srgbClr val="306CD7"/>
              </a:buClr>
              <a:buSzPts val="2800"/>
              <a:buChar char="➢"/>
            </a:pPr>
            <a:r>
              <a:rPr lang="en-US" sz="2800" b="1">
                <a:solidFill>
                  <a:srgbClr val="306CD7"/>
                </a:solidFill>
              </a:rPr>
              <a:t>what it mean traverse objects?</a:t>
            </a:r>
            <a:endParaRPr sz="2800" b="1">
              <a:solidFill>
                <a:srgbClr val="306CD7"/>
              </a:solidFill>
            </a:endParaRPr>
          </a:p>
          <a:p>
            <a:pPr marL="401637" lvl="2" indent="-409575" algn="just" rtl="0">
              <a:lnSpc>
                <a:spcPct val="100000"/>
              </a:lnSpc>
              <a:spcBef>
                <a:spcPts val="600"/>
              </a:spcBef>
              <a:spcAft>
                <a:spcPts val="0"/>
              </a:spcAft>
              <a:buSzPts val="2800"/>
              <a:buFont typeface="Noto Sans Symbols"/>
              <a:buChar char="▪"/>
            </a:pPr>
            <a:r>
              <a:rPr lang="en-US" sz="2600"/>
              <a:t>looping  through objects </a:t>
            </a:r>
            <a:r>
              <a:rPr lang="en-US" sz="1550" b="1">
                <a:solidFill>
                  <a:srgbClr val="303030"/>
                </a:solidFill>
                <a:latin typeface="Arial"/>
                <a:ea typeface="Arial"/>
                <a:cs typeface="Arial"/>
                <a:sym typeface="Arial"/>
              </a:rPr>
              <a:t>. </a:t>
            </a:r>
            <a:endParaRPr sz="1550" b="1">
              <a:solidFill>
                <a:srgbClr val="303030"/>
              </a:solidFill>
              <a:latin typeface="Arial"/>
              <a:ea typeface="Arial"/>
              <a:cs typeface="Arial"/>
              <a:sym typeface="Arial"/>
            </a:endParaRPr>
          </a:p>
          <a:p>
            <a:pPr marL="401637" lvl="2" indent="-390525" algn="just" rtl="0">
              <a:lnSpc>
                <a:spcPct val="100000"/>
              </a:lnSpc>
              <a:spcBef>
                <a:spcPts val="600"/>
              </a:spcBef>
              <a:spcAft>
                <a:spcPts val="0"/>
              </a:spcAft>
              <a:buSzPts val="2500"/>
              <a:buChar char="▪"/>
            </a:pPr>
            <a:r>
              <a:rPr lang="en-US" sz="2600">
                <a:solidFill>
                  <a:srgbClr val="3D3D3D"/>
                </a:solidFill>
                <a:highlight>
                  <a:srgbClr val="FFFFFF"/>
                </a:highlight>
                <a:latin typeface="Arial"/>
                <a:ea typeface="Arial"/>
                <a:cs typeface="Arial"/>
                <a:sym typeface="Arial"/>
              </a:rPr>
              <a:t>The various methods that can be used to loop through objects in JavaScript are</a:t>
            </a:r>
            <a:endParaRPr sz="2600"/>
          </a:p>
          <a:p>
            <a:pPr marL="2286000" lvl="4" indent="-393700" algn="l" rtl="0">
              <a:lnSpc>
                <a:spcPct val="160000"/>
              </a:lnSpc>
              <a:spcBef>
                <a:spcPts val="0"/>
              </a:spcBef>
              <a:spcAft>
                <a:spcPts val="0"/>
              </a:spcAft>
              <a:buClr>
                <a:srgbClr val="3D3D3D"/>
              </a:buClr>
              <a:buSzPts val="2600"/>
              <a:buChar char="⮚"/>
            </a:pPr>
            <a:r>
              <a:rPr lang="en-US" sz="2600">
                <a:solidFill>
                  <a:srgbClr val="3D3D3D"/>
                </a:solidFill>
                <a:latin typeface="Arial"/>
                <a:ea typeface="Arial"/>
                <a:cs typeface="Arial"/>
                <a:sym typeface="Arial"/>
              </a:rPr>
              <a:t>Using a for...in loop</a:t>
            </a:r>
            <a:endParaRPr sz="2600">
              <a:solidFill>
                <a:srgbClr val="3D3D3D"/>
              </a:solidFill>
              <a:latin typeface="Arial"/>
              <a:ea typeface="Arial"/>
              <a:cs typeface="Arial"/>
              <a:sym typeface="Arial"/>
            </a:endParaRPr>
          </a:p>
          <a:p>
            <a:pPr marL="2286000" lvl="4" indent="-393700" algn="l" rtl="0">
              <a:lnSpc>
                <a:spcPct val="160000"/>
              </a:lnSpc>
              <a:spcBef>
                <a:spcPts val="0"/>
              </a:spcBef>
              <a:spcAft>
                <a:spcPts val="0"/>
              </a:spcAft>
              <a:buClr>
                <a:srgbClr val="3D3D3D"/>
              </a:buClr>
              <a:buSzPts val="2600"/>
              <a:buChar char="⮚"/>
            </a:pPr>
            <a:r>
              <a:rPr lang="en-US" sz="2600">
                <a:solidFill>
                  <a:srgbClr val="3D3D3D"/>
                </a:solidFill>
                <a:latin typeface="Arial"/>
                <a:ea typeface="Arial"/>
                <a:cs typeface="Arial"/>
                <a:sym typeface="Arial"/>
              </a:rPr>
              <a:t>Object.keys method</a:t>
            </a:r>
            <a:endParaRPr sz="2600">
              <a:solidFill>
                <a:srgbClr val="3D3D3D"/>
              </a:solidFill>
              <a:latin typeface="Arial"/>
              <a:ea typeface="Arial"/>
              <a:cs typeface="Arial"/>
              <a:sym typeface="Arial"/>
            </a:endParaRPr>
          </a:p>
          <a:p>
            <a:pPr marL="2286000" lvl="4" indent="-393700" algn="l" rtl="0">
              <a:lnSpc>
                <a:spcPct val="160000"/>
              </a:lnSpc>
              <a:spcBef>
                <a:spcPts val="0"/>
              </a:spcBef>
              <a:spcAft>
                <a:spcPts val="0"/>
              </a:spcAft>
              <a:buClr>
                <a:srgbClr val="3D3D3D"/>
              </a:buClr>
              <a:buSzPts val="2600"/>
              <a:buChar char="⮚"/>
            </a:pPr>
            <a:r>
              <a:rPr lang="en-US" sz="2600">
                <a:solidFill>
                  <a:srgbClr val="3D3D3D"/>
                </a:solidFill>
                <a:latin typeface="Arial"/>
                <a:ea typeface="Arial"/>
                <a:cs typeface="Arial"/>
                <a:sym typeface="Arial"/>
              </a:rPr>
              <a:t>Object.values method</a:t>
            </a:r>
            <a:endParaRPr sz="2600">
              <a:solidFill>
                <a:srgbClr val="3D3D3D"/>
              </a:solidFill>
              <a:latin typeface="Arial"/>
              <a:ea typeface="Arial"/>
              <a:cs typeface="Arial"/>
              <a:sym typeface="Arial"/>
            </a:endParaRPr>
          </a:p>
          <a:p>
            <a:pPr marL="2286000" lvl="0" indent="0" algn="l" rtl="0">
              <a:lnSpc>
                <a:spcPct val="160000"/>
              </a:lnSpc>
              <a:spcBef>
                <a:spcPts val="2500"/>
              </a:spcBef>
              <a:spcAft>
                <a:spcPts val="0"/>
              </a:spcAft>
              <a:buNone/>
            </a:pPr>
            <a:endParaRPr>
              <a:solidFill>
                <a:srgbClr val="3D3D3D"/>
              </a:solidFill>
              <a:latin typeface="Arial"/>
              <a:ea typeface="Arial"/>
              <a:cs typeface="Arial"/>
              <a:sym typeface="Arial"/>
            </a:endParaRPr>
          </a:p>
          <a:p>
            <a:pPr marL="692150" lvl="2" indent="-342900" algn="just" rtl="0">
              <a:lnSpc>
                <a:spcPct val="100000"/>
              </a:lnSpc>
              <a:spcBef>
                <a:spcPts val="2500"/>
              </a:spcBef>
              <a:spcAft>
                <a:spcPts val="0"/>
              </a:spcAft>
              <a:buSzPts val="1800"/>
              <a:buFont typeface="Noto Sans Symbols"/>
              <a:buNone/>
            </a:pPr>
            <a:endParaRPr sz="2600">
              <a:solidFill>
                <a:schemeClr val="dk1"/>
              </a:solidFill>
              <a:latin typeface="Calibri"/>
              <a:ea typeface="Calibri"/>
              <a:cs typeface="Calibri"/>
              <a:sym typeface="Calibri"/>
            </a:endParaRPr>
          </a:p>
        </p:txBody>
      </p:sp>
      <p:sp>
        <p:nvSpPr>
          <p:cNvPr id="656" name="Google Shape;656;g11124be6ad7_3_29"/>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657" name="Google Shape;657;g11124be6ad7_3_29"/>
          <p:cNvSpPr txBox="1">
            <a:spLocks noGrp="1"/>
          </p:cNvSpPr>
          <p:nvPr>
            <p:ph type="ftr" idx="11"/>
          </p:nvPr>
        </p:nvSpPr>
        <p:spPr>
          <a:xfrm>
            <a:off x="4038600" y="6356354"/>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658" name="Google Shape;658;g11124be6ad7_3_29"/>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g11124be6ad7_3_14"/>
          <p:cNvSpPr txBox="1">
            <a:spLocks noGrp="1"/>
          </p:cNvSpPr>
          <p:nvPr>
            <p:ph type="title"/>
          </p:nvPr>
        </p:nvSpPr>
        <p:spPr>
          <a:xfrm>
            <a:off x="145773" y="154547"/>
            <a:ext cx="107211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1. </a:t>
            </a:r>
            <a:r>
              <a:rPr lang="en-US" sz="3600" b="1">
                <a:solidFill>
                  <a:srgbClr val="2504EC"/>
                </a:solidFill>
                <a:highlight>
                  <a:srgbClr val="FFFFFF"/>
                </a:highlight>
              </a:rPr>
              <a:t>Traverse objects</a:t>
            </a:r>
            <a:endParaRPr sz="3600" b="1">
              <a:solidFill>
                <a:srgbClr val="2504EC"/>
              </a:solidFill>
            </a:endParaRPr>
          </a:p>
        </p:txBody>
      </p:sp>
      <p:sp>
        <p:nvSpPr>
          <p:cNvPr id="665" name="Google Shape;665;g11124be6ad7_3_14"/>
          <p:cNvSpPr txBox="1">
            <a:spLocks noGrp="1"/>
          </p:cNvSpPr>
          <p:nvPr>
            <p:ph type="body" idx="1"/>
          </p:nvPr>
        </p:nvSpPr>
        <p:spPr>
          <a:xfrm>
            <a:off x="119269" y="906405"/>
            <a:ext cx="11888400" cy="5404500"/>
          </a:xfrm>
          <a:prstGeom prst="rect">
            <a:avLst/>
          </a:prstGeom>
          <a:noFill/>
          <a:ln>
            <a:noFill/>
          </a:ln>
        </p:spPr>
        <p:txBody>
          <a:bodyPr spcFirstLastPara="1" wrap="square" lIns="91425" tIns="45700" rIns="91425" bIns="45700" anchor="t" anchorCtr="0">
            <a:noAutofit/>
          </a:bodyPr>
          <a:lstStyle/>
          <a:p>
            <a:pPr marL="457200" lvl="0" indent="-406400" algn="just" rtl="0">
              <a:lnSpc>
                <a:spcPct val="100000"/>
              </a:lnSpc>
              <a:spcBef>
                <a:spcPts val="600"/>
              </a:spcBef>
              <a:spcAft>
                <a:spcPts val="0"/>
              </a:spcAft>
              <a:buClr>
                <a:srgbClr val="306CD7"/>
              </a:buClr>
              <a:buSzPts val="2800"/>
              <a:buChar char="➢"/>
            </a:pPr>
            <a:r>
              <a:rPr lang="en-US" sz="2400" b="1">
                <a:solidFill>
                  <a:srgbClr val="306CD7"/>
                </a:solidFill>
                <a:latin typeface="Arial"/>
                <a:ea typeface="Arial"/>
                <a:cs typeface="Arial"/>
                <a:sym typeface="Arial"/>
              </a:rPr>
              <a:t>Methods to loop through objects using javascript</a:t>
            </a:r>
            <a:endParaRPr sz="2400" b="1">
              <a:solidFill>
                <a:srgbClr val="306CD7"/>
              </a:solidFill>
              <a:latin typeface="Arial"/>
              <a:ea typeface="Arial"/>
              <a:cs typeface="Arial"/>
              <a:sym typeface="Arial"/>
            </a:endParaRPr>
          </a:p>
          <a:p>
            <a:pPr marL="0" lvl="0" indent="0" algn="l" rtl="0">
              <a:lnSpc>
                <a:spcPct val="160000"/>
              </a:lnSpc>
              <a:spcBef>
                <a:spcPts val="2500"/>
              </a:spcBef>
              <a:spcAft>
                <a:spcPts val="0"/>
              </a:spcAft>
              <a:buNone/>
            </a:pPr>
            <a:r>
              <a:rPr lang="en-US" sz="2600" b="1">
                <a:solidFill>
                  <a:srgbClr val="3D3D3D"/>
                </a:solidFill>
                <a:latin typeface="Arial"/>
                <a:ea typeface="Arial"/>
                <a:cs typeface="Arial"/>
                <a:sym typeface="Arial"/>
              </a:rPr>
              <a:t>1.Using a for...in loop</a:t>
            </a:r>
            <a:endParaRPr sz="1600" b="1">
              <a:solidFill>
                <a:srgbClr val="3D3D3D"/>
              </a:solidFill>
              <a:latin typeface="Arial"/>
              <a:ea typeface="Arial"/>
              <a:cs typeface="Arial"/>
              <a:sym typeface="Arial"/>
            </a:endParaRPr>
          </a:p>
          <a:p>
            <a:pPr marL="0" lvl="0" indent="0" algn="l" rtl="0">
              <a:lnSpc>
                <a:spcPct val="160000"/>
              </a:lnSpc>
              <a:spcBef>
                <a:spcPts val="2500"/>
              </a:spcBef>
              <a:spcAft>
                <a:spcPts val="0"/>
              </a:spcAft>
              <a:buNone/>
            </a:pPr>
            <a:r>
              <a:rPr lang="en-US" sz="1750">
                <a:solidFill>
                  <a:srgbClr val="3D3D3D"/>
                </a:solidFill>
                <a:highlight>
                  <a:srgbClr val="FFFFFF"/>
                </a:highlight>
                <a:latin typeface="Arial"/>
                <a:ea typeface="Arial"/>
                <a:cs typeface="Arial"/>
                <a:sym typeface="Arial"/>
              </a:rPr>
              <a:t>The most straightforward way to loop through an object's properties is by using the for...in statement</a:t>
            </a:r>
            <a:endParaRPr sz="1750">
              <a:solidFill>
                <a:srgbClr val="3D3D3D"/>
              </a:solidFill>
              <a:highlight>
                <a:srgbClr val="FFFFFF"/>
              </a:highlight>
              <a:latin typeface="Arial"/>
              <a:ea typeface="Arial"/>
              <a:cs typeface="Arial"/>
              <a:sym typeface="Arial"/>
            </a:endParaRPr>
          </a:p>
          <a:p>
            <a:pPr marL="0" lvl="0" indent="0" algn="l" rtl="0">
              <a:lnSpc>
                <a:spcPct val="135714"/>
              </a:lnSpc>
              <a:spcBef>
                <a:spcPts val="2500"/>
              </a:spcBef>
              <a:spcAft>
                <a:spcPts val="0"/>
              </a:spcAft>
              <a:buClr>
                <a:schemeClr val="dk1"/>
              </a:buClr>
              <a:buSzPts val="1100"/>
              <a:buFont typeface="Arial"/>
              <a:buNone/>
            </a:pPr>
            <a:r>
              <a:rPr lang="en-US" sz="1050">
                <a:solidFill>
                  <a:srgbClr val="569CD6"/>
                </a:solidFill>
                <a:highlight>
                  <a:schemeClr val="lt1"/>
                </a:highlight>
                <a:latin typeface="Courier New"/>
                <a:ea typeface="Courier New"/>
                <a:cs typeface="Courier New"/>
                <a:sym typeface="Courier New"/>
              </a:rPr>
              <a:t> </a:t>
            </a:r>
            <a:endParaRPr sz="1250" b="1">
              <a:solidFill>
                <a:srgbClr val="6A9955"/>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b="1">
              <a:solidFill>
                <a:srgbClr val="6A9955"/>
              </a:solidFill>
              <a:highlight>
                <a:schemeClr val="lt1"/>
              </a:highlight>
              <a:latin typeface="Courier New"/>
              <a:ea typeface="Courier New"/>
              <a:cs typeface="Courier New"/>
              <a:sym typeface="Courier New"/>
            </a:endParaRPr>
          </a:p>
          <a:p>
            <a:pPr marL="0" lvl="0" indent="0" algn="l" rtl="0">
              <a:lnSpc>
                <a:spcPct val="160000"/>
              </a:lnSpc>
              <a:spcBef>
                <a:spcPts val="2500"/>
              </a:spcBef>
              <a:spcAft>
                <a:spcPts val="0"/>
              </a:spcAft>
              <a:buNone/>
            </a:pPr>
            <a:endParaRPr sz="1750">
              <a:solidFill>
                <a:srgbClr val="3D3D3D"/>
              </a:solidFill>
              <a:highlight>
                <a:srgbClr val="FFFFFF"/>
              </a:highlight>
              <a:latin typeface="Arial"/>
              <a:ea typeface="Arial"/>
              <a:cs typeface="Arial"/>
              <a:sym typeface="Arial"/>
            </a:endParaRPr>
          </a:p>
          <a:p>
            <a:pPr marL="0" lvl="0" indent="0" algn="l" rtl="0">
              <a:lnSpc>
                <a:spcPct val="160000"/>
              </a:lnSpc>
              <a:spcBef>
                <a:spcPts val="2500"/>
              </a:spcBef>
              <a:spcAft>
                <a:spcPts val="0"/>
              </a:spcAft>
              <a:buNone/>
            </a:pPr>
            <a:endParaRPr sz="1300" b="1">
              <a:solidFill>
                <a:srgbClr val="3D3D3D"/>
              </a:solidFill>
              <a:latin typeface="Arial"/>
              <a:ea typeface="Arial"/>
              <a:cs typeface="Arial"/>
              <a:sym typeface="Arial"/>
            </a:endParaRPr>
          </a:p>
          <a:p>
            <a:pPr marL="692150" lvl="2" indent="-342900" algn="just" rtl="0">
              <a:lnSpc>
                <a:spcPct val="100000"/>
              </a:lnSpc>
              <a:spcBef>
                <a:spcPts val="2500"/>
              </a:spcBef>
              <a:spcAft>
                <a:spcPts val="0"/>
              </a:spcAft>
              <a:buSzPts val="1800"/>
              <a:buFont typeface="Noto Sans Symbols"/>
              <a:buNone/>
            </a:pPr>
            <a:endParaRPr sz="2600">
              <a:solidFill>
                <a:schemeClr val="dk1"/>
              </a:solidFill>
              <a:latin typeface="Calibri"/>
              <a:ea typeface="Calibri"/>
              <a:cs typeface="Calibri"/>
              <a:sym typeface="Calibri"/>
            </a:endParaRPr>
          </a:p>
        </p:txBody>
      </p:sp>
      <p:sp>
        <p:nvSpPr>
          <p:cNvPr id="666" name="Google Shape;666;g11124be6ad7_3_14"/>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667" name="Google Shape;667;g11124be6ad7_3_14"/>
          <p:cNvSpPr txBox="1">
            <a:spLocks noGrp="1"/>
          </p:cNvSpPr>
          <p:nvPr>
            <p:ph type="ftr" idx="11"/>
          </p:nvPr>
        </p:nvSpPr>
        <p:spPr>
          <a:xfrm>
            <a:off x="4038600" y="6356354"/>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668" name="Google Shape;668;g11124be6ad7_3_14"/>
          <p:cNvPicPr preferRelativeResize="0"/>
          <p:nvPr/>
        </p:nvPicPr>
        <p:blipFill rotWithShape="1">
          <a:blip r:embed="rId3">
            <a:alphaModFix/>
          </a:blip>
          <a:srcRect/>
          <a:stretch/>
        </p:blipFill>
        <p:spPr>
          <a:xfrm>
            <a:off x="11353800" y="44906"/>
            <a:ext cx="587614" cy="685806"/>
          </a:xfrm>
          <a:prstGeom prst="rect">
            <a:avLst/>
          </a:prstGeom>
          <a:noFill/>
          <a:ln>
            <a:noFill/>
          </a:ln>
        </p:spPr>
      </p:pic>
      <p:sp>
        <p:nvSpPr>
          <p:cNvPr id="669" name="Google Shape;669;g11124be6ad7_3_14"/>
          <p:cNvSpPr/>
          <p:nvPr/>
        </p:nvSpPr>
        <p:spPr>
          <a:xfrm>
            <a:off x="645000" y="3092275"/>
            <a:ext cx="8423100" cy="2845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Clr>
                <a:schemeClr val="dk1"/>
              </a:buClr>
              <a:buSzPts val="1100"/>
              <a:buFont typeface="Arial"/>
              <a:buNone/>
            </a:pPr>
            <a:r>
              <a:rPr lang="en-US" sz="1250" b="1">
                <a:solidFill>
                  <a:srgbClr val="569CD6"/>
                </a:solidFill>
                <a:highlight>
                  <a:schemeClr val="dk1"/>
                </a:highlight>
                <a:latin typeface="Courier New"/>
                <a:ea typeface="Courier New"/>
                <a:cs typeface="Courier New"/>
                <a:sym typeface="Courier New"/>
              </a:rPr>
              <a:t>function</a:t>
            </a:r>
            <a:r>
              <a:rPr lang="en-US" sz="1250" b="1">
                <a:solidFill>
                  <a:srgbClr val="D4D4D4"/>
                </a:solidFill>
                <a:highlight>
                  <a:schemeClr val="dk1"/>
                </a:highlight>
                <a:latin typeface="Courier New"/>
                <a:ea typeface="Courier New"/>
                <a:cs typeface="Courier New"/>
                <a:sym typeface="Courier New"/>
              </a:rPr>
              <a:t> </a:t>
            </a:r>
            <a:r>
              <a:rPr lang="en-US" sz="1250" b="1">
                <a:solidFill>
                  <a:srgbClr val="4EC9B0"/>
                </a:solidFill>
                <a:highlight>
                  <a:schemeClr val="dk1"/>
                </a:highlight>
                <a:latin typeface="Courier New"/>
                <a:ea typeface="Courier New"/>
                <a:cs typeface="Courier New"/>
                <a:sym typeface="Courier New"/>
              </a:rPr>
              <a:t>person</a:t>
            </a:r>
            <a:r>
              <a:rPr lang="en-US" sz="1250" b="1">
                <a:solidFill>
                  <a:srgbClr val="D4D4D4"/>
                </a:solidFill>
                <a:highlight>
                  <a:schemeClr val="dk1"/>
                </a:highlight>
                <a:latin typeface="Courier New"/>
                <a:ea typeface="Courier New"/>
                <a:cs typeface="Courier New"/>
                <a:sym typeface="Courier New"/>
              </a:rPr>
              <a:t> (</a:t>
            </a:r>
            <a:r>
              <a:rPr lang="en-US" sz="1250" b="1">
                <a:solidFill>
                  <a:srgbClr val="9CDCFE"/>
                </a:solidFill>
                <a:highlight>
                  <a:schemeClr val="dk1"/>
                </a:highlight>
                <a:latin typeface="Courier New"/>
                <a:ea typeface="Courier New"/>
                <a:cs typeface="Courier New"/>
                <a:sym typeface="Courier New"/>
              </a:rPr>
              <a:t>name</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age</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b="1">
                <a:solidFill>
                  <a:srgbClr val="569CD6"/>
                </a:solidFill>
                <a:highlight>
                  <a:schemeClr val="dk1"/>
                </a:highlight>
                <a:latin typeface="Courier New"/>
                <a:ea typeface="Courier New"/>
                <a:cs typeface="Courier New"/>
                <a:sym typeface="Courier New"/>
              </a:rPr>
              <a:t>this</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name</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name</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b="1">
                <a:solidFill>
                  <a:srgbClr val="569CD6"/>
                </a:solidFill>
                <a:highlight>
                  <a:schemeClr val="dk1"/>
                </a:highlight>
                <a:latin typeface="Courier New"/>
                <a:ea typeface="Courier New"/>
                <a:cs typeface="Courier New"/>
                <a:sym typeface="Courier New"/>
              </a:rPr>
              <a:t>this</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age</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age</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b="1">
                <a:solidFill>
                  <a:srgbClr val="D4D4D4"/>
                </a:solidFill>
                <a:highlight>
                  <a:schemeClr val="dk1"/>
                </a:highlight>
                <a:latin typeface="Courier New"/>
                <a:ea typeface="Courier New"/>
                <a:cs typeface="Courier New"/>
                <a:sym typeface="Courier New"/>
              </a:rPr>
              <a:t>}  </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b="1">
                <a:solidFill>
                  <a:srgbClr val="569CD6"/>
                </a:solidFill>
                <a:highlight>
                  <a:schemeClr val="dk1"/>
                </a:highlight>
                <a:latin typeface="Courier New"/>
                <a:ea typeface="Courier New"/>
                <a:cs typeface="Courier New"/>
                <a:sym typeface="Courier New"/>
              </a:rPr>
              <a:t>var</a:t>
            </a:r>
            <a:r>
              <a:rPr lang="en-US" sz="1250" b="1">
                <a:solidFill>
                  <a:srgbClr val="D4D4D4"/>
                </a:solidFill>
                <a:highlight>
                  <a:schemeClr val="dk1"/>
                </a:highlight>
                <a:latin typeface="Courier New"/>
                <a:ea typeface="Courier New"/>
                <a:cs typeface="Courier New"/>
                <a:sym typeface="Courier New"/>
              </a:rPr>
              <a:t> </a:t>
            </a:r>
            <a:r>
              <a:rPr lang="en-US" sz="1250" b="1">
                <a:solidFill>
                  <a:srgbClr val="9CDCFE"/>
                </a:solidFill>
                <a:highlight>
                  <a:schemeClr val="dk1"/>
                </a:highlight>
                <a:latin typeface="Courier New"/>
                <a:ea typeface="Courier New"/>
                <a:cs typeface="Courier New"/>
                <a:sym typeface="Courier New"/>
              </a:rPr>
              <a:t>b</a:t>
            </a:r>
            <a:r>
              <a:rPr lang="en-US" sz="1250" b="1">
                <a:solidFill>
                  <a:srgbClr val="D4D4D4"/>
                </a:solidFill>
                <a:highlight>
                  <a:schemeClr val="dk1"/>
                </a:highlight>
                <a:latin typeface="Courier New"/>
                <a:ea typeface="Courier New"/>
                <a:cs typeface="Courier New"/>
                <a:sym typeface="Courier New"/>
              </a:rPr>
              <a:t>=</a:t>
            </a:r>
            <a:r>
              <a:rPr lang="en-US" sz="1250" b="1">
                <a:solidFill>
                  <a:srgbClr val="569CD6"/>
                </a:solidFill>
                <a:highlight>
                  <a:schemeClr val="dk1"/>
                </a:highlight>
                <a:latin typeface="Courier New"/>
                <a:ea typeface="Courier New"/>
                <a:cs typeface="Courier New"/>
                <a:sym typeface="Courier New"/>
              </a:rPr>
              <a:t>new</a:t>
            </a:r>
            <a:r>
              <a:rPr lang="en-US" sz="1250" b="1">
                <a:solidFill>
                  <a:srgbClr val="D4D4D4"/>
                </a:solidFill>
                <a:highlight>
                  <a:schemeClr val="dk1"/>
                </a:highlight>
                <a:latin typeface="Courier New"/>
                <a:ea typeface="Courier New"/>
                <a:cs typeface="Courier New"/>
                <a:sym typeface="Courier New"/>
              </a:rPr>
              <a:t> </a:t>
            </a:r>
            <a:r>
              <a:rPr lang="en-US" sz="1250" b="1">
                <a:solidFill>
                  <a:srgbClr val="4EC9B0"/>
                </a:solidFill>
                <a:highlight>
                  <a:schemeClr val="dk1"/>
                </a:highlight>
                <a:latin typeface="Courier New"/>
                <a:ea typeface="Courier New"/>
                <a:cs typeface="Courier New"/>
                <a:sym typeface="Courier New"/>
              </a:rPr>
              <a:t>person</a:t>
            </a:r>
            <a:r>
              <a:rPr lang="en-US" sz="1250" b="1">
                <a:solidFill>
                  <a:srgbClr val="D4D4D4"/>
                </a:solidFill>
                <a:highlight>
                  <a:schemeClr val="dk1"/>
                </a:highlight>
                <a:latin typeface="Courier New"/>
                <a:ea typeface="Courier New"/>
                <a:cs typeface="Courier New"/>
                <a:sym typeface="Courier New"/>
              </a:rPr>
              <a:t>(</a:t>
            </a:r>
            <a:r>
              <a:rPr lang="en-US" sz="1250" b="1">
                <a:solidFill>
                  <a:srgbClr val="CE9178"/>
                </a:solidFill>
                <a:highlight>
                  <a:schemeClr val="dk1"/>
                </a:highlight>
                <a:latin typeface="Courier New"/>
                <a:ea typeface="Courier New"/>
                <a:cs typeface="Courier New"/>
                <a:sym typeface="Courier New"/>
              </a:rPr>
              <a:t>"Abebe"</a:t>
            </a:r>
            <a:r>
              <a:rPr lang="en-US" sz="1250" b="1">
                <a:solidFill>
                  <a:srgbClr val="D4D4D4"/>
                </a:solidFill>
                <a:highlight>
                  <a:schemeClr val="dk1"/>
                </a:highlight>
                <a:latin typeface="Courier New"/>
                <a:ea typeface="Courier New"/>
                <a:cs typeface="Courier New"/>
                <a:sym typeface="Courier New"/>
              </a:rPr>
              <a:t>,</a:t>
            </a:r>
            <a:r>
              <a:rPr lang="en-US" sz="1250" b="1">
                <a:solidFill>
                  <a:srgbClr val="B5CEA8"/>
                </a:solidFill>
                <a:highlight>
                  <a:schemeClr val="dk1"/>
                </a:highlight>
                <a:latin typeface="Courier New"/>
                <a:ea typeface="Courier New"/>
                <a:cs typeface="Courier New"/>
                <a:sym typeface="Courier New"/>
              </a:rPr>
              <a:t>12</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b="1">
                <a:solidFill>
                  <a:srgbClr val="D4D4D4"/>
                </a:solidFill>
                <a:highlight>
                  <a:schemeClr val="dk1"/>
                </a:highlight>
                <a:latin typeface="Courier New"/>
                <a:ea typeface="Courier New"/>
                <a:cs typeface="Courier New"/>
                <a:sym typeface="Courier New"/>
              </a:rPr>
              <a:t>     </a:t>
            </a:r>
            <a:r>
              <a:rPr lang="en-US" sz="1250" b="1">
                <a:solidFill>
                  <a:srgbClr val="C586C0"/>
                </a:solidFill>
                <a:highlight>
                  <a:schemeClr val="dk1"/>
                </a:highlight>
                <a:latin typeface="Courier New"/>
                <a:ea typeface="Courier New"/>
                <a:cs typeface="Courier New"/>
                <a:sym typeface="Courier New"/>
              </a:rPr>
              <a:t>for</a:t>
            </a:r>
            <a:r>
              <a:rPr lang="en-US" sz="1250" b="1">
                <a:solidFill>
                  <a:srgbClr val="D4D4D4"/>
                </a:solidFill>
                <a:highlight>
                  <a:schemeClr val="dk1"/>
                </a:highlight>
                <a:latin typeface="Courier New"/>
                <a:ea typeface="Courier New"/>
                <a:cs typeface="Courier New"/>
                <a:sym typeface="Courier New"/>
              </a:rPr>
              <a:t> (</a:t>
            </a:r>
            <a:r>
              <a:rPr lang="en-US" sz="1250" b="1">
                <a:solidFill>
                  <a:srgbClr val="569CD6"/>
                </a:solidFill>
                <a:highlight>
                  <a:schemeClr val="dk1"/>
                </a:highlight>
                <a:latin typeface="Courier New"/>
                <a:ea typeface="Courier New"/>
                <a:cs typeface="Courier New"/>
                <a:sym typeface="Courier New"/>
              </a:rPr>
              <a:t>const</a:t>
            </a:r>
            <a:r>
              <a:rPr lang="en-US" sz="1250" b="1">
                <a:solidFill>
                  <a:srgbClr val="D4D4D4"/>
                </a:solidFill>
                <a:highlight>
                  <a:schemeClr val="dk1"/>
                </a:highlight>
                <a:latin typeface="Courier New"/>
                <a:ea typeface="Courier New"/>
                <a:cs typeface="Courier New"/>
                <a:sym typeface="Courier New"/>
              </a:rPr>
              <a:t> </a:t>
            </a:r>
            <a:r>
              <a:rPr lang="en-US" sz="1250" b="1">
                <a:solidFill>
                  <a:srgbClr val="4FC1FF"/>
                </a:solidFill>
                <a:highlight>
                  <a:schemeClr val="dk1"/>
                </a:highlight>
                <a:latin typeface="Courier New"/>
                <a:ea typeface="Courier New"/>
                <a:cs typeface="Courier New"/>
                <a:sym typeface="Courier New"/>
              </a:rPr>
              <a:t>key</a:t>
            </a:r>
            <a:r>
              <a:rPr lang="en-US" sz="1250" b="1">
                <a:solidFill>
                  <a:srgbClr val="D4D4D4"/>
                </a:solidFill>
                <a:highlight>
                  <a:schemeClr val="dk1"/>
                </a:highlight>
                <a:latin typeface="Courier New"/>
                <a:ea typeface="Courier New"/>
                <a:cs typeface="Courier New"/>
                <a:sym typeface="Courier New"/>
              </a:rPr>
              <a:t> </a:t>
            </a:r>
            <a:r>
              <a:rPr lang="en-US" sz="1250" b="1">
                <a:solidFill>
                  <a:srgbClr val="569CD6"/>
                </a:solidFill>
                <a:highlight>
                  <a:schemeClr val="dk1"/>
                </a:highlight>
                <a:latin typeface="Courier New"/>
                <a:ea typeface="Courier New"/>
                <a:cs typeface="Courier New"/>
                <a:sym typeface="Courier New"/>
              </a:rPr>
              <a:t>in</a:t>
            </a:r>
            <a:r>
              <a:rPr lang="en-US" sz="1250" b="1">
                <a:solidFill>
                  <a:srgbClr val="D4D4D4"/>
                </a:solidFill>
                <a:highlight>
                  <a:schemeClr val="dk1"/>
                </a:highlight>
                <a:latin typeface="Courier New"/>
                <a:ea typeface="Courier New"/>
                <a:cs typeface="Courier New"/>
                <a:sym typeface="Courier New"/>
              </a:rPr>
              <a:t> </a:t>
            </a:r>
            <a:r>
              <a:rPr lang="en-US" sz="1250" b="1">
                <a:solidFill>
                  <a:srgbClr val="9CDCFE"/>
                </a:solidFill>
                <a:highlight>
                  <a:schemeClr val="dk1"/>
                </a:highlight>
                <a:latin typeface="Courier New"/>
                <a:ea typeface="Courier New"/>
                <a:cs typeface="Courier New"/>
                <a:sym typeface="Courier New"/>
              </a:rPr>
              <a:t>b</a:t>
            </a:r>
            <a:r>
              <a:rPr lang="en-US" sz="1250" b="1">
                <a:solidFill>
                  <a:srgbClr val="D4D4D4"/>
                </a:solidFill>
                <a:highlight>
                  <a:schemeClr val="dk1"/>
                </a:highlight>
                <a:latin typeface="Courier New"/>
                <a:ea typeface="Courier New"/>
                <a:cs typeface="Courier New"/>
                <a:sym typeface="Courier New"/>
              </a:rPr>
              <a:t>) {  </a:t>
            </a:r>
            <a:r>
              <a:rPr lang="en-US" sz="1250" b="1">
                <a:solidFill>
                  <a:srgbClr val="6A9955"/>
                </a:solidFill>
                <a:highlight>
                  <a:schemeClr val="dk1"/>
                </a:highlight>
                <a:latin typeface="Courier New"/>
                <a:ea typeface="Courier New"/>
                <a:cs typeface="Courier New"/>
                <a:sym typeface="Courier New"/>
              </a:rPr>
              <a:t>// iterate over the user object</a:t>
            </a:r>
            <a:endParaRPr sz="1250" b="1">
              <a:solidFill>
                <a:srgbClr val="6A9955"/>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b="1">
                <a:solidFill>
                  <a:srgbClr val="D4D4D4"/>
                </a:solidFill>
                <a:highlight>
                  <a:schemeClr val="dk1"/>
                </a:highlight>
                <a:latin typeface="Courier New"/>
                <a:ea typeface="Courier New"/>
                <a:cs typeface="Courier New"/>
                <a:sym typeface="Courier New"/>
              </a:rPr>
              <a:t>            </a:t>
            </a:r>
            <a:r>
              <a:rPr lang="en-US" sz="1250" b="1">
                <a:solidFill>
                  <a:srgbClr val="9CDCFE"/>
                </a:solidFill>
                <a:highlight>
                  <a:schemeClr val="dk1"/>
                </a:highlight>
                <a:latin typeface="Courier New"/>
                <a:ea typeface="Courier New"/>
                <a:cs typeface="Courier New"/>
                <a:sym typeface="Courier New"/>
              </a:rPr>
              <a:t>console</a:t>
            </a:r>
            <a:r>
              <a:rPr lang="en-US" sz="1250" b="1">
                <a:solidFill>
                  <a:srgbClr val="D4D4D4"/>
                </a:solidFill>
                <a:highlight>
                  <a:schemeClr val="dk1"/>
                </a:highlight>
                <a:latin typeface="Courier New"/>
                <a:ea typeface="Courier New"/>
                <a:cs typeface="Courier New"/>
                <a:sym typeface="Courier New"/>
              </a:rPr>
              <a:t>.</a:t>
            </a:r>
            <a:r>
              <a:rPr lang="en-US" sz="1250" b="1">
                <a:solidFill>
                  <a:srgbClr val="DCDCAA"/>
                </a:solidFill>
                <a:highlight>
                  <a:schemeClr val="dk1"/>
                </a:highlight>
                <a:latin typeface="Courier New"/>
                <a:ea typeface="Courier New"/>
                <a:cs typeface="Courier New"/>
                <a:sym typeface="Courier New"/>
              </a:rPr>
              <a:t>log</a:t>
            </a:r>
            <a:r>
              <a:rPr lang="en-US" sz="1250" b="1">
                <a:solidFill>
                  <a:srgbClr val="D4D4D4"/>
                </a:solidFill>
                <a:highlight>
                  <a:schemeClr val="dk1"/>
                </a:highlight>
                <a:latin typeface="Courier New"/>
                <a:ea typeface="Courier New"/>
                <a:cs typeface="Courier New"/>
                <a:sym typeface="Courier New"/>
              </a:rPr>
              <a:t>(</a:t>
            </a:r>
            <a:r>
              <a:rPr lang="en-US" sz="1250" b="1">
                <a:solidFill>
                  <a:srgbClr val="CE9178"/>
                </a:solidFill>
                <a:highlight>
                  <a:schemeClr val="dk1"/>
                </a:highlight>
                <a:latin typeface="Courier New"/>
                <a:ea typeface="Courier New"/>
                <a:cs typeface="Courier New"/>
                <a:sym typeface="Courier New"/>
              </a:rPr>
              <a:t>`</a:t>
            </a:r>
            <a:r>
              <a:rPr lang="en-US" sz="1250" b="1">
                <a:solidFill>
                  <a:srgbClr val="569CD6"/>
                </a:solidFill>
                <a:highlight>
                  <a:schemeClr val="dk1"/>
                </a:highlight>
                <a:latin typeface="Courier New"/>
                <a:ea typeface="Courier New"/>
                <a:cs typeface="Courier New"/>
                <a:sym typeface="Courier New"/>
              </a:rPr>
              <a:t>${</a:t>
            </a:r>
            <a:r>
              <a:rPr lang="en-US" sz="1250" b="1">
                <a:solidFill>
                  <a:srgbClr val="4FC1FF"/>
                </a:solidFill>
                <a:highlight>
                  <a:schemeClr val="dk1"/>
                </a:highlight>
                <a:latin typeface="Courier New"/>
                <a:ea typeface="Courier New"/>
                <a:cs typeface="Courier New"/>
                <a:sym typeface="Courier New"/>
              </a:rPr>
              <a:t>key</a:t>
            </a:r>
            <a:r>
              <a:rPr lang="en-US" sz="1250" b="1">
                <a:solidFill>
                  <a:srgbClr val="569CD6"/>
                </a:solidFill>
                <a:highlight>
                  <a:schemeClr val="dk1"/>
                </a:highlight>
                <a:latin typeface="Courier New"/>
                <a:ea typeface="Courier New"/>
                <a:cs typeface="Courier New"/>
                <a:sym typeface="Courier New"/>
              </a:rPr>
              <a:t>}</a:t>
            </a:r>
            <a:r>
              <a:rPr lang="en-US" sz="1250" b="1">
                <a:solidFill>
                  <a:srgbClr val="CE9178"/>
                </a:solidFill>
                <a:highlight>
                  <a:schemeClr val="dk1"/>
                </a:highlight>
                <a:latin typeface="Courier New"/>
                <a:ea typeface="Courier New"/>
                <a:cs typeface="Courier New"/>
                <a:sym typeface="Courier New"/>
              </a:rPr>
              <a:t>: </a:t>
            </a:r>
            <a:r>
              <a:rPr lang="en-US" sz="1250" b="1">
                <a:solidFill>
                  <a:srgbClr val="569CD6"/>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b</a:t>
            </a:r>
            <a:r>
              <a:rPr lang="en-US" sz="1250" b="1">
                <a:solidFill>
                  <a:srgbClr val="D4D4D4"/>
                </a:solidFill>
                <a:highlight>
                  <a:schemeClr val="dk1"/>
                </a:highlight>
                <a:latin typeface="Courier New"/>
                <a:ea typeface="Courier New"/>
                <a:cs typeface="Courier New"/>
                <a:sym typeface="Courier New"/>
              </a:rPr>
              <a:t>[</a:t>
            </a:r>
            <a:r>
              <a:rPr lang="en-US" sz="1250" b="1">
                <a:solidFill>
                  <a:srgbClr val="4FC1FF"/>
                </a:solidFill>
                <a:highlight>
                  <a:schemeClr val="dk1"/>
                </a:highlight>
                <a:latin typeface="Courier New"/>
                <a:ea typeface="Courier New"/>
                <a:cs typeface="Courier New"/>
                <a:sym typeface="Courier New"/>
              </a:rPr>
              <a:t>key</a:t>
            </a:r>
            <a:r>
              <a:rPr lang="en-US" sz="1250" b="1">
                <a:solidFill>
                  <a:srgbClr val="D4D4D4"/>
                </a:solidFill>
                <a:highlight>
                  <a:schemeClr val="dk1"/>
                </a:highlight>
                <a:latin typeface="Courier New"/>
                <a:ea typeface="Courier New"/>
                <a:cs typeface="Courier New"/>
                <a:sym typeface="Courier New"/>
              </a:rPr>
              <a:t>]</a:t>
            </a:r>
            <a:r>
              <a:rPr lang="en-US" sz="1250" b="1">
                <a:solidFill>
                  <a:srgbClr val="569CD6"/>
                </a:solidFill>
                <a:highlight>
                  <a:schemeClr val="dk1"/>
                </a:highlight>
                <a:latin typeface="Courier New"/>
                <a:ea typeface="Courier New"/>
                <a:cs typeface="Courier New"/>
                <a:sym typeface="Courier New"/>
              </a:rPr>
              <a:t>}</a:t>
            </a:r>
            <a:r>
              <a:rPr lang="en-US" sz="1250" b="1">
                <a:solidFill>
                  <a:srgbClr val="CE9178"/>
                </a:solidFill>
                <a:highlight>
                  <a:schemeClr val="dk1"/>
                </a:highlight>
                <a:latin typeface="Courier New"/>
                <a:ea typeface="Courier New"/>
                <a:cs typeface="Courier New"/>
                <a:sym typeface="Courier New"/>
              </a:rPr>
              <a:t>`</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b="1">
                <a:solidFill>
                  <a:srgbClr val="D4D4D4"/>
                </a:solidFill>
                <a:highlight>
                  <a:schemeClr val="dk1"/>
                </a:highlight>
                <a:latin typeface="Courier New"/>
                <a:ea typeface="Courier New"/>
                <a:cs typeface="Courier New"/>
                <a:sym typeface="Courier New"/>
              </a:rPr>
              <a:t>        }</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b="1">
                <a:solidFill>
                  <a:srgbClr val="6A9955"/>
                </a:solidFill>
                <a:highlight>
                  <a:schemeClr val="dk1"/>
                </a:highlight>
                <a:latin typeface="Courier New"/>
                <a:ea typeface="Courier New"/>
                <a:cs typeface="Courier New"/>
                <a:sym typeface="Courier New"/>
              </a:rPr>
              <a:t>// name: Abebe</a:t>
            </a:r>
            <a:endParaRPr sz="1250" b="1">
              <a:solidFill>
                <a:srgbClr val="6A9955"/>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250" b="1">
                <a:solidFill>
                  <a:srgbClr val="6A9955"/>
                </a:solidFill>
                <a:highlight>
                  <a:schemeClr val="dk1"/>
                </a:highlight>
                <a:latin typeface="Courier New"/>
                <a:ea typeface="Courier New"/>
                <a:cs typeface="Courier New"/>
                <a:sym typeface="Courier New"/>
              </a:rPr>
              <a:t>// age: 12</a:t>
            </a:r>
            <a:endParaRPr>
              <a:highlight>
                <a:schemeClr val="dk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1145b2da88_1_26"/>
          <p:cNvSpPr txBox="1">
            <a:spLocks noGrp="1"/>
          </p:cNvSpPr>
          <p:nvPr>
            <p:ph type="title"/>
          </p:nvPr>
        </p:nvSpPr>
        <p:spPr>
          <a:xfrm>
            <a:off x="149678" y="200926"/>
            <a:ext cx="7886700" cy="48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Javascript Object concept</a:t>
            </a:r>
            <a:endParaRPr/>
          </a:p>
        </p:txBody>
      </p:sp>
      <p:sp>
        <p:nvSpPr>
          <p:cNvPr id="202" name="Google Shape;202;g11145b2da88_1_26"/>
          <p:cNvSpPr txBox="1">
            <a:spLocks noGrp="1"/>
          </p:cNvSpPr>
          <p:nvPr>
            <p:ph type="body" idx="1"/>
          </p:nvPr>
        </p:nvSpPr>
        <p:spPr>
          <a:xfrm>
            <a:off x="320228" y="793292"/>
            <a:ext cx="12007500" cy="545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endParaRPr/>
          </a:p>
          <a:p>
            <a:pPr marL="0" lvl="0" indent="0" algn="l" rtl="0">
              <a:lnSpc>
                <a:spcPct val="80000"/>
              </a:lnSpc>
              <a:spcBef>
                <a:spcPts val="375"/>
              </a:spcBef>
              <a:spcAft>
                <a:spcPts val="0"/>
              </a:spcAft>
              <a:buNone/>
            </a:pPr>
            <a:r>
              <a:rPr lang="en-US" sz="2400"/>
              <a:t>Objects, in JavaScript, is it’s most important data-type and forms the building blocks </a:t>
            </a:r>
            <a:endParaRPr sz="2400"/>
          </a:p>
          <a:p>
            <a:pPr marL="0" lvl="0" indent="0" algn="l" rtl="0">
              <a:lnSpc>
                <a:spcPct val="80000"/>
              </a:lnSpc>
              <a:spcBef>
                <a:spcPts val="375"/>
              </a:spcBef>
              <a:spcAft>
                <a:spcPts val="0"/>
              </a:spcAft>
              <a:buNone/>
            </a:pPr>
            <a:r>
              <a:rPr lang="en-US" sz="2400"/>
              <a:t>for modern JavaScript. These objects are quite different from JavaScript’s primitive data-types(Number, String, Boolean, null, undefined and symbol) . in the sense that </a:t>
            </a:r>
            <a:endParaRPr sz="2400"/>
          </a:p>
          <a:p>
            <a:pPr marL="0" lvl="0" indent="0" algn="l" rtl="0">
              <a:lnSpc>
                <a:spcPct val="80000"/>
              </a:lnSpc>
              <a:spcBef>
                <a:spcPts val="375"/>
              </a:spcBef>
              <a:spcAft>
                <a:spcPts val="0"/>
              </a:spcAft>
              <a:buNone/>
            </a:pPr>
            <a:r>
              <a:rPr lang="en-US" sz="2400"/>
              <a:t>while these primitive data-types all store a single value each (depending on their types).</a:t>
            </a:r>
            <a:endParaRPr sz="2400"/>
          </a:p>
          <a:p>
            <a:pPr marL="0" lvl="0" indent="0" algn="l" rtl="0">
              <a:lnSpc>
                <a:spcPct val="80000"/>
              </a:lnSpc>
              <a:spcBef>
                <a:spcPts val="375"/>
              </a:spcBef>
              <a:spcAft>
                <a:spcPts val="0"/>
              </a:spcAft>
              <a:buNone/>
            </a:pPr>
            <a:endParaRPr sz="2400"/>
          </a:p>
          <a:p>
            <a:pPr marL="457200" lvl="0" indent="-381000" algn="l" rtl="0">
              <a:lnSpc>
                <a:spcPct val="80000"/>
              </a:lnSpc>
              <a:spcBef>
                <a:spcPts val="375"/>
              </a:spcBef>
              <a:spcAft>
                <a:spcPts val="0"/>
              </a:spcAft>
              <a:buSzPts val="2400"/>
              <a:buChar char="•"/>
            </a:pPr>
            <a:r>
              <a:rPr lang="en-US" sz="2400"/>
              <a:t>Objects are more complex and each object may contain any combination of these primitive data-types as well as reference data-types.</a:t>
            </a:r>
            <a:endParaRPr sz="2400"/>
          </a:p>
          <a:p>
            <a:pPr marL="0" lvl="0" indent="0" algn="l" rtl="0">
              <a:lnSpc>
                <a:spcPct val="80000"/>
              </a:lnSpc>
              <a:spcBef>
                <a:spcPts val="375"/>
              </a:spcBef>
              <a:spcAft>
                <a:spcPts val="0"/>
              </a:spcAft>
              <a:buNone/>
            </a:pPr>
            <a:endParaRPr sz="2400"/>
          </a:p>
          <a:p>
            <a:pPr marL="457200" lvl="0" indent="-381000" algn="l" rtl="0">
              <a:lnSpc>
                <a:spcPct val="80000"/>
              </a:lnSpc>
              <a:spcBef>
                <a:spcPts val="375"/>
              </a:spcBef>
              <a:spcAft>
                <a:spcPts val="0"/>
              </a:spcAft>
              <a:buSzPts val="2400"/>
              <a:buChar char="•"/>
            </a:pPr>
            <a:r>
              <a:rPr lang="en-US" sz="2400"/>
              <a:t>An object, is a reference data type. Variables that are assigned a reference value are given a reference or a pointer to that value. That reference or pointer points to the location in memory where the object is stored. The variables don’t actually store the value.</a:t>
            </a:r>
            <a:endParaRPr sz="2400"/>
          </a:p>
          <a:p>
            <a:pPr marL="0" lvl="0" indent="0" algn="l" rtl="0">
              <a:lnSpc>
                <a:spcPct val="80000"/>
              </a:lnSpc>
              <a:spcBef>
                <a:spcPts val="375"/>
              </a:spcBef>
              <a:spcAft>
                <a:spcPts val="0"/>
              </a:spcAft>
              <a:buNone/>
            </a:pPr>
            <a:endParaRPr sz="2400"/>
          </a:p>
          <a:p>
            <a:pPr marL="3200400" lvl="0" indent="0" algn="l" rtl="0">
              <a:lnSpc>
                <a:spcPct val="80000"/>
              </a:lnSpc>
              <a:spcBef>
                <a:spcPts val="375"/>
              </a:spcBef>
              <a:spcAft>
                <a:spcPts val="0"/>
              </a:spcAft>
              <a:buNone/>
            </a:pPr>
            <a:endParaRPr sz="2400"/>
          </a:p>
        </p:txBody>
      </p:sp>
      <p:sp>
        <p:nvSpPr>
          <p:cNvPr id="203" name="Google Shape;203;g11145b2da88_1_26"/>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204" name="Google Shape;204;g11145b2da88_1_26"/>
          <p:cNvSpPr txBox="1">
            <a:spLocks noGrp="1"/>
          </p:cNvSpPr>
          <p:nvPr>
            <p:ph type="ftr" idx="11"/>
          </p:nvPr>
        </p:nvSpPr>
        <p:spPr>
          <a:xfrm>
            <a:off x="4643103" y="6356351"/>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205" name="Google Shape;205;g11145b2da88_1_26"/>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g11124be6ad7_3_4"/>
          <p:cNvSpPr txBox="1">
            <a:spLocks noGrp="1"/>
          </p:cNvSpPr>
          <p:nvPr>
            <p:ph type="title"/>
          </p:nvPr>
        </p:nvSpPr>
        <p:spPr>
          <a:xfrm>
            <a:off x="145773" y="154547"/>
            <a:ext cx="107211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1. </a:t>
            </a:r>
            <a:r>
              <a:rPr lang="en-US" sz="3600" b="1">
                <a:solidFill>
                  <a:srgbClr val="2504EC"/>
                </a:solidFill>
                <a:highlight>
                  <a:srgbClr val="FFFFFF"/>
                </a:highlight>
              </a:rPr>
              <a:t>Traverse objects</a:t>
            </a:r>
            <a:endParaRPr sz="3600" b="1">
              <a:solidFill>
                <a:srgbClr val="2504EC"/>
              </a:solidFill>
            </a:endParaRPr>
          </a:p>
        </p:txBody>
      </p:sp>
      <p:sp>
        <p:nvSpPr>
          <p:cNvPr id="676" name="Google Shape;676;g11124be6ad7_3_4"/>
          <p:cNvSpPr txBox="1">
            <a:spLocks noGrp="1"/>
          </p:cNvSpPr>
          <p:nvPr>
            <p:ph type="body" idx="1"/>
          </p:nvPr>
        </p:nvSpPr>
        <p:spPr>
          <a:xfrm>
            <a:off x="56925" y="906400"/>
            <a:ext cx="11950800" cy="5600700"/>
          </a:xfrm>
          <a:prstGeom prst="rect">
            <a:avLst/>
          </a:prstGeom>
          <a:noFill/>
          <a:ln>
            <a:noFill/>
          </a:ln>
        </p:spPr>
        <p:txBody>
          <a:bodyPr spcFirstLastPara="1" wrap="square" lIns="91425" tIns="45700" rIns="91425" bIns="45700" anchor="t" anchorCtr="0">
            <a:noAutofit/>
          </a:bodyPr>
          <a:lstStyle/>
          <a:p>
            <a:pPr marL="857250" lvl="4" indent="-406400" algn="just" rtl="0">
              <a:lnSpc>
                <a:spcPct val="100000"/>
              </a:lnSpc>
              <a:spcBef>
                <a:spcPts val="600"/>
              </a:spcBef>
              <a:spcAft>
                <a:spcPts val="0"/>
              </a:spcAft>
              <a:buSzPts val="2800"/>
              <a:buChar char="❏"/>
            </a:pPr>
            <a:r>
              <a:rPr lang="en-US" sz="2250">
                <a:solidFill>
                  <a:srgbClr val="3D3D3D"/>
                </a:solidFill>
                <a:highlight>
                  <a:srgbClr val="FFFFFF"/>
                </a:highlight>
                <a:latin typeface="Arial"/>
                <a:ea typeface="Arial"/>
                <a:cs typeface="Arial"/>
                <a:sym typeface="Arial"/>
              </a:rPr>
              <a:t>One problem in using the for...in method is that it loops through the properties in the prototype chain as well. Since the objects in JavaScript can inherit properties from </a:t>
            </a:r>
            <a:r>
              <a:rPr lang="en-US" sz="2350">
                <a:solidFill>
                  <a:srgbClr val="3D3D3D"/>
                </a:solidFill>
                <a:highlight>
                  <a:srgbClr val="FFFFFF"/>
                </a:highlight>
                <a:latin typeface="Arial"/>
                <a:ea typeface="Arial"/>
                <a:cs typeface="Arial"/>
                <a:sym typeface="Arial"/>
              </a:rPr>
              <a:t>their prototypes, the for...in statement will loop through those properties as well.but</a:t>
            </a:r>
            <a:r>
              <a:rPr lang="en-US" sz="3050">
                <a:solidFill>
                  <a:srgbClr val="3D3D3D"/>
                </a:solidFill>
                <a:highlight>
                  <a:srgbClr val="FFFFFF"/>
                </a:highlight>
                <a:latin typeface="Arial"/>
                <a:ea typeface="Arial"/>
                <a:cs typeface="Arial"/>
                <a:sym typeface="Arial"/>
              </a:rPr>
              <a:t> </a:t>
            </a:r>
            <a:r>
              <a:rPr lang="en-US" sz="2050">
                <a:solidFill>
                  <a:srgbClr val="3D3D3D"/>
                </a:solidFill>
                <a:highlight>
                  <a:srgbClr val="FFFFFF"/>
                </a:highlight>
                <a:latin typeface="Arial"/>
                <a:ea typeface="Arial"/>
                <a:cs typeface="Arial"/>
                <a:sym typeface="Arial"/>
              </a:rPr>
              <a:t>to avoid this problem, you have to explicitly check if the property belongs to the object by using the </a:t>
            </a:r>
            <a:r>
              <a:rPr lang="en-US" sz="2050" b="1">
                <a:solidFill>
                  <a:srgbClr val="3D3D3D"/>
                </a:solidFill>
                <a:latin typeface="Arial"/>
                <a:ea typeface="Arial"/>
                <a:cs typeface="Arial"/>
                <a:sym typeface="Arial"/>
              </a:rPr>
              <a:t>hasOwnProperty()</a:t>
            </a:r>
            <a:r>
              <a:rPr lang="en-US" sz="2050">
                <a:solidFill>
                  <a:srgbClr val="3D3D3D"/>
                </a:solidFill>
                <a:highlight>
                  <a:srgbClr val="FFFFFF"/>
                </a:highlight>
                <a:latin typeface="Arial"/>
                <a:ea typeface="Arial"/>
                <a:cs typeface="Arial"/>
                <a:sym typeface="Arial"/>
              </a:rPr>
              <a:t> method. </a:t>
            </a:r>
            <a:r>
              <a:rPr lang="en-US" sz="1800">
                <a:solidFill>
                  <a:srgbClr val="3D3D3D"/>
                </a:solidFill>
                <a:latin typeface="Arial"/>
                <a:ea typeface="Arial"/>
                <a:cs typeface="Arial"/>
                <a:sym typeface="Arial"/>
              </a:rPr>
              <a:t>example:</a:t>
            </a:r>
            <a:endParaRPr sz="3450">
              <a:solidFill>
                <a:srgbClr val="3D3D3D"/>
              </a:solidFill>
              <a:highlight>
                <a:srgbClr val="FFFFFF"/>
              </a:highlight>
              <a:latin typeface="Arial"/>
              <a:ea typeface="Arial"/>
              <a:cs typeface="Arial"/>
              <a:sym typeface="Arial"/>
            </a:endParaRPr>
          </a:p>
          <a:p>
            <a:pPr marL="0" lvl="0" indent="0" algn="l" rtl="0">
              <a:lnSpc>
                <a:spcPct val="40000"/>
              </a:lnSpc>
              <a:spcBef>
                <a:spcPts val="2500"/>
              </a:spcBef>
              <a:spcAft>
                <a:spcPts val="0"/>
              </a:spcAft>
              <a:buClr>
                <a:schemeClr val="dk1"/>
              </a:buClr>
              <a:buSzPts val="1100"/>
              <a:buFont typeface="Arial"/>
              <a:buNone/>
            </a:pPr>
            <a:endParaRPr sz="1450" b="1">
              <a:solidFill>
                <a:srgbClr val="D4D4D4"/>
              </a:solidFill>
              <a:highlight>
                <a:schemeClr val="lt1"/>
              </a:highlight>
              <a:latin typeface="Courier New"/>
              <a:ea typeface="Courier New"/>
              <a:cs typeface="Courier New"/>
              <a:sym typeface="Courier New"/>
            </a:endParaRPr>
          </a:p>
          <a:p>
            <a:pPr marL="0" lvl="0" indent="0" algn="l" rtl="0">
              <a:lnSpc>
                <a:spcPct val="40000"/>
              </a:lnSpc>
              <a:spcBef>
                <a:spcPts val="2500"/>
              </a:spcBef>
              <a:spcAft>
                <a:spcPts val="0"/>
              </a:spcAft>
              <a:buClr>
                <a:schemeClr val="dk1"/>
              </a:buClr>
              <a:buSzPts val="1100"/>
              <a:buFont typeface="Arial"/>
              <a:buNone/>
            </a:pPr>
            <a:endParaRPr sz="1450" b="1">
              <a:solidFill>
                <a:srgbClr val="6A9955"/>
              </a:solidFill>
              <a:highlight>
                <a:schemeClr val="lt1"/>
              </a:highlight>
              <a:latin typeface="Courier New"/>
              <a:ea typeface="Courier New"/>
              <a:cs typeface="Courier New"/>
              <a:sym typeface="Courier New"/>
            </a:endParaRPr>
          </a:p>
          <a:p>
            <a:pPr marL="0" lvl="0" indent="0" algn="l" rtl="0">
              <a:lnSpc>
                <a:spcPct val="40000"/>
              </a:lnSpc>
              <a:spcBef>
                <a:spcPts val="2500"/>
              </a:spcBef>
              <a:spcAft>
                <a:spcPts val="0"/>
              </a:spcAft>
              <a:buNone/>
            </a:pPr>
            <a:endParaRPr sz="2600">
              <a:solidFill>
                <a:srgbClr val="3D3D3D"/>
              </a:solidFill>
              <a:latin typeface="Arial"/>
              <a:ea typeface="Arial"/>
              <a:cs typeface="Arial"/>
              <a:sym typeface="Arial"/>
            </a:endParaRPr>
          </a:p>
          <a:p>
            <a:pPr marL="2286000" lvl="0" indent="0" algn="l" rtl="0">
              <a:lnSpc>
                <a:spcPct val="160000"/>
              </a:lnSpc>
              <a:spcBef>
                <a:spcPts val="2500"/>
              </a:spcBef>
              <a:spcAft>
                <a:spcPts val="0"/>
              </a:spcAft>
              <a:buNone/>
            </a:pPr>
            <a:endParaRPr>
              <a:solidFill>
                <a:srgbClr val="3D3D3D"/>
              </a:solidFill>
              <a:latin typeface="Arial"/>
              <a:ea typeface="Arial"/>
              <a:cs typeface="Arial"/>
              <a:sym typeface="Arial"/>
            </a:endParaRPr>
          </a:p>
          <a:p>
            <a:pPr marL="692150" lvl="2" indent="-342900" algn="just" rtl="0">
              <a:lnSpc>
                <a:spcPct val="100000"/>
              </a:lnSpc>
              <a:spcBef>
                <a:spcPts val="2500"/>
              </a:spcBef>
              <a:spcAft>
                <a:spcPts val="0"/>
              </a:spcAft>
              <a:buSzPts val="1800"/>
              <a:buFont typeface="Noto Sans Symbols"/>
              <a:buNone/>
            </a:pPr>
            <a:endParaRPr sz="2600">
              <a:solidFill>
                <a:schemeClr val="dk1"/>
              </a:solidFill>
              <a:latin typeface="Calibri"/>
              <a:ea typeface="Calibri"/>
              <a:cs typeface="Calibri"/>
              <a:sym typeface="Calibri"/>
            </a:endParaRPr>
          </a:p>
        </p:txBody>
      </p:sp>
      <p:sp>
        <p:nvSpPr>
          <p:cNvPr id="677" name="Google Shape;677;g11124be6ad7_3_4"/>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678" name="Google Shape;678;g11124be6ad7_3_4"/>
          <p:cNvSpPr txBox="1">
            <a:spLocks noGrp="1"/>
          </p:cNvSpPr>
          <p:nvPr>
            <p:ph type="ftr" idx="11"/>
          </p:nvPr>
        </p:nvSpPr>
        <p:spPr>
          <a:xfrm>
            <a:off x="4038600" y="6356354"/>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679" name="Google Shape;679;g11124be6ad7_3_4"/>
          <p:cNvPicPr preferRelativeResize="0"/>
          <p:nvPr/>
        </p:nvPicPr>
        <p:blipFill rotWithShape="1">
          <a:blip r:embed="rId3">
            <a:alphaModFix/>
          </a:blip>
          <a:srcRect/>
          <a:stretch/>
        </p:blipFill>
        <p:spPr>
          <a:xfrm>
            <a:off x="11353800" y="44906"/>
            <a:ext cx="587614" cy="685806"/>
          </a:xfrm>
          <a:prstGeom prst="rect">
            <a:avLst/>
          </a:prstGeom>
          <a:noFill/>
          <a:ln>
            <a:noFill/>
          </a:ln>
        </p:spPr>
      </p:pic>
      <p:sp>
        <p:nvSpPr>
          <p:cNvPr id="680" name="Google Shape;680;g11124be6ad7_3_4"/>
          <p:cNvSpPr/>
          <p:nvPr/>
        </p:nvSpPr>
        <p:spPr>
          <a:xfrm>
            <a:off x="322500" y="2788725"/>
            <a:ext cx="8954400" cy="34434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30000"/>
              </a:lnSpc>
              <a:spcBef>
                <a:spcPts val="2500"/>
              </a:spcBef>
              <a:spcAft>
                <a:spcPts val="0"/>
              </a:spcAft>
              <a:buNone/>
            </a:pPr>
            <a:r>
              <a:rPr lang="en-US" sz="1450" b="1">
                <a:solidFill>
                  <a:srgbClr val="569CD6"/>
                </a:solidFill>
                <a:highlight>
                  <a:schemeClr val="dk1"/>
                </a:highlight>
                <a:latin typeface="Courier New"/>
                <a:ea typeface="Courier New"/>
                <a:cs typeface="Courier New"/>
                <a:sym typeface="Courier New"/>
              </a:rPr>
              <a:t>function</a:t>
            </a:r>
            <a:r>
              <a:rPr lang="en-US" sz="1450" b="1">
                <a:solidFill>
                  <a:srgbClr val="D4D4D4"/>
                </a:solidFill>
                <a:highlight>
                  <a:schemeClr val="dk1"/>
                </a:highlight>
                <a:latin typeface="Courier New"/>
                <a:ea typeface="Courier New"/>
                <a:cs typeface="Courier New"/>
                <a:sym typeface="Courier New"/>
              </a:rPr>
              <a:t> </a:t>
            </a:r>
            <a:r>
              <a:rPr lang="en-US" sz="1450" b="1">
                <a:solidFill>
                  <a:srgbClr val="4EC9B0"/>
                </a:solidFill>
                <a:highlight>
                  <a:schemeClr val="dk1"/>
                </a:highlight>
                <a:latin typeface="Courier New"/>
                <a:ea typeface="Courier New"/>
                <a:cs typeface="Courier New"/>
                <a:sym typeface="Courier New"/>
              </a:rPr>
              <a:t>person</a:t>
            </a:r>
            <a:r>
              <a:rPr lang="en-US" sz="1450" b="1">
                <a:solidFill>
                  <a:srgbClr val="D4D4D4"/>
                </a:solidFill>
                <a:highlight>
                  <a:schemeClr val="dk1"/>
                </a:highlight>
                <a:latin typeface="Courier New"/>
                <a:ea typeface="Courier New"/>
                <a:cs typeface="Courier New"/>
                <a:sym typeface="Courier New"/>
              </a:rPr>
              <a:t> (</a:t>
            </a:r>
            <a:r>
              <a:rPr lang="en-US" sz="1450" b="1">
                <a:solidFill>
                  <a:srgbClr val="9CDCFE"/>
                </a:solidFill>
                <a:highlight>
                  <a:schemeClr val="dk1"/>
                </a:highlight>
                <a:latin typeface="Courier New"/>
                <a:ea typeface="Courier New"/>
                <a:cs typeface="Courier New"/>
                <a:sym typeface="Courier New"/>
              </a:rPr>
              <a:t>name</a:t>
            </a:r>
            <a:r>
              <a:rPr lang="en-US" sz="1450" b="1">
                <a:solidFill>
                  <a:srgbClr val="D4D4D4"/>
                </a:solidFill>
                <a:highlight>
                  <a:schemeClr val="dk1"/>
                </a:highlight>
                <a:latin typeface="Courier New"/>
                <a:ea typeface="Courier New"/>
                <a:cs typeface="Courier New"/>
                <a:sym typeface="Courier New"/>
              </a:rPr>
              <a:t>,</a:t>
            </a:r>
            <a:r>
              <a:rPr lang="en-US" sz="1450" b="1">
                <a:solidFill>
                  <a:srgbClr val="9CDCFE"/>
                </a:solidFill>
                <a:highlight>
                  <a:schemeClr val="dk1"/>
                </a:highlight>
                <a:latin typeface="Courier New"/>
                <a:ea typeface="Courier New"/>
                <a:cs typeface="Courier New"/>
                <a:sym typeface="Courier New"/>
              </a:rPr>
              <a:t>age</a:t>
            </a:r>
            <a:r>
              <a:rPr lang="en-US" sz="1450" b="1">
                <a:solidFill>
                  <a:srgbClr val="D4D4D4"/>
                </a:solidFill>
                <a:highlight>
                  <a:schemeClr val="dk1"/>
                </a:highlight>
                <a:latin typeface="Courier New"/>
                <a:ea typeface="Courier New"/>
                <a:cs typeface="Courier New"/>
                <a:sym typeface="Courier New"/>
              </a:rPr>
              <a:t>){</a:t>
            </a:r>
            <a:r>
              <a:rPr lang="en-US" sz="1450" b="1">
                <a:solidFill>
                  <a:srgbClr val="569CD6"/>
                </a:solidFill>
                <a:highlight>
                  <a:schemeClr val="dk1"/>
                </a:highlight>
                <a:latin typeface="Courier New"/>
                <a:ea typeface="Courier New"/>
                <a:cs typeface="Courier New"/>
                <a:sym typeface="Courier New"/>
              </a:rPr>
              <a:t>this</a:t>
            </a:r>
            <a:r>
              <a:rPr lang="en-US" sz="1450" b="1">
                <a:solidFill>
                  <a:srgbClr val="D4D4D4"/>
                </a:solidFill>
                <a:highlight>
                  <a:schemeClr val="dk1"/>
                </a:highlight>
                <a:latin typeface="Courier New"/>
                <a:ea typeface="Courier New"/>
                <a:cs typeface="Courier New"/>
                <a:sym typeface="Courier New"/>
              </a:rPr>
              <a:t>.</a:t>
            </a:r>
            <a:r>
              <a:rPr lang="en-US" sz="1450" b="1">
                <a:solidFill>
                  <a:srgbClr val="9CDCFE"/>
                </a:solidFill>
                <a:highlight>
                  <a:schemeClr val="dk1"/>
                </a:highlight>
                <a:latin typeface="Courier New"/>
                <a:ea typeface="Courier New"/>
                <a:cs typeface="Courier New"/>
                <a:sym typeface="Courier New"/>
              </a:rPr>
              <a:t>name</a:t>
            </a:r>
            <a:r>
              <a:rPr lang="en-US" sz="1450" b="1">
                <a:solidFill>
                  <a:srgbClr val="D4D4D4"/>
                </a:solidFill>
                <a:highlight>
                  <a:schemeClr val="dk1"/>
                </a:highlight>
                <a:latin typeface="Courier New"/>
                <a:ea typeface="Courier New"/>
                <a:cs typeface="Courier New"/>
                <a:sym typeface="Courier New"/>
              </a:rPr>
              <a:t>=</a:t>
            </a:r>
            <a:r>
              <a:rPr lang="en-US" sz="1450" b="1">
                <a:solidFill>
                  <a:srgbClr val="9CDCFE"/>
                </a:solidFill>
                <a:highlight>
                  <a:schemeClr val="dk1"/>
                </a:highlight>
                <a:latin typeface="Courier New"/>
                <a:ea typeface="Courier New"/>
                <a:cs typeface="Courier New"/>
                <a:sym typeface="Courier New"/>
              </a:rPr>
              <a:t>name</a:t>
            </a:r>
            <a:r>
              <a:rPr lang="en-US" sz="1450" b="1">
                <a:solidFill>
                  <a:srgbClr val="D4D4D4"/>
                </a:solidFill>
                <a:highlight>
                  <a:schemeClr val="dk1"/>
                </a:highlight>
                <a:latin typeface="Courier New"/>
                <a:ea typeface="Courier New"/>
                <a:cs typeface="Courier New"/>
                <a:sym typeface="Courier New"/>
              </a:rPr>
              <a:t>;</a:t>
            </a:r>
            <a:endParaRPr sz="1450" b="1">
              <a:solidFill>
                <a:srgbClr val="D4D4D4"/>
              </a:solidFill>
              <a:highlight>
                <a:schemeClr val="dk1"/>
              </a:highlight>
              <a:latin typeface="Courier New"/>
              <a:ea typeface="Courier New"/>
              <a:cs typeface="Courier New"/>
              <a:sym typeface="Courier New"/>
            </a:endParaRPr>
          </a:p>
          <a:p>
            <a:pPr marL="0" lvl="0" indent="0" algn="l" rtl="0">
              <a:lnSpc>
                <a:spcPct val="30000"/>
              </a:lnSpc>
              <a:spcBef>
                <a:spcPts val="2500"/>
              </a:spcBef>
              <a:spcAft>
                <a:spcPts val="0"/>
              </a:spcAft>
              <a:buClr>
                <a:schemeClr val="dk1"/>
              </a:buClr>
              <a:buSzPts val="1100"/>
              <a:buFont typeface="Arial"/>
              <a:buNone/>
            </a:pPr>
            <a:r>
              <a:rPr lang="en-US" sz="1450" b="1">
                <a:solidFill>
                  <a:srgbClr val="569CD6"/>
                </a:solidFill>
                <a:highlight>
                  <a:schemeClr val="dk1"/>
                </a:highlight>
                <a:latin typeface="Courier New"/>
                <a:ea typeface="Courier New"/>
                <a:cs typeface="Courier New"/>
                <a:sym typeface="Courier New"/>
              </a:rPr>
              <a:t>this</a:t>
            </a:r>
            <a:r>
              <a:rPr lang="en-US" sz="1450" b="1">
                <a:solidFill>
                  <a:srgbClr val="D4D4D4"/>
                </a:solidFill>
                <a:highlight>
                  <a:schemeClr val="dk1"/>
                </a:highlight>
                <a:latin typeface="Courier New"/>
                <a:ea typeface="Courier New"/>
                <a:cs typeface="Courier New"/>
                <a:sym typeface="Courier New"/>
              </a:rPr>
              <a:t>.</a:t>
            </a:r>
            <a:r>
              <a:rPr lang="en-US" sz="1450" b="1">
                <a:solidFill>
                  <a:srgbClr val="9CDCFE"/>
                </a:solidFill>
                <a:highlight>
                  <a:schemeClr val="dk1"/>
                </a:highlight>
                <a:latin typeface="Courier New"/>
                <a:ea typeface="Courier New"/>
                <a:cs typeface="Courier New"/>
                <a:sym typeface="Courier New"/>
              </a:rPr>
              <a:t>age</a:t>
            </a:r>
            <a:r>
              <a:rPr lang="en-US" sz="1450" b="1">
                <a:solidFill>
                  <a:srgbClr val="D4D4D4"/>
                </a:solidFill>
                <a:highlight>
                  <a:schemeClr val="dk1"/>
                </a:highlight>
                <a:latin typeface="Courier New"/>
                <a:ea typeface="Courier New"/>
                <a:cs typeface="Courier New"/>
                <a:sym typeface="Courier New"/>
              </a:rPr>
              <a:t>=</a:t>
            </a:r>
            <a:r>
              <a:rPr lang="en-US" sz="1450" b="1">
                <a:solidFill>
                  <a:srgbClr val="9CDCFE"/>
                </a:solidFill>
                <a:highlight>
                  <a:schemeClr val="dk1"/>
                </a:highlight>
                <a:latin typeface="Courier New"/>
                <a:ea typeface="Courier New"/>
                <a:cs typeface="Courier New"/>
                <a:sym typeface="Courier New"/>
              </a:rPr>
              <a:t>age</a:t>
            </a:r>
            <a:r>
              <a:rPr lang="en-US" sz="1450" b="1">
                <a:solidFill>
                  <a:srgbClr val="D4D4D4"/>
                </a:solidFill>
                <a:highlight>
                  <a:schemeClr val="dk1"/>
                </a:highlight>
                <a:latin typeface="Courier New"/>
                <a:ea typeface="Courier New"/>
                <a:cs typeface="Courier New"/>
                <a:sym typeface="Courier New"/>
              </a:rPr>
              <a:t>;}  </a:t>
            </a:r>
            <a:endParaRPr sz="1450" b="1">
              <a:solidFill>
                <a:srgbClr val="D4D4D4"/>
              </a:solidFill>
              <a:highlight>
                <a:schemeClr val="dk1"/>
              </a:highlight>
              <a:latin typeface="Courier New"/>
              <a:ea typeface="Courier New"/>
              <a:cs typeface="Courier New"/>
              <a:sym typeface="Courier New"/>
            </a:endParaRPr>
          </a:p>
          <a:p>
            <a:pPr marL="0" lvl="0" indent="0" algn="l" rtl="0">
              <a:lnSpc>
                <a:spcPct val="30000"/>
              </a:lnSpc>
              <a:spcBef>
                <a:spcPts val="2500"/>
              </a:spcBef>
              <a:spcAft>
                <a:spcPts val="0"/>
              </a:spcAft>
              <a:buClr>
                <a:schemeClr val="dk1"/>
              </a:buClr>
              <a:buSzPts val="1100"/>
              <a:buFont typeface="Arial"/>
              <a:buNone/>
            </a:pPr>
            <a:r>
              <a:rPr lang="en-US" sz="1450" b="1">
                <a:solidFill>
                  <a:srgbClr val="569CD6"/>
                </a:solidFill>
                <a:highlight>
                  <a:schemeClr val="dk1"/>
                </a:highlight>
                <a:latin typeface="Courier New"/>
                <a:ea typeface="Courier New"/>
                <a:cs typeface="Courier New"/>
                <a:sym typeface="Courier New"/>
              </a:rPr>
              <a:t>var</a:t>
            </a:r>
            <a:r>
              <a:rPr lang="en-US" sz="1450" b="1">
                <a:solidFill>
                  <a:srgbClr val="D4D4D4"/>
                </a:solidFill>
                <a:highlight>
                  <a:schemeClr val="dk1"/>
                </a:highlight>
                <a:latin typeface="Courier New"/>
                <a:ea typeface="Courier New"/>
                <a:cs typeface="Courier New"/>
                <a:sym typeface="Courier New"/>
              </a:rPr>
              <a:t> </a:t>
            </a:r>
            <a:r>
              <a:rPr lang="en-US" sz="1450" b="1">
                <a:solidFill>
                  <a:srgbClr val="9CDCFE"/>
                </a:solidFill>
                <a:highlight>
                  <a:schemeClr val="dk1"/>
                </a:highlight>
                <a:latin typeface="Courier New"/>
                <a:ea typeface="Courier New"/>
                <a:cs typeface="Courier New"/>
                <a:sym typeface="Courier New"/>
              </a:rPr>
              <a:t>b</a:t>
            </a:r>
            <a:r>
              <a:rPr lang="en-US" sz="1450" b="1">
                <a:solidFill>
                  <a:srgbClr val="D4D4D4"/>
                </a:solidFill>
                <a:highlight>
                  <a:schemeClr val="dk1"/>
                </a:highlight>
                <a:latin typeface="Courier New"/>
                <a:ea typeface="Courier New"/>
                <a:cs typeface="Courier New"/>
                <a:sym typeface="Courier New"/>
              </a:rPr>
              <a:t>=</a:t>
            </a:r>
            <a:r>
              <a:rPr lang="en-US" sz="1450" b="1">
                <a:solidFill>
                  <a:srgbClr val="569CD6"/>
                </a:solidFill>
                <a:highlight>
                  <a:schemeClr val="dk1"/>
                </a:highlight>
                <a:latin typeface="Courier New"/>
                <a:ea typeface="Courier New"/>
                <a:cs typeface="Courier New"/>
                <a:sym typeface="Courier New"/>
              </a:rPr>
              <a:t>new</a:t>
            </a:r>
            <a:r>
              <a:rPr lang="en-US" sz="1450" b="1">
                <a:solidFill>
                  <a:srgbClr val="D4D4D4"/>
                </a:solidFill>
                <a:highlight>
                  <a:schemeClr val="dk1"/>
                </a:highlight>
                <a:latin typeface="Courier New"/>
                <a:ea typeface="Courier New"/>
                <a:cs typeface="Courier New"/>
                <a:sym typeface="Courier New"/>
              </a:rPr>
              <a:t> </a:t>
            </a:r>
            <a:r>
              <a:rPr lang="en-US" sz="1450" b="1">
                <a:solidFill>
                  <a:srgbClr val="4EC9B0"/>
                </a:solidFill>
                <a:highlight>
                  <a:schemeClr val="dk1"/>
                </a:highlight>
                <a:latin typeface="Courier New"/>
                <a:ea typeface="Courier New"/>
                <a:cs typeface="Courier New"/>
                <a:sym typeface="Courier New"/>
              </a:rPr>
              <a:t>person</a:t>
            </a:r>
            <a:r>
              <a:rPr lang="en-US" sz="1450" b="1">
                <a:solidFill>
                  <a:srgbClr val="D4D4D4"/>
                </a:solidFill>
                <a:highlight>
                  <a:schemeClr val="dk1"/>
                </a:highlight>
                <a:latin typeface="Courier New"/>
                <a:ea typeface="Courier New"/>
                <a:cs typeface="Courier New"/>
                <a:sym typeface="Courier New"/>
              </a:rPr>
              <a:t>(</a:t>
            </a:r>
            <a:r>
              <a:rPr lang="en-US" sz="1450" b="1">
                <a:solidFill>
                  <a:srgbClr val="CE9178"/>
                </a:solidFill>
                <a:highlight>
                  <a:schemeClr val="dk1"/>
                </a:highlight>
                <a:latin typeface="Courier New"/>
                <a:ea typeface="Courier New"/>
                <a:cs typeface="Courier New"/>
                <a:sym typeface="Courier New"/>
              </a:rPr>
              <a:t>"Abebe"</a:t>
            </a:r>
            <a:r>
              <a:rPr lang="en-US" sz="1450" b="1">
                <a:solidFill>
                  <a:srgbClr val="D4D4D4"/>
                </a:solidFill>
                <a:highlight>
                  <a:schemeClr val="dk1"/>
                </a:highlight>
                <a:latin typeface="Courier New"/>
                <a:ea typeface="Courier New"/>
                <a:cs typeface="Courier New"/>
                <a:sym typeface="Courier New"/>
              </a:rPr>
              <a:t>,</a:t>
            </a:r>
            <a:r>
              <a:rPr lang="en-US" sz="1450" b="1">
                <a:solidFill>
                  <a:srgbClr val="B5CEA8"/>
                </a:solidFill>
                <a:highlight>
                  <a:schemeClr val="dk1"/>
                </a:highlight>
                <a:latin typeface="Courier New"/>
                <a:ea typeface="Courier New"/>
                <a:cs typeface="Courier New"/>
                <a:sym typeface="Courier New"/>
              </a:rPr>
              <a:t>12</a:t>
            </a:r>
            <a:r>
              <a:rPr lang="en-US" sz="1450" b="1">
                <a:solidFill>
                  <a:srgbClr val="D4D4D4"/>
                </a:solidFill>
                <a:highlight>
                  <a:schemeClr val="dk1"/>
                </a:highlight>
                <a:latin typeface="Courier New"/>
                <a:ea typeface="Courier New"/>
                <a:cs typeface="Courier New"/>
                <a:sym typeface="Courier New"/>
              </a:rPr>
              <a:t>);</a:t>
            </a:r>
            <a:endParaRPr sz="1450" b="1">
              <a:solidFill>
                <a:srgbClr val="D4D4D4"/>
              </a:solidFill>
              <a:highlight>
                <a:schemeClr val="dk1"/>
              </a:highlight>
              <a:latin typeface="Courier New"/>
              <a:ea typeface="Courier New"/>
              <a:cs typeface="Courier New"/>
              <a:sym typeface="Courier New"/>
            </a:endParaRPr>
          </a:p>
          <a:p>
            <a:pPr marL="0" lvl="0" indent="0" algn="l" rtl="0">
              <a:lnSpc>
                <a:spcPct val="30000"/>
              </a:lnSpc>
              <a:spcBef>
                <a:spcPts val="2500"/>
              </a:spcBef>
              <a:spcAft>
                <a:spcPts val="0"/>
              </a:spcAft>
              <a:buClr>
                <a:schemeClr val="dk1"/>
              </a:buClr>
              <a:buSzPts val="1100"/>
              <a:buFont typeface="Arial"/>
              <a:buNone/>
            </a:pPr>
            <a:r>
              <a:rPr lang="en-US" sz="1450" b="1">
                <a:solidFill>
                  <a:srgbClr val="4EC9B0"/>
                </a:solidFill>
                <a:highlight>
                  <a:schemeClr val="dk1"/>
                </a:highlight>
                <a:latin typeface="Courier New"/>
                <a:ea typeface="Courier New"/>
                <a:cs typeface="Courier New"/>
                <a:sym typeface="Courier New"/>
              </a:rPr>
              <a:t>person</a:t>
            </a:r>
            <a:r>
              <a:rPr lang="en-US" sz="1450" b="1">
                <a:solidFill>
                  <a:srgbClr val="D4D4D4"/>
                </a:solidFill>
                <a:highlight>
                  <a:schemeClr val="dk1"/>
                </a:highlight>
                <a:latin typeface="Courier New"/>
                <a:ea typeface="Courier New"/>
                <a:cs typeface="Courier New"/>
                <a:sym typeface="Courier New"/>
              </a:rPr>
              <a:t>.</a:t>
            </a:r>
            <a:r>
              <a:rPr lang="en-US" sz="1450" b="1">
                <a:solidFill>
                  <a:srgbClr val="9CDCFE"/>
                </a:solidFill>
                <a:highlight>
                  <a:schemeClr val="dk1"/>
                </a:highlight>
                <a:latin typeface="Courier New"/>
                <a:ea typeface="Courier New"/>
                <a:cs typeface="Courier New"/>
                <a:sym typeface="Courier New"/>
              </a:rPr>
              <a:t>prototype</a:t>
            </a:r>
            <a:r>
              <a:rPr lang="en-US" sz="1450" b="1">
                <a:solidFill>
                  <a:srgbClr val="D4D4D4"/>
                </a:solidFill>
                <a:highlight>
                  <a:schemeClr val="dk1"/>
                </a:highlight>
                <a:latin typeface="Courier New"/>
                <a:ea typeface="Courier New"/>
                <a:cs typeface="Courier New"/>
                <a:sym typeface="Courier New"/>
              </a:rPr>
              <a:t>.</a:t>
            </a:r>
            <a:r>
              <a:rPr lang="en-US" sz="1450" b="1">
                <a:solidFill>
                  <a:srgbClr val="9CDCFE"/>
                </a:solidFill>
                <a:highlight>
                  <a:schemeClr val="dk1"/>
                </a:highlight>
                <a:latin typeface="Courier New"/>
                <a:ea typeface="Courier New"/>
                <a:cs typeface="Courier New"/>
                <a:sym typeface="Courier New"/>
              </a:rPr>
              <a:t>bloodColor</a:t>
            </a:r>
            <a:r>
              <a:rPr lang="en-US" sz="1450" b="1">
                <a:solidFill>
                  <a:srgbClr val="D4D4D4"/>
                </a:solidFill>
                <a:highlight>
                  <a:schemeClr val="dk1"/>
                </a:highlight>
                <a:latin typeface="Courier New"/>
                <a:ea typeface="Courier New"/>
                <a:cs typeface="Courier New"/>
                <a:sym typeface="Courier New"/>
              </a:rPr>
              <a:t>=</a:t>
            </a:r>
            <a:r>
              <a:rPr lang="en-US" sz="1450" b="1">
                <a:solidFill>
                  <a:srgbClr val="CE9178"/>
                </a:solidFill>
                <a:highlight>
                  <a:schemeClr val="dk1"/>
                </a:highlight>
                <a:latin typeface="Courier New"/>
                <a:ea typeface="Courier New"/>
                <a:cs typeface="Courier New"/>
                <a:sym typeface="Courier New"/>
              </a:rPr>
              <a:t>"red"</a:t>
            </a:r>
            <a:r>
              <a:rPr lang="en-US" sz="1450" b="1">
                <a:solidFill>
                  <a:srgbClr val="D4D4D4"/>
                </a:solidFill>
                <a:highlight>
                  <a:schemeClr val="dk1"/>
                </a:highlight>
                <a:latin typeface="Courier New"/>
                <a:ea typeface="Courier New"/>
                <a:cs typeface="Courier New"/>
                <a:sym typeface="Courier New"/>
              </a:rPr>
              <a:t>;</a:t>
            </a:r>
            <a:endParaRPr sz="1450" b="1">
              <a:solidFill>
                <a:srgbClr val="D4D4D4"/>
              </a:solidFill>
              <a:highlight>
                <a:schemeClr val="dk1"/>
              </a:highlight>
              <a:latin typeface="Courier New"/>
              <a:ea typeface="Courier New"/>
              <a:cs typeface="Courier New"/>
              <a:sym typeface="Courier New"/>
            </a:endParaRPr>
          </a:p>
          <a:p>
            <a:pPr marL="0" lvl="0" indent="0" algn="l" rtl="0">
              <a:lnSpc>
                <a:spcPct val="30000"/>
              </a:lnSpc>
              <a:spcBef>
                <a:spcPts val="2500"/>
              </a:spcBef>
              <a:spcAft>
                <a:spcPts val="0"/>
              </a:spcAft>
              <a:buClr>
                <a:schemeClr val="dk1"/>
              </a:buClr>
              <a:buSzPts val="1100"/>
              <a:buFont typeface="Arial"/>
              <a:buNone/>
            </a:pPr>
            <a:r>
              <a:rPr lang="en-US" sz="1450" b="1">
                <a:solidFill>
                  <a:srgbClr val="C586C0"/>
                </a:solidFill>
                <a:highlight>
                  <a:schemeClr val="dk1"/>
                </a:highlight>
                <a:latin typeface="Courier New"/>
                <a:ea typeface="Courier New"/>
                <a:cs typeface="Courier New"/>
                <a:sym typeface="Courier New"/>
              </a:rPr>
              <a:t>for</a:t>
            </a:r>
            <a:r>
              <a:rPr lang="en-US" sz="1450" b="1">
                <a:solidFill>
                  <a:srgbClr val="D4D4D4"/>
                </a:solidFill>
                <a:highlight>
                  <a:schemeClr val="dk1"/>
                </a:highlight>
                <a:latin typeface="Courier New"/>
                <a:ea typeface="Courier New"/>
                <a:cs typeface="Courier New"/>
                <a:sym typeface="Courier New"/>
              </a:rPr>
              <a:t> (</a:t>
            </a:r>
            <a:r>
              <a:rPr lang="en-US" sz="1450" b="1">
                <a:solidFill>
                  <a:srgbClr val="569CD6"/>
                </a:solidFill>
                <a:highlight>
                  <a:schemeClr val="dk1"/>
                </a:highlight>
                <a:latin typeface="Courier New"/>
                <a:ea typeface="Courier New"/>
                <a:cs typeface="Courier New"/>
                <a:sym typeface="Courier New"/>
              </a:rPr>
              <a:t>var</a:t>
            </a:r>
            <a:r>
              <a:rPr lang="en-US" sz="1450" b="1">
                <a:solidFill>
                  <a:srgbClr val="D4D4D4"/>
                </a:solidFill>
                <a:highlight>
                  <a:schemeClr val="dk1"/>
                </a:highlight>
                <a:latin typeface="Courier New"/>
                <a:ea typeface="Courier New"/>
                <a:cs typeface="Courier New"/>
                <a:sym typeface="Courier New"/>
              </a:rPr>
              <a:t> </a:t>
            </a:r>
            <a:r>
              <a:rPr lang="en-US" sz="1450" b="1">
                <a:solidFill>
                  <a:srgbClr val="4FC1FF"/>
                </a:solidFill>
                <a:highlight>
                  <a:schemeClr val="dk1"/>
                </a:highlight>
                <a:latin typeface="Courier New"/>
                <a:ea typeface="Courier New"/>
                <a:cs typeface="Courier New"/>
                <a:sym typeface="Courier New"/>
              </a:rPr>
              <a:t>key </a:t>
            </a:r>
            <a:r>
              <a:rPr lang="en-US" sz="1450" b="1">
                <a:solidFill>
                  <a:srgbClr val="569CD6"/>
                </a:solidFill>
                <a:highlight>
                  <a:schemeClr val="dk1"/>
                </a:highlight>
                <a:latin typeface="Courier New"/>
                <a:ea typeface="Courier New"/>
                <a:cs typeface="Courier New"/>
                <a:sym typeface="Courier New"/>
              </a:rPr>
              <a:t>in</a:t>
            </a:r>
            <a:r>
              <a:rPr lang="en-US" sz="1450" b="1">
                <a:solidFill>
                  <a:srgbClr val="D4D4D4"/>
                </a:solidFill>
                <a:highlight>
                  <a:schemeClr val="dk1"/>
                </a:highlight>
                <a:latin typeface="Courier New"/>
                <a:ea typeface="Courier New"/>
                <a:cs typeface="Courier New"/>
                <a:sym typeface="Courier New"/>
              </a:rPr>
              <a:t> </a:t>
            </a:r>
            <a:r>
              <a:rPr lang="en-US" sz="1450" b="1">
                <a:solidFill>
                  <a:srgbClr val="9CDCFE"/>
                </a:solidFill>
                <a:highlight>
                  <a:schemeClr val="dk1"/>
                </a:highlight>
                <a:latin typeface="Courier New"/>
                <a:ea typeface="Courier New"/>
                <a:cs typeface="Courier New"/>
                <a:sym typeface="Courier New"/>
              </a:rPr>
              <a:t>b</a:t>
            </a:r>
            <a:r>
              <a:rPr lang="en-US" sz="1450" b="1">
                <a:solidFill>
                  <a:srgbClr val="D4D4D4"/>
                </a:solidFill>
                <a:highlight>
                  <a:schemeClr val="dk1"/>
                </a:highlight>
                <a:latin typeface="Courier New"/>
                <a:ea typeface="Courier New"/>
                <a:cs typeface="Courier New"/>
                <a:sym typeface="Courier New"/>
              </a:rPr>
              <a:t>) {</a:t>
            </a:r>
            <a:r>
              <a:rPr lang="en-US" sz="1450" b="1">
                <a:solidFill>
                  <a:srgbClr val="6A9955"/>
                </a:solidFill>
                <a:highlight>
                  <a:schemeClr val="dk1"/>
                </a:highlight>
                <a:latin typeface="Courier New"/>
                <a:ea typeface="Courier New"/>
                <a:cs typeface="Courier New"/>
                <a:sym typeface="Courier New"/>
              </a:rPr>
              <a:t>  </a:t>
            </a:r>
            <a:endParaRPr sz="1450" b="1">
              <a:solidFill>
                <a:srgbClr val="6A9955"/>
              </a:solidFill>
              <a:highlight>
                <a:schemeClr val="dk1"/>
              </a:highlight>
              <a:latin typeface="Courier New"/>
              <a:ea typeface="Courier New"/>
              <a:cs typeface="Courier New"/>
              <a:sym typeface="Courier New"/>
            </a:endParaRPr>
          </a:p>
          <a:p>
            <a:pPr marL="0" lvl="0" indent="0" algn="l" rtl="0">
              <a:lnSpc>
                <a:spcPct val="30000"/>
              </a:lnSpc>
              <a:spcBef>
                <a:spcPts val="2500"/>
              </a:spcBef>
              <a:spcAft>
                <a:spcPts val="0"/>
              </a:spcAft>
              <a:buClr>
                <a:schemeClr val="dk1"/>
              </a:buClr>
              <a:buSzPts val="1100"/>
              <a:buFont typeface="Arial"/>
              <a:buNone/>
            </a:pPr>
            <a:r>
              <a:rPr lang="en-US" sz="1450" b="1">
                <a:solidFill>
                  <a:srgbClr val="6A9955"/>
                </a:solidFill>
                <a:highlight>
                  <a:schemeClr val="dk1"/>
                </a:highlight>
                <a:latin typeface="Courier New"/>
                <a:ea typeface="Courier New"/>
                <a:cs typeface="Courier New"/>
                <a:sym typeface="Courier New"/>
              </a:rPr>
              <a:t>//if(person.hasOwnProperty(key);</a:t>
            </a:r>
            <a:endParaRPr sz="1450" b="1">
              <a:solidFill>
                <a:srgbClr val="6A9955"/>
              </a:solidFill>
              <a:highlight>
                <a:schemeClr val="dk1"/>
              </a:highlight>
              <a:latin typeface="Courier New"/>
              <a:ea typeface="Courier New"/>
              <a:cs typeface="Courier New"/>
              <a:sym typeface="Courier New"/>
            </a:endParaRPr>
          </a:p>
          <a:p>
            <a:pPr marL="0" lvl="0" indent="0" algn="l" rtl="0">
              <a:lnSpc>
                <a:spcPct val="30000"/>
              </a:lnSpc>
              <a:spcBef>
                <a:spcPts val="2500"/>
              </a:spcBef>
              <a:spcAft>
                <a:spcPts val="0"/>
              </a:spcAft>
              <a:buNone/>
            </a:pPr>
            <a:r>
              <a:rPr lang="en-US" sz="1450" b="1">
                <a:solidFill>
                  <a:srgbClr val="D4D4D4"/>
                </a:solidFill>
                <a:highlight>
                  <a:schemeClr val="dk1"/>
                </a:highlight>
                <a:latin typeface="Courier New"/>
                <a:ea typeface="Courier New"/>
                <a:cs typeface="Courier New"/>
                <a:sym typeface="Courier New"/>
              </a:rPr>
              <a:t> </a:t>
            </a:r>
            <a:r>
              <a:rPr lang="en-US" sz="1450" b="1">
                <a:solidFill>
                  <a:srgbClr val="9CDCFE"/>
                </a:solidFill>
                <a:highlight>
                  <a:schemeClr val="dk1"/>
                </a:highlight>
                <a:latin typeface="Courier New"/>
                <a:ea typeface="Courier New"/>
                <a:cs typeface="Courier New"/>
                <a:sym typeface="Courier New"/>
              </a:rPr>
              <a:t>console</a:t>
            </a:r>
            <a:r>
              <a:rPr lang="en-US" sz="1450" b="1">
                <a:solidFill>
                  <a:srgbClr val="D4D4D4"/>
                </a:solidFill>
                <a:highlight>
                  <a:schemeClr val="dk1"/>
                </a:highlight>
                <a:latin typeface="Courier New"/>
                <a:ea typeface="Courier New"/>
                <a:cs typeface="Courier New"/>
                <a:sym typeface="Courier New"/>
              </a:rPr>
              <a:t>.</a:t>
            </a:r>
            <a:r>
              <a:rPr lang="en-US" sz="1450" b="1">
                <a:solidFill>
                  <a:srgbClr val="DCDCAA"/>
                </a:solidFill>
                <a:highlight>
                  <a:schemeClr val="dk1"/>
                </a:highlight>
                <a:latin typeface="Courier New"/>
                <a:ea typeface="Courier New"/>
                <a:cs typeface="Courier New"/>
                <a:sym typeface="Courier New"/>
              </a:rPr>
              <a:t>log</a:t>
            </a:r>
            <a:r>
              <a:rPr lang="en-US" sz="1450" b="1">
                <a:solidFill>
                  <a:srgbClr val="D4D4D4"/>
                </a:solidFill>
                <a:highlight>
                  <a:schemeClr val="dk1"/>
                </a:highlight>
                <a:latin typeface="Courier New"/>
                <a:ea typeface="Courier New"/>
                <a:cs typeface="Courier New"/>
                <a:sym typeface="Courier New"/>
              </a:rPr>
              <a:t>(</a:t>
            </a:r>
            <a:r>
              <a:rPr lang="en-US" sz="1450" b="1">
                <a:solidFill>
                  <a:srgbClr val="CE9178"/>
                </a:solidFill>
                <a:highlight>
                  <a:schemeClr val="dk1"/>
                </a:highlight>
                <a:latin typeface="Courier New"/>
                <a:ea typeface="Courier New"/>
                <a:cs typeface="Courier New"/>
                <a:sym typeface="Courier New"/>
              </a:rPr>
              <a:t>`</a:t>
            </a:r>
            <a:r>
              <a:rPr lang="en-US" sz="1450" b="1">
                <a:solidFill>
                  <a:srgbClr val="569CD6"/>
                </a:solidFill>
                <a:highlight>
                  <a:schemeClr val="dk1"/>
                </a:highlight>
                <a:latin typeface="Courier New"/>
                <a:ea typeface="Courier New"/>
                <a:cs typeface="Courier New"/>
                <a:sym typeface="Courier New"/>
              </a:rPr>
              <a:t>${</a:t>
            </a:r>
            <a:r>
              <a:rPr lang="en-US" sz="1450" b="1">
                <a:solidFill>
                  <a:srgbClr val="4FC1FF"/>
                </a:solidFill>
                <a:highlight>
                  <a:schemeClr val="dk1"/>
                </a:highlight>
                <a:latin typeface="Courier New"/>
                <a:ea typeface="Courier New"/>
                <a:cs typeface="Courier New"/>
                <a:sym typeface="Courier New"/>
              </a:rPr>
              <a:t>key</a:t>
            </a:r>
            <a:r>
              <a:rPr lang="en-US" sz="1450" b="1">
                <a:solidFill>
                  <a:srgbClr val="569CD6"/>
                </a:solidFill>
                <a:highlight>
                  <a:schemeClr val="dk1"/>
                </a:highlight>
                <a:latin typeface="Courier New"/>
                <a:ea typeface="Courier New"/>
                <a:cs typeface="Courier New"/>
                <a:sym typeface="Courier New"/>
              </a:rPr>
              <a:t>}</a:t>
            </a:r>
            <a:r>
              <a:rPr lang="en-US" sz="1450" b="1">
                <a:solidFill>
                  <a:srgbClr val="CE9178"/>
                </a:solidFill>
                <a:highlight>
                  <a:schemeClr val="dk1"/>
                </a:highlight>
                <a:latin typeface="Courier New"/>
                <a:ea typeface="Courier New"/>
                <a:cs typeface="Courier New"/>
                <a:sym typeface="Courier New"/>
              </a:rPr>
              <a:t>: </a:t>
            </a:r>
            <a:r>
              <a:rPr lang="en-US" sz="1450" b="1">
                <a:solidFill>
                  <a:srgbClr val="569CD6"/>
                </a:solidFill>
                <a:highlight>
                  <a:schemeClr val="dk1"/>
                </a:highlight>
                <a:latin typeface="Courier New"/>
                <a:ea typeface="Courier New"/>
                <a:cs typeface="Courier New"/>
                <a:sym typeface="Courier New"/>
              </a:rPr>
              <a:t>${</a:t>
            </a:r>
            <a:r>
              <a:rPr lang="en-US" sz="1450" b="1">
                <a:solidFill>
                  <a:srgbClr val="9CDCFE"/>
                </a:solidFill>
                <a:highlight>
                  <a:schemeClr val="dk1"/>
                </a:highlight>
                <a:latin typeface="Courier New"/>
                <a:ea typeface="Courier New"/>
                <a:cs typeface="Courier New"/>
                <a:sym typeface="Courier New"/>
              </a:rPr>
              <a:t>b</a:t>
            </a:r>
            <a:r>
              <a:rPr lang="en-US" sz="1450" b="1">
                <a:solidFill>
                  <a:srgbClr val="D4D4D4"/>
                </a:solidFill>
                <a:highlight>
                  <a:schemeClr val="dk1"/>
                </a:highlight>
                <a:latin typeface="Courier New"/>
                <a:ea typeface="Courier New"/>
                <a:cs typeface="Courier New"/>
                <a:sym typeface="Courier New"/>
              </a:rPr>
              <a:t>[</a:t>
            </a:r>
            <a:r>
              <a:rPr lang="en-US" sz="1450" b="1">
                <a:solidFill>
                  <a:srgbClr val="4FC1FF"/>
                </a:solidFill>
                <a:highlight>
                  <a:schemeClr val="dk1"/>
                </a:highlight>
                <a:latin typeface="Courier New"/>
                <a:ea typeface="Courier New"/>
                <a:cs typeface="Courier New"/>
                <a:sym typeface="Courier New"/>
              </a:rPr>
              <a:t>key</a:t>
            </a:r>
            <a:r>
              <a:rPr lang="en-US" sz="1450" b="1">
                <a:solidFill>
                  <a:srgbClr val="D4D4D4"/>
                </a:solidFill>
                <a:highlight>
                  <a:schemeClr val="dk1"/>
                </a:highlight>
                <a:latin typeface="Courier New"/>
                <a:ea typeface="Courier New"/>
                <a:cs typeface="Courier New"/>
                <a:sym typeface="Courier New"/>
              </a:rPr>
              <a:t>]</a:t>
            </a:r>
            <a:r>
              <a:rPr lang="en-US" sz="1450" b="1">
                <a:solidFill>
                  <a:srgbClr val="569CD6"/>
                </a:solidFill>
                <a:highlight>
                  <a:schemeClr val="dk1"/>
                </a:highlight>
                <a:latin typeface="Courier New"/>
                <a:ea typeface="Courier New"/>
                <a:cs typeface="Courier New"/>
                <a:sym typeface="Courier New"/>
              </a:rPr>
              <a:t>}</a:t>
            </a:r>
            <a:r>
              <a:rPr lang="en-US" sz="1450" b="1">
                <a:solidFill>
                  <a:srgbClr val="CE9178"/>
                </a:solidFill>
                <a:highlight>
                  <a:schemeClr val="dk1"/>
                </a:highlight>
                <a:latin typeface="Courier New"/>
                <a:ea typeface="Courier New"/>
                <a:cs typeface="Courier New"/>
                <a:sym typeface="Courier New"/>
              </a:rPr>
              <a:t>`</a:t>
            </a:r>
            <a:r>
              <a:rPr lang="en-US" sz="1450" b="1">
                <a:solidFill>
                  <a:srgbClr val="D4D4D4"/>
                </a:solidFill>
                <a:highlight>
                  <a:schemeClr val="dk1"/>
                </a:highlight>
                <a:latin typeface="Courier New"/>
                <a:ea typeface="Courier New"/>
                <a:cs typeface="Courier New"/>
                <a:sym typeface="Courier New"/>
              </a:rPr>
              <a:t>); </a:t>
            </a:r>
            <a:endParaRPr sz="1450" b="1">
              <a:solidFill>
                <a:srgbClr val="D4D4D4"/>
              </a:solidFill>
              <a:highlight>
                <a:schemeClr val="dk1"/>
              </a:highlight>
              <a:latin typeface="Courier New"/>
              <a:ea typeface="Courier New"/>
              <a:cs typeface="Courier New"/>
              <a:sym typeface="Courier New"/>
            </a:endParaRPr>
          </a:p>
          <a:p>
            <a:pPr marL="0" lvl="0" indent="0" algn="l" rtl="0">
              <a:lnSpc>
                <a:spcPct val="30000"/>
              </a:lnSpc>
              <a:spcBef>
                <a:spcPts val="2500"/>
              </a:spcBef>
              <a:spcAft>
                <a:spcPts val="2500"/>
              </a:spcAft>
              <a:buClr>
                <a:schemeClr val="dk1"/>
              </a:buClr>
              <a:buSzPts val="1100"/>
              <a:buFont typeface="Arial"/>
              <a:buNone/>
            </a:pPr>
            <a:r>
              <a:rPr lang="en-US" sz="1450" b="1">
                <a:solidFill>
                  <a:srgbClr val="D4D4D4"/>
                </a:solidFill>
                <a:highlight>
                  <a:schemeClr val="dk1"/>
                </a:highlight>
                <a:latin typeface="Courier New"/>
                <a:ea typeface="Courier New"/>
                <a:cs typeface="Courier New"/>
                <a:sym typeface="Courier New"/>
              </a:rPr>
              <a:t>}</a:t>
            </a:r>
            <a:r>
              <a:rPr lang="en-US" sz="1450" b="1">
                <a:solidFill>
                  <a:srgbClr val="6A9955"/>
                </a:solidFill>
                <a:highlight>
                  <a:schemeClr val="dk1"/>
                </a:highlight>
                <a:latin typeface="Courier New"/>
                <a:ea typeface="Courier New"/>
                <a:cs typeface="Courier New"/>
                <a:sym typeface="Courier New"/>
              </a:rPr>
              <a:t>// name: Abebe  // age: 12   //bloodColor:red</a:t>
            </a:r>
            <a:endParaRPr>
              <a:highlight>
                <a:schemeClr val="dk1"/>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g11124be6ad7_3_190"/>
          <p:cNvSpPr txBox="1">
            <a:spLocks noGrp="1"/>
          </p:cNvSpPr>
          <p:nvPr>
            <p:ph type="title"/>
          </p:nvPr>
        </p:nvSpPr>
        <p:spPr>
          <a:xfrm>
            <a:off x="145773" y="154547"/>
            <a:ext cx="107211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1. </a:t>
            </a:r>
            <a:r>
              <a:rPr lang="en-US" sz="3600" b="1">
                <a:solidFill>
                  <a:srgbClr val="2504EC"/>
                </a:solidFill>
                <a:highlight>
                  <a:srgbClr val="FFFFFF"/>
                </a:highlight>
              </a:rPr>
              <a:t>Traverse objects</a:t>
            </a:r>
            <a:endParaRPr sz="3600" b="1">
              <a:solidFill>
                <a:srgbClr val="2504EC"/>
              </a:solidFill>
            </a:endParaRPr>
          </a:p>
        </p:txBody>
      </p:sp>
      <p:sp>
        <p:nvSpPr>
          <p:cNvPr id="687" name="Google Shape;687;g11124be6ad7_3_190"/>
          <p:cNvSpPr txBox="1">
            <a:spLocks noGrp="1"/>
          </p:cNvSpPr>
          <p:nvPr>
            <p:ph type="body" idx="1"/>
          </p:nvPr>
        </p:nvSpPr>
        <p:spPr>
          <a:xfrm>
            <a:off x="119269" y="906405"/>
            <a:ext cx="11888400" cy="5404500"/>
          </a:xfrm>
          <a:prstGeom prst="rect">
            <a:avLst/>
          </a:prstGeom>
          <a:noFill/>
          <a:ln>
            <a:noFill/>
          </a:ln>
        </p:spPr>
        <p:txBody>
          <a:bodyPr spcFirstLastPara="1" wrap="square" lIns="91425" tIns="45700" rIns="91425" bIns="45700" anchor="t" anchorCtr="0">
            <a:noAutofit/>
          </a:bodyPr>
          <a:lstStyle/>
          <a:p>
            <a:pPr marL="457200" lvl="0" indent="-406400" algn="just" rtl="0">
              <a:lnSpc>
                <a:spcPct val="100000"/>
              </a:lnSpc>
              <a:spcBef>
                <a:spcPts val="600"/>
              </a:spcBef>
              <a:spcAft>
                <a:spcPts val="0"/>
              </a:spcAft>
              <a:buClr>
                <a:srgbClr val="306CD7"/>
              </a:buClr>
              <a:buSzPts val="2800"/>
              <a:buChar char="➢"/>
            </a:pPr>
            <a:r>
              <a:rPr lang="en-US" sz="2400" b="1">
                <a:solidFill>
                  <a:srgbClr val="306CD7"/>
                </a:solidFill>
                <a:latin typeface="Arial"/>
                <a:ea typeface="Arial"/>
                <a:cs typeface="Arial"/>
                <a:sym typeface="Arial"/>
              </a:rPr>
              <a:t>Methods to loop through objects using javascript</a:t>
            </a:r>
            <a:endParaRPr sz="2400" b="1">
              <a:solidFill>
                <a:srgbClr val="306CD7"/>
              </a:solidFill>
              <a:latin typeface="Arial"/>
              <a:ea typeface="Arial"/>
              <a:cs typeface="Arial"/>
              <a:sym typeface="Arial"/>
            </a:endParaRPr>
          </a:p>
          <a:p>
            <a:pPr marL="0" lvl="0" indent="0" algn="l" rtl="0">
              <a:lnSpc>
                <a:spcPct val="60000"/>
              </a:lnSpc>
              <a:spcBef>
                <a:spcPts val="2500"/>
              </a:spcBef>
              <a:spcAft>
                <a:spcPts val="0"/>
              </a:spcAft>
              <a:buNone/>
            </a:pPr>
            <a:r>
              <a:rPr lang="en-US" sz="2600" b="1">
                <a:solidFill>
                  <a:srgbClr val="3D3D3D"/>
                </a:solidFill>
                <a:latin typeface="Arial"/>
                <a:ea typeface="Arial"/>
                <a:cs typeface="Arial"/>
                <a:sym typeface="Arial"/>
              </a:rPr>
              <a:t>1</a:t>
            </a:r>
            <a:r>
              <a:rPr lang="en-US" sz="2900" b="1">
                <a:solidFill>
                  <a:srgbClr val="3D3D3D"/>
                </a:solidFill>
                <a:latin typeface="Arial"/>
                <a:ea typeface="Arial"/>
                <a:cs typeface="Arial"/>
                <a:sym typeface="Arial"/>
              </a:rPr>
              <a:t>.</a:t>
            </a:r>
            <a:r>
              <a:rPr lang="en-US" sz="1850" b="1">
                <a:solidFill>
                  <a:srgbClr val="303030"/>
                </a:solidFill>
                <a:latin typeface="Arial"/>
                <a:ea typeface="Arial"/>
                <a:cs typeface="Arial"/>
                <a:sym typeface="Arial"/>
              </a:rPr>
              <a:t>Object.keys() Method :-</a:t>
            </a:r>
            <a:endParaRPr sz="1850" b="1">
              <a:solidFill>
                <a:srgbClr val="303030"/>
              </a:solidFill>
              <a:latin typeface="Arial"/>
              <a:ea typeface="Arial"/>
              <a:cs typeface="Arial"/>
              <a:sym typeface="Arial"/>
            </a:endParaRPr>
          </a:p>
          <a:p>
            <a:pPr marL="0" lvl="0" indent="0" algn="l" rtl="0">
              <a:lnSpc>
                <a:spcPct val="60000"/>
              </a:lnSpc>
              <a:spcBef>
                <a:spcPts val="2500"/>
              </a:spcBef>
              <a:spcAft>
                <a:spcPts val="0"/>
              </a:spcAft>
              <a:buNone/>
            </a:pPr>
            <a:r>
              <a:rPr lang="en-US" sz="1650">
                <a:solidFill>
                  <a:srgbClr val="3D3D3D"/>
                </a:solidFill>
                <a:highlight>
                  <a:srgbClr val="FFFFFF"/>
                </a:highlight>
              </a:rPr>
              <a:t>It takes the object that you want to loop over as an argument and returns an array containing all properties names (or keys)</a:t>
            </a:r>
            <a:endParaRPr sz="2050">
              <a:solidFill>
                <a:srgbClr val="3D3D3D"/>
              </a:solidFill>
              <a:highlight>
                <a:srgbClr val="FFFFFF"/>
              </a:highlight>
            </a:endParaRPr>
          </a:p>
          <a:p>
            <a:pPr marL="0" lvl="0" indent="0" algn="l" rtl="0">
              <a:lnSpc>
                <a:spcPct val="135714"/>
              </a:lnSpc>
              <a:spcBef>
                <a:spcPts val="2500"/>
              </a:spcBef>
              <a:spcAft>
                <a:spcPts val="0"/>
              </a:spcAft>
              <a:buNone/>
            </a:pPr>
            <a:r>
              <a:rPr lang="en-US" sz="1050">
                <a:solidFill>
                  <a:srgbClr val="569CD6"/>
                </a:solidFill>
                <a:highlight>
                  <a:schemeClr val="lt1"/>
                </a:highlight>
                <a:latin typeface="Courier New"/>
                <a:ea typeface="Courier New"/>
                <a:cs typeface="Courier New"/>
                <a:sym typeface="Courier New"/>
              </a:rPr>
              <a:t> </a:t>
            </a:r>
            <a:endParaRPr sz="1250" b="1">
              <a:solidFill>
                <a:srgbClr val="6A9955"/>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solidFill>
                <a:srgbClr val="6A9955"/>
              </a:solidFill>
              <a:highlight>
                <a:schemeClr val="lt1"/>
              </a:highlight>
              <a:latin typeface="Courier New"/>
              <a:ea typeface="Courier New"/>
              <a:cs typeface="Courier New"/>
              <a:sym typeface="Courier New"/>
            </a:endParaRPr>
          </a:p>
          <a:p>
            <a:pPr marL="0" lvl="0" indent="0" algn="l" rtl="0">
              <a:lnSpc>
                <a:spcPct val="160000"/>
              </a:lnSpc>
              <a:spcBef>
                <a:spcPts val="2500"/>
              </a:spcBef>
              <a:spcAft>
                <a:spcPts val="0"/>
              </a:spcAft>
              <a:buNone/>
            </a:pPr>
            <a:endParaRPr sz="1750">
              <a:solidFill>
                <a:srgbClr val="3D3D3D"/>
              </a:solidFill>
              <a:highlight>
                <a:srgbClr val="FFFFFF"/>
              </a:highlight>
              <a:latin typeface="Arial"/>
              <a:ea typeface="Arial"/>
              <a:cs typeface="Arial"/>
              <a:sym typeface="Arial"/>
            </a:endParaRPr>
          </a:p>
          <a:p>
            <a:pPr marL="0" lvl="0" indent="0" algn="l" rtl="0">
              <a:lnSpc>
                <a:spcPct val="160000"/>
              </a:lnSpc>
              <a:spcBef>
                <a:spcPts val="2500"/>
              </a:spcBef>
              <a:spcAft>
                <a:spcPts val="0"/>
              </a:spcAft>
              <a:buNone/>
            </a:pPr>
            <a:endParaRPr sz="1300" b="1">
              <a:solidFill>
                <a:srgbClr val="3D3D3D"/>
              </a:solidFill>
              <a:latin typeface="Arial"/>
              <a:ea typeface="Arial"/>
              <a:cs typeface="Arial"/>
              <a:sym typeface="Arial"/>
            </a:endParaRPr>
          </a:p>
          <a:p>
            <a:pPr marL="692150" lvl="2" indent="-342900" algn="just" rtl="0">
              <a:lnSpc>
                <a:spcPct val="100000"/>
              </a:lnSpc>
              <a:spcBef>
                <a:spcPts val="2500"/>
              </a:spcBef>
              <a:spcAft>
                <a:spcPts val="0"/>
              </a:spcAft>
              <a:buSzPts val="1800"/>
              <a:buFont typeface="Noto Sans Symbols"/>
              <a:buNone/>
            </a:pPr>
            <a:endParaRPr sz="2600">
              <a:solidFill>
                <a:schemeClr val="dk1"/>
              </a:solidFill>
              <a:latin typeface="Calibri"/>
              <a:ea typeface="Calibri"/>
              <a:cs typeface="Calibri"/>
              <a:sym typeface="Calibri"/>
            </a:endParaRPr>
          </a:p>
        </p:txBody>
      </p:sp>
      <p:sp>
        <p:nvSpPr>
          <p:cNvPr id="688" name="Google Shape;688;g11124be6ad7_3_190"/>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689" name="Google Shape;689;g11124be6ad7_3_190"/>
          <p:cNvSpPr txBox="1">
            <a:spLocks noGrp="1"/>
          </p:cNvSpPr>
          <p:nvPr>
            <p:ph type="ftr" idx="11"/>
          </p:nvPr>
        </p:nvSpPr>
        <p:spPr>
          <a:xfrm>
            <a:off x="4038600" y="6356354"/>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690" name="Google Shape;690;g11124be6ad7_3_190"/>
          <p:cNvPicPr preferRelativeResize="0"/>
          <p:nvPr/>
        </p:nvPicPr>
        <p:blipFill rotWithShape="1">
          <a:blip r:embed="rId3">
            <a:alphaModFix/>
          </a:blip>
          <a:srcRect/>
          <a:stretch/>
        </p:blipFill>
        <p:spPr>
          <a:xfrm>
            <a:off x="11353800" y="44906"/>
            <a:ext cx="587614" cy="685806"/>
          </a:xfrm>
          <a:prstGeom prst="rect">
            <a:avLst/>
          </a:prstGeom>
          <a:noFill/>
          <a:ln>
            <a:noFill/>
          </a:ln>
        </p:spPr>
      </p:pic>
      <p:sp>
        <p:nvSpPr>
          <p:cNvPr id="691" name="Google Shape;691;g11124be6ad7_3_190"/>
          <p:cNvSpPr/>
          <p:nvPr/>
        </p:nvSpPr>
        <p:spPr>
          <a:xfrm>
            <a:off x="645000" y="2902550"/>
            <a:ext cx="8423100" cy="3301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US" sz="1250" b="1">
                <a:solidFill>
                  <a:srgbClr val="D4D4D4"/>
                </a:solidFill>
                <a:highlight>
                  <a:schemeClr val="dk1"/>
                </a:highlight>
                <a:latin typeface="Courier New"/>
                <a:ea typeface="Courier New"/>
                <a:cs typeface="Courier New"/>
                <a:sym typeface="Courier New"/>
              </a:rPr>
              <a:t> </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solidFill>
                <a:srgbClr val="569CD6"/>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rgbClr val="569CD6"/>
                </a:solidFill>
                <a:highlight>
                  <a:schemeClr val="dk1"/>
                </a:highlight>
                <a:latin typeface="Courier New"/>
                <a:ea typeface="Courier New"/>
                <a:cs typeface="Courier New"/>
                <a:sym typeface="Courier New"/>
              </a:rPr>
              <a:t>function</a:t>
            </a:r>
            <a:r>
              <a:rPr lang="en-US" sz="1250" b="1">
                <a:solidFill>
                  <a:srgbClr val="D4D4D4"/>
                </a:solidFill>
                <a:highlight>
                  <a:schemeClr val="dk1"/>
                </a:highlight>
                <a:latin typeface="Courier New"/>
                <a:ea typeface="Courier New"/>
                <a:cs typeface="Courier New"/>
                <a:sym typeface="Courier New"/>
              </a:rPr>
              <a:t> </a:t>
            </a:r>
            <a:r>
              <a:rPr lang="en-US" sz="1250" b="1">
                <a:solidFill>
                  <a:srgbClr val="4EC9B0"/>
                </a:solidFill>
                <a:highlight>
                  <a:schemeClr val="dk1"/>
                </a:highlight>
                <a:latin typeface="Courier New"/>
                <a:ea typeface="Courier New"/>
                <a:cs typeface="Courier New"/>
                <a:sym typeface="Courier New"/>
              </a:rPr>
              <a:t>person</a:t>
            </a:r>
            <a:r>
              <a:rPr lang="en-US" sz="1250" b="1">
                <a:solidFill>
                  <a:srgbClr val="D4D4D4"/>
                </a:solidFill>
                <a:highlight>
                  <a:schemeClr val="dk1"/>
                </a:highlight>
                <a:latin typeface="Courier New"/>
                <a:ea typeface="Courier New"/>
                <a:cs typeface="Courier New"/>
                <a:sym typeface="Courier New"/>
              </a:rPr>
              <a:t> (</a:t>
            </a:r>
            <a:r>
              <a:rPr lang="en-US" sz="1250" b="1">
                <a:solidFill>
                  <a:srgbClr val="9CDCFE"/>
                </a:solidFill>
                <a:highlight>
                  <a:schemeClr val="dk1"/>
                </a:highlight>
                <a:latin typeface="Courier New"/>
                <a:ea typeface="Courier New"/>
                <a:cs typeface="Courier New"/>
                <a:sym typeface="Courier New"/>
              </a:rPr>
              <a:t>name</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age</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rgbClr val="569CD6"/>
                </a:solidFill>
                <a:highlight>
                  <a:schemeClr val="dk1"/>
                </a:highlight>
                <a:latin typeface="Courier New"/>
                <a:ea typeface="Courier New"/>
                <a:cs typeface="Courier New"/>
                <a:sym typeface="Courier New"/>
              </a:rPr>
              <a:t>this</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name</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name</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rgbClr val="569CD6"/>
                </a:solidFill>
                <a:highlight>
                  <a:schemeClr val="dk1"/>
                </a:highlight>
                <a:latin typeface="Courier New"/>
                <a:ea typeface="Courier New"/>
                <a:cs typeface="Courier New"/>
                <a:sym typeface="Courier New"/>
              </a:rPr>
              <a:t>this</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age</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age</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rgbClr val="D4D4D4"/>
                </a:solidFill>
                <a:highlight>
                  <a:schemeClr val="dk1"/>
                </a:highlight>
                <a:latin typeface="Courier New"/>
                <a:ea typeface="Courier New"/>
                <a:cs typeface="Courier New"/>
                <a:sym typeface="Courier New"/>
              </a:rPr>
              <a:t>}  </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rgbClr val="569CD6"/>
                </a:solidFill>
                <a:highlight>
                  <a:schemeClr val="dk1"/>
                </a:highlight>
                <a:latin typeface="Courier New"/>
                <a:ea typeface="Courier New"/>
                <a:cs typeface="Courier New"/>
                <a:sym typeface="Courier New"/>
              </a:rPr>
              <a:t>var</a:t>
            </a:r>
            <a:r>
              <a:rPr lang="en-US" sz="1250" b="1">
                <a:solidFill>
                  <a:srgbClr val="D4D4D4"/>
                </a:solidFill>
                <a:highlight>
                  <a:schemeClr val="dk1"/>
                </a:highlight>
                <a:latin typeface="Courier New"/>
                <a:ea typeface="Courier New"/>
                <a:cs typeface="Courier New"/>
                <a:sym typeface="Courier New"/>
              </a:rPr>
              <a:t> </a:t>
            </a:r>
            <a:r>
              <a:rPr lang="en-US" sz="1250" b="1">
                <a:solidFill>
                  <a:srgbClr val="9CDCFE"/>
                </a:solidFill>
                <a:highlight>
                  <a:schemeClr val="dk1"/>
                </a:highlight>
                <a:latin typeface="Courier New"/>
                <a:ea typeface="Courier New"/>
                <a:cs typeface="Courier New"/>
                <a:sym typeface="Courier New"/>
              </a:rPr>
              <a:t>Abebe</a:t>
            </a:r>
            <a:r>
              <a:rPr lang="en-US" sz="1250" b="1">
                <a:solidFill>
                  <a:srgbClr val="D4D4D4"/>
                </a:solidFill>
                <a:highlight>
                  <a:schemeClr val="dk1"/>
                </a:highlight>
                <a:latin typeface="Courier New"/>
                <a:ea typeface="Courier New"/>
                <a:cs typeface="Courier New"/>
                <a:sym typeface="Courier New"/>
              </a:rPr>
              <a:t>=</a:t>
            </a:r>
            <a:r>
              <a:rPr lang="en-US" sz="1250" b="1">
                <a:solidFill>
                  <a:srgbClr val="569CD6"/>
                </a:solidFill>
                <a:highlight>
                  <a:schemeClr val="dk1"/>
                </a:highlight>
                <a:latin typeface="Courier New"/>
                <a:ea typeface="Courier New"/>
                <a:cs typeface="Courier New"/>
                <a:sym typeface="Courier New"/>
              </a:rPr>
              <a:t>new</a:t>
            </a:r>
            <a:r>
              <a:rPr lang="en-US" sz="1250" b="1">
                <a:solidFill>
                  <a:srgbClr val="D4D4D4"/>
                </a:solidFill>
                <a:highlight>
                  <a:schemeClr val="dk1"/>
                </a:highlight>
                <a:latin typeface="Courier New"/>
                <a:ea typeface="Courier New"/>
                <a:cs typeface="Courier New"/>
                <a:sym typeface="Courier New"/>
              </a:rPr>
              <a:t> </a:t>
            </a:r>
            <a:r>
              <a:rPr lang="en-US" sz="1250" b="1">
                <a:solidFill>
                  <a:srgbClr val="4EC9B0"/>
                </a:solidFill>
                <a:highlight>
                  <a:schemeClr val="dk1"/>
                </a:highlight>
                <a:latin typeface="Courier New"/>
                <a:ea typeface="Courier New"/>
                <a:cs typeface="Courier New"/>
                <a:sym typeface="Courier New"/>
              </a:rPr>
              <a:t>person</a:t>
            </a:r>
            <a:r>
              <a:rPr lang="en-US" sz="1250" b="1">
                <a:solidFill>
                  <a:srgbClr val="D4D4D4"/>
                </a:solidFill>
                <a:highlight>
                  <a:schemeClr val="dk1"/>
                </a:highlight>
                <a:latin typeface="Courier New"/>
                <a:ea typeface="Courier New"/>
                <a:cs typeface="Courier New"/>
                <a:sym typeface="Courier New"/>
              </a:rPr>
              <a:t>(</a:t>
            </a:r>
            <a:r>
              <a:rPr lang="en-US" sz="1250" b="1">
                <a:solidFill>
                  <a:srgbClr val="CE9178"/>
                </a:solidFill>
                <a:highlight>
                  <a:schemeClr val="dk1"/>
                </a:highlight>
                <a:latin typeface="Courier New"/>
                <a:ea typeface="Courier New"/>
                <a:cs typeface="Courier New"/>
                <a:sym typeface="Courier New"/>
              </a:rPr>
              <a:t>"Abebe"</a:t>
            </a:r>
            <a:r>
              <a:rPr lang="en-US" sz="1250" b="1">
                <a:solidFill>
                  <a:srgbClr val="D4D4D4"/>
                </a:solidFill>
                <a:highlight>
                  <a:schemeClr val="dk1"/>
                </a:highlight>
                <a:latin typeface="Courier New"/>
                <a:ea typeface="Courier New"/>
                <a:cs typeface="Courier New"/>
                <a:sym typeface="Courier New"/>
              </a:rPr>
              <a:t>,</a:t>
            </a:r>
            <a:r>
              <a:rPr lang="en-US" sz="1250" b="1">
                <a:solidFill>
                  <a:srgbClr val="B5CEA8"/>
                </a:solidFill>
                <a:highlight>
                  <a:schemeClr val="dk1"/>
                </a:highlight>
                <a:latin typeface="Courier New"/>
                <a:ea typeface="Courier New"/>
                <a:cs typeface="Courier New"/>
                <a:sym typeface="Courier New"/>
              </a:rPr>
              <a:t>12</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rgbClr val="569CD6"/>
                </a:solidFill>
                <a:highlight>
                  <a:schemeClr val="dk1"/>
                </a:highlight>
                <a:latin typeface="Courier New"/>
                <a:ea typeface="Courier New"/>
                <a:cs typeface="Courier New"/>
                <a:sym typeface="Courier New"/>
              </a:rPr>
              <a:t>const</a:t>
            </a:r>
            <a:r>
              <a:rPr lang="en-US" sz="1250" b="1">
                <a:solidFill>
                  <a:srgbClr val="D4D4D4"/>
                </a:solidFill>
                <a:highlight>
                  <a:schemeClr val="dk1"/>
                </a:highlight>
                <a:latin typeface="Courier New"/>
                <a:ea typeface="Courier New"/>
                <a:cs typeface="Courier New"/>
                <a:sym typeface="Courier New"/>
              </a:rPr>
              <a:t> </a:t>
            </a:r>
            <a:r>
              <a:rPr lang="en-US" sz="1250" b="1">
                <a:solidFill>
                  <a:srgbClr val="4FC1FF"/>
                </a:solidFill>
                <a:highlight>
                  <a:schemeClr val="dk1"/>
                </a:highlight>
                <a:latin typeface="Courier New"/>
                <a:ea typeface="Courier New"/>
                <a:cs typeface="Courier New"/>
                <a:sym typeface="Courier New"/>
              </a:rPr>
              <a:t>keys</a:t>
            </a:r>
            <a:r>
              <a:rPr lang="en-US" sz="1250" b="1">
                <a:solidFill>
                  <a:srgbClr val="D4D4D4"/>
                </a:solidFill>
                <a:highlight>
                  <a:schemeClr val="dk1"/>
                </a:highlight>
                <a:latin typeface="Courier New"/>
                <a:ea typeface="Courier New"/>
                <a:cs typeface="Courier New"/>
                <a:sym typeface="Courier New"/>
              </a:rPr>
              <a:t> = </a:t>
            </a:r>
            <a:r>
              <a:rPr lang="en-US" sz="1250" b="1">
                <a:solidFill>
                  <a:srgbClr val="4EC9B0"/>
                </a:solidFill>
                <a:highlight>
                  <a:schemeClr val="dk1"/>
                </a:highlight>
                <a:latin typeface="Courier New"/>
                <a:ea typeface="Courier New"/>
                <a:cs typeface="Courier New"/>
                <a:sym typeface="Courier New"/>
              </a:rPr>
              <a:t>Object</a:t>
            </a:r>
            <a:r>
              <a:rPr lang="en-US" sz="1250" b="1">
                <a:solidFill>
                  <a:srgbClr val="D4D4D4"/>
                </a:solidFill>
                <a:highlight>
                  <a:schemeClr val="dk1"/>
                </a:highlight>
                <a:latin typeface="Courier New"/>
                <a:ea typeface="Courier New"/>
                <a:cs typeface="Courier New"/>
                <a:sym typeface="Courier New"/>
              </a:rPr>
              <a:t>.</a:t>
            </a:r>
            <a:r>
              <a:rPr lang="en-US" sz="1250" b="1">
                <a:solidFill>
                  <a:srgbClr val="DCDCAA"/>
                </a:solidFill>
                <a:highlight>
                  <a:schemeClr val="dk1"/>
                </a:highlight>
                <a:latin typeface="Courier New"/>
                <a:ea typeface="Courier New"/>
                <a:cs typeface="Courier New"/>
                <a:sym typeface="Courier New"/>
              </a:rPr>
              <a:t>keys</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Abebe</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rgbClr val="4EC9B0"/>
                </a:solidFill>
                <a:highlight>
                  <a:schemeClr val="dk1"/>
                </a:highlight>
                <a:latin typeface="Courier New"/>
                <a:ea typeface="Courier New"/>
                <a:cs typeface="Courier New"/>
                <a:sym typeface="Courier New"/>
              </a:rPr>
              <a:t>person</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prototype</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bloodColor</a:t>
            </a:r>
            <a:r>
              <a:rPr lang="en-US" sz="1250" b="1">
                <a:solidFill>
                  <a:srgbClr val="D4D4D4"/>
                </a:solidFill>
                <a:highlight>
                  <a:schemeClr val="dk1"/>
                </a:highlight>
                <a:latin typeface="Courier New"/>
                <a:ea typeface="Courier New"/>
                <a:cs typeface="Courier New"/>
                <a:sym typeface="Courier New"/>
              </a:rPr>
              <a:t>=</a:t>
            </a:r>
            <a:r>
              <a:rPr lang="en-US" sz="1250" b="1">
                <a:solidFill>
                  <a:srgbClr val="CE9178"/>
                </a:solidFill>
                <a:highlight>
                  <a:schemeClr val="dk1"/>
                </a:highlight>
                <a:latin typeface="Courier New"/>
                <a:ea typeface="Courier New"/>
                <a:cs typeface="Courier New"/>
                <a:sym typeface="Courier New"/>
              </a:rPr>
              <a:t>"red"</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rgbClr val="D4D4D4"/>
                </a:solidFill>
                <a:highlight>
                  <a:schemeClr val="dk1"/>
                </a:highlight>
                <a:latin typeface="Courier New"/>
                <a:ea typeface="Courier New"/>
                <a:cs typeface="Courier New"/>
                <a:sym typeface="Courier New"/>
              </a:rPr>
              <a:t>     </a:t>
            </a:r>
            <a:r>
              <a:rPr lang="en-US" sz="1250" b="1">
                <a:solidFill>
                  <a:srgbClr val="4FC1FF"/>
                </a:solidFill>
                <a:highlight>
                  <a:schemeClr val="dk1"/>
                </a:highlight>
                <a:latin typeface="Courier New"/>
                <a:ea typeface="Courier New"/>
                <a:cs typeface="Courier New"/>
                <a:sym typeface="Courier New"/>
              </a:rPr>
              <a:t>keys</a:t>
            </a:r>
            <a:r>
              <a:rPr lang="en-US" sz="1250" b="1">
                <a:solidFill>
                  <a:srgbClr val="D4D4D4"/>
                </a:solidFill>
                <a:highlight>
                  <a:schemeClr val="dk1"/>
                </a:highlight>
                <a:latin typeface="Courier New"/>
                <a:ea typeface="Courier New"/>
                <a:cs typeface="Courier New"/>
                <a:sym typeface="Courier New"/>
              </a:rPr>
              <a:t>.</a:t>
            </a:r>
            <a:r>
              <a:rPr lang="en-US" sz="1250" b="1">
                <a:solidFill>
                  <a:srgbClr val="DCDCAA"/>
                </a:solidFill>
                <a:highlight>
                  <a:schemeClr val="dk1"/>
                </a:highlight>
                <a:latin typeface="Courier New"/>
                <a:ea typeface="Courier New"/>
                <a:cs typeface="Courier New"/>
                <a:sym typeface="Courier New"/>
              </a:rPr>
              <a:t>forEach</a:t>
            </a:r>
            <a:r>
              <a:rPr lang="en-US" sz="1250" b="1">
                <a:solidFill>
                  <a:srgbClr val="D4D4D4"/>
                </a:solidFill>
                <a:highlight>
                  <a:schemeClr val="dk1"/>
                </a:highlight>
                <a:latin typeface="Courier New"/>
                <a:ea typeface="Courier New"/>
                <a:cs typeface="Courier New"/>
                <a:sym typeface="Courier New"/>
              </a:rPr>
              <a:t>(</a:t>
            </a:r>
            <a:r>
              <a:rPr lang="en-US" sz="1250" b="1">
                <a:solidFill>
                  <a:srgbClr val="569CD6"/>
                </a:solidFill>
                <a:highlight>
                  <a:schemeClr val="dk1"/>
                </a:highlight>
                <a:latin typeface="Courier New"/>
                <a:ea typeface="Courier New"/>
                <a:cs typeface="Courier New"/>
                <a:sym typeface="Courier New"/>
              </a:rPr>
              <a:t>function</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index</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rgbClr val="D4D4D4"/>
                </a:solidFill>
                <a:highlight>
                  <a:schemeClr val="dk1"/>
                </a:highlight>
                <a:latin typeface="Courier New"/>
                <a:ea typeface="Courier New"/>
                <a:cs typeface="Courier New"/>
                <a:sym typeface="Courier New"/>
              </a:rPr>
              <a:t>            </a:t>
            </a:r>
            <a:r>
              <a:rPr lang="en-US" sz="1250" b="1">
                <a:solidFill>
                  <a:srgbClr val="9CDCFE"/>
                </a:solidFill>
                <a:highlight>
                  <a:schemeClr val="dk1"/>
                </a:highlight>
                <a:latin typeface="Courier New"/>
                <a:ea typeface="Courier New"/>
                <a:cs typeface="Courier New"/>
                <a:sym typeface="Courier New"/>
              </a:rPr>
              <a:t>console</a:t>
            </a:r>
            <a:r>
              <a:rPr lang="en-US" sz="1250" b="1">
                <a:solidFill>
                  <a:srgbClr val="D4D4D4"/>
                </a:solidFill>
                <a:highlight>
                  <a:schemeClr val="dk1"/>
                </a:highlight>
                <a:latin typeface="Courier New"/>
                <a:ea typeface="Courier New"/>
                <a:cs typeface="Courier New"/>
                <a:sym typeface="Courier New"/>
              </a:rPr>
              <a:t>.</a:t>
            </a:r>
            <a:r>
              <a:rPr lang="en-US" sz="1250" b="1">
                <a:solidFill>
                  <a:srgbClr val="DCDCAA"/>
                </a:solidFill>
                <a:highlight>
                  <a:schemeClr val="dk1"/>
                </a:highlight>
                <a:latin typeface="Courier New"/>
                <a:ea typeface="Courier New"/>
                <a:cs typeface="Courier New"/>
                <a:sym typeface="Courier New"/>
              </a:rPr>
              <a:t>log</a:t>
            </a:r>
            <a:r>
              <a:rPr lang="en-US" sz="1250" b="1">
                <a:solidFill>
                  <a:srgbClr val="D4D4D4"/>
                </a:solidFill>
                <a:highlight>
                  <a:schemeClr val="dk1"/>
                </a:highlight>
                <a:latin typeface="Courier New"/>
                <a:ea typeface="Courier New"/>
                <a:cs typeface="Courier New"/>
                <a:sym typeface="Courier New"/>
              </a:rPr>
              <a:t>(</a:t>
            </a:r>
            <a:r>
              <a:rPr lang="en-US" sz="1250" b="1">
                <a:solidFill>
                  <a:srgbClr val="CE9178"/>
                </a:solidFill>
                <a:highlight>
                  <a:schemeClr val="dk1"/>
                </a:highlight>
                <a:latin typeface="Courier New"/>
                <a:ea typeface="Courier New"/>
                <a:cs typeface="Courier New"/>
                <a:sym typeface="Courier New"/>
              </a:rPr>
              <a:t>`</a:t>
            </a:r>
            <a:r>
              <a:rPr lang="en-US" sz="1250" b="1">
                <a:solidFill>
                  <a:srgbClr val="569CD6"/>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index</a:t>
            </a:r>
            <a:r>
              <a:rPr lang="en-US" sz="1250" b="1">
                <a:solidFill>
                  <a:srgbClr val="569CD6"/>
                </a:solidFill>
                <a:highlight>
                  <a:schemeClr val="dk1"/>
                </a:highlight>
                <a:latin typeface="Courier New"/>
                <a:ea typeface="Courier New"/>
                <a:cs typeface="Courier New"/>
                <a:sym typeface="Courier New"/>
              </a:rPr>
              <a:t>}</a:t>
            </a:r>
            <a:r>
              <a:rPr lang="en-US" sz="1250" b="1">
                <a:solidFill>
                  <a:srgbClr val="CE9178"/>
                </a:solidFill>
                <a:highlight>
                  <a:schemeClr val="dk1"/>
                </a:highlight>
                <a:latin typeface="Courier New"/>
                <a:ea typeface="Courier New"/>
                <a:cs typeface="Courier New"/>
                <a:sym typeface="Courier New"/>
              </a:rPr>
              <a:t>: </a:t>
            </a:r>
            <a:r>
              <a:rPr lang="en-US" sz="1250" b="1">
                <a:solidFill>
                  <a:srgbClr val="569CD6"/>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Abebe</a:t>
            </a:r>
            <a:r>
              <a:rPr lang="en-US" sz="1250" b="1">
                <a:solidFill>
                  <a:srgbClr val="D4D4D4"/>
                </a:solidFill>
                <a:highlight>
                  <a:schemeClr val="dk1"/>
                </a:highlight>
                <a:latin typeface="Courier New"/>
                <a:ea typeface="Courier New"/>
                <a:cs typeface="Courier New"/>
                <a:sym typeface="Courier New"/>
              </a:rPr>
              <a:t>[</a:t>
            </a:r>
            <a:r>
              <a:rPr lang="en-US" sz="1250" b="1">
                <a:solidFill>
                  <a:srgbClr val="9CDCFE"/>
                </a:solidFill>
                <a:highlight>
                  <a:schemeClr val="dk1"/>
                </a:highlight>
                <a:latin typeface="Courier New"/>
                <a:ea typeface="Courier New"/>
                <a:cs typeface="Courier New"/>
                <a:sym typeface="Courier New"/>
              </a:rPr>
              <a:t>index</a:t>
            </a:r>
            <a:r>
              <a:rPr lang="en-US" sz="1250" b="1">
                <a:solidFill>
                  <a:srgbClr val="D4D4D4"/>
                </a:solidFill>
                <a:highlight>
                  <a:schemeClr val="dk1"/>
                </a:highlight>
                <a:latin typeface="Courier New"/>
                <a:ea typeface="Courier New"/>
                <a:cs typeface="Courier New"/>
                <a:sym typeface="Courier New"/>
              </a:rPr>
              <a:t>]</a:t>
            </a:r>
            <a:r>
              <a:rPr lang="en-US" sz="1250" b="1">
                <a:solidFill>
                  <a:srgbClr val="569CD6"/>
                </a:solidFill>
                <a:highlight>
                  <a:schemeClr val="dk1"/>
                </a:highlight>
                <a:latin typeface="Courier New"/>
                <a:ea typeface="Courier New"/>
                <a:cs typeface="Courier New"/>
                <a:sym typeface="Courier New"/>
              </a:rPr>
              <a:t>}</a:t>
            </a:r>
            <a:r>
              <a:rPr lang="en-US" sz="1250" b="1">
                <a:solidFill>
                  <a:srgbClr val="CE9178"/>
                </a:solidFill>
                <a:highlight>
                  <a:schemeClr val="dk1"/>
                </a:highlight>
                <a:latin typeface="Courier New"/>
                <a:ea typeface="Courier New"/>
                <a:cs typeface="Courier New"/>
                <a:sym typeface="Courier New"/>
              </a:rPr>
              <a:t>`</a:t>
            </a:r>
            <a:r>
              <a:rPr lang="en-US" sz="1250" b="1">
                <a:solidFill>
                  <a:srgbClr val="D4D4D4"/>
                </a:solidFill>
                <a:highlight>
                  <a:schemeClr val="dk1"/>
                </a:highlight>
                <a:latin typeface="Courier New"/>
                <a:ea typeface="Courier New"/>
                <a:cs typeface="Courier New"/>
                <a:sym typeface="Courier New"/>
              </a:rPr>
              <a:t>);</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250" b="1">
                <a:solidFill>
                  <a:srgbClr val="D4D4D4"/>
                </a:solidFill>
                <a:highlight>
                  <a:schemeClr val="dk1"/>
                </a:highlight>
                <a:latin typeface="Courier New"/>
                <a:ea typeface="Courier New"/>
                <a:cs typeface="Courier New"/>
                <a:sym typeface="Courier New"/>
              </a:rPr>
              <a:t>        });</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050">
                <a:solidFill>
                  <a:srgbClr val="6A9955"/>
                </a:solidFill>
                <a:highlight>
                  <a:srgbClr val="1E1E1E"/>
                </a:highlight>
                <a:latin typeface="Courier New"/>
                <a:ea typeface="Courier New"/>
                <a:cs typeface="Courier New"/>
                <a:sym typeface="Courier New"/>
              </a:rPr>
              <a:t>// output  name: Abebe  age: 12</a:t>
            </a:r>
            <a:endParaRPr sz="1050">
              <a:solidFill>
                <a:srgbClr val="6A9955"/>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solidFill>
                <a:srgbClr val="569CD6"/>
              </a:solidFill>
              <a:highlight>
                <a:schemeClr val="dk1"/>
              </a:highlight>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g11124be6ad7_3_204"/>
          <p:cNvSpPr txBox="1">
            <a:spLocks noGrp="1"/>
          </p:cNvSpPr>
          <p:nvPr>
            <p:ph type="title"/>
          </p:nvPr>
        </p:nvSpPr>
        <p:spPr>
          <a:xfrm>
            <a:off x="145773" y="154547"/>
            <a:ext cx="10721100" cy="62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3600" b="1">
                <a:solidFill>
                  <a:srgbClr val="2504EC"/>
                </a:solidFill>
              </a:rPr>
              <a:t>1. </a:t>
            </a:r>
            <a:r>
              <a:rPr lang="en-US" sz="3600" b="1">
                <a:solidFill>
                  <a:srgbClr val="2504EC"/>
                </a:solidFill>
                <a:highlight>
                  <a:srgbClr val="FFFFFF"/>
                </a:highlight>
              </a:rPr>
              <a:t>Traverse objects</a:t>
            </a:r>
            <a:endParaRPr sz="3600" b="1">
              <a:solidFill>
                <a:srgbClr val="2504EC"/>
              </a:solidFill>
            </a:endParaRPr>
          </a:p>
        </p:txBody>
      </p:sp>
      <p:sp>
        <p:nvSpPr>
          <p:cNvPr id="698" name="Google Shape;698;g11124be6ad7_3_204"/>
          <p:cNvSpPr txBox="1">
            <a:spLocks noGrp="1"/>
          </p:cNvSpPr>
          <p:nvPr>
            <p:ph type="body" idx="1"/>
          </p:nvPr>
        </p:nvSpPr>
        <p:spPr>
          <a:xfrm>
            <a:off x="119269" y="906405"/>
            <a:ext cx="11888400" cy="5404500"/>
          </a:xfrm>
          <a:prstGeom prst="rect">
            <a:avLst/>
          </a:prstGeom>
          <a:noFill/>
          <a:ln>
            <a:noFill/>
          </a:ln>
        </p:spPr>
        <p:txBody>
          <a:bodyPr spcFirstLastPara="1" wrap="square" lIns="91425" tIns="45700" rIns="91425" bIns="45700" anchor="t" anchorCtr="0">
            <a:noAutofit/>
          </a:bodyPr>
          <a:lstStyle/>
          <a:p>
            <a:pPr marL="457200" lvl="0" indent="-406400" algn="just" rtl="0">
              <a:lnSpc>
                <a:spcPct val="100000"/>
              </a:lnSpc>
              <a:spcBef>
                <a:spcPts val="600"/>
              </a:spcBef>
              <a:spcAft>
                <a:spcPts val="0"/>
              </a:spcAft>
              <a:buClr>
                <a:srgbClr val="306CD7"/>
              </a:buClr>
              <a:buSzPts val="2800"/>
              <a:buChar char="➢"/>
            </a:pPr>
            <a:r>
              <a:rPr lang="en-US" sz="2400" b="1">
                <a:solidFill>
                  <a:srgbClr val="306CD7"/>
                </a:solidFill>
                <a:latin typeface="Arial"/>
                <a:ea typeface="Arial"/>
                <a:cs typeface="Arial"/>
                <a:sym typeface="Arial"/>
              </a:rPr>
              <a:t>Methods to loop through objects using javascript</a:t>
            </a:r>
            <a:endParaRPr sz="2400" b="1">
              <a:solidFill>
                <a:srgbClr val="306CD7"/>
              </a:solidFill>
              <a:latin typeface="Arial"/>
              <a:ea typeface="Arial"/>
              <a:cs typeface="Arial"/>
              <a:sym typeface="Arial"/>
            </a:endParaRPr>
          </a:p>
          <a:p>
            <a:pPr marL="0" lvl="0" indent="0" algn="l" rtl="0">
              <a:lnSpc>
                <a:spcPct val="60000"/>
              </a:lnSpc>
              <a:spcBef>
                <a:spcPts val="2500"/>
              </a:spcBef>
              <a:spcAft>
                <a:spcPts val="0"/>
              </a:spcAft>
              <a:buNone/>
            </a:pPr>
            <a:r>
              <a:rPr lang="en-US" sz="2600" b="1">
                <a:solidFill>
                  <a:srgbClr val="3D3D3D"/>
                </a:solidFill>
                <a:latin typeface="Arial"/>
                <a:ea typeface="Arial"/>
                <a:cs typeface="Arial"/>
                <a:sym typeface="Arial"/>
              </a:rPr>
              <a:t>1</a:t>
            </a:r>
            <a:r>
              <a:rPr lang="en-US" sz="2900" b="1">
                <a:solidFill>
                  <a:srgbClr val="3D3D3D"/>
                </a:solidFill>
                <a:latin typeface="Arial"/>
                <a:ea typeface="Arial"/>
                <a:cs typeface="Arial"/>
                <a:sym typeface="Arial"/>
              </a:rPr>
              <a:t>.</a:t>
            </a:r>
            <a:r>
              <a:rPr lang="en-US" sz="1850" b="1">
                <a:solidFill>
                  <a:srgbClr val="303030"/>
                </a:solidFill>
                <a:latin typeface="Arial"/>
                <a:ea typeface="Arial"/>
                <a:cs typeface="Arial"/>
                <a:sym typeface="Arial"/>
              </a:rPr>
              <a:t>Object.values() Method :-</a:t>
            </a:r>
            <a:endParaRPr sz="1850" b="1">
              <a:solidFill>
                <a:srgbClr val="303030"/>
              </a:solidFill>
              <a:latin typeface="Arial"/>
              <a:ea typeface="Arial"/>
              <a:cs typeface="Arial"/>
              <a:sym typeface="Arial"/>
            </a:endParaRPr>
          </a:p>
          <a:p>
            <a:pPr marL="0" lvl="0" indent="0" algn="l" rtl="0">
              <a:lnSpc>
                <a:spcPct val="60000"/>
              </a:lnSpc>
              <a:spcBef>
                <a:spcPts val="2500"/>
              </a:spcBef>
              <a:spcAft>
                <a:spcPts val="0"/>
              </a:spcAft>
              <a:buNone/>
            </a:pPr>
            <a:r>
              <a:rPr lang="en-US" sz="1650">
                <a:solidFill>
                  <a:srgbClr val="3D3D3D"/>
                </a:solidFill>
                <a:highlight>
                  <a:srgbClr val="FFFFFF"/>
                </a:highlight>
              </a:rPr>
              <a:t>It takes the object that you want to loop over as an argument and returns an array containing all properties names (or keys)</a:t>
            </a:r>
            <a:endParaRPr sz="2050">
              <a:solidFill>
                <a:srgbClr val="3D3D3D"/>
              </a:solidFill>
              <a:highlight>
                <a:srgbClr val="FFFFFF"/>
              </a:highlight>
            </a:endParaRPr>
          </a:p>
          <a:p>
            <a:pPr marL="0" lvl="0" indent="0" algn="l" rtl="0">
              <a:lnSpc>
                <a:spcPct val="135714"/>
              </a:lnSpc>
              <a:spcBef>
                <a:spcPts val="2500"/>
              </a:spcBef>
              <a:spcAft>
                <a:spcPts val="0"/>
              </a:spcAft>
              <a:buNone/>
            </a:pPr>
            <a:r>
              <a:rPr lang="en-US" sz="1050">
                <a:solidFill>
                  <a:srgbClr val="569CD6"/>
                </a:solidFill>
                <a:highlight>
                  <a:schemeClr val="lt1"/>
                </a:highlight>
                <a:latin typeface="Courier New"/>
                <a:ea typeface="Courier New"/>
                <a:cs typeface="Courier New"/>
                <a:sym typeface="Courier New"/>
              </a:rPr>
              <a:t> </a:t>
            </a:r>
            <a:endParaRPr sz="1250" b="1">
              <a:solidFill>
                <a:srgbClr val="6A9955"/>
              </a:solidFill>
              <a:highlight>
                <a:schemeClr val="lt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b="1">
              <a:solidFill>
                <a:srgbClr val="6A9955"/>
              </a:solidFill>
              <a:highlight>
                <a:schemeClr val="lt1"/>
              </a:highlight>
              <a:latin typeface="Courier New"/>
              <a:ea typeface="Courier New"/>
              <a:cs typeface="Courier New"/>
              <a:sym typeface="Courier New"/>
            </a:endParaRPr>
          </a:p>
          <a:p>
            <a:pPr marL="0" lvl="0" indent="0" algn="l" rtl="0">
              <a:lnSpc>
                <a:spcPct val="160000"/>
              </a:lnSpc>
              <a:spcBef>
                <a:spcPts val="2500"/>
              </a:spcBef>
              <a:spcAft>
                <a:spcPts val="0"/>
              </a:spcAft>
              <a:buNone/>
            </a:pPr>
            <a:endParaRPr sz="1750">
              <a:solidFill>
                <a:srgbClr val="3D3D3D"/>
              </a:solidFill>
              <a:highlight>
                <a:srgbClr val="FFFFFF"/>
              </a:highlight>
              <a:latin typeface="Arial"/>
              <a:ea typeface="Arial"/>
              <a:cs typeface="Arial"/>
              <a:sym typeface="Arial"/>
            </a:endParaRPr>
          </a:p>
          <a:p>
            <a:pPr marL="0" lvl="0" indent="0" algn="l" rtl="0">
              <a:lnSpc>
                <a:spcPct val="160000"/>
              </a:lnSpc>
              <a:spcBef>
                <a:spcPts val="2500"/>
              </a:spcBef>
              <a:spcAft>
                <a:spcPts val="0"/>
              </a:spcAft>
              <a:buNone/>
            </a:pPr>
            <a:endParaRPr sz="1300" b="1">
              <a:solidFill>
                <a:srgbClr val="3D3D3D"/>
              </a:solidFill>
              <a:latin typeface="Arial"/>
              <a:ea typeface="Arial"/>
              <a:cs typeface="Arial"/>
              <a:sym typeface="Arial"/>
            </a:endParaRPr>
          </a:p>
          <a:p>
            <a:pPr marL="692150" lvl="2" indent="-342900" algn="just" rtl="0">
              <a:lnSpc>
                <a:spcPct val="100000"/>
              </a:lnSpc>
              <a:spcBef>
                <a:spcPts val="2500"/>
              </a:spcBef>
              <a:spcAft>
                <a:spcPts val="0"/>
              </a:spcAft>
              <a:buSzPts val="1800"/>
              <a:buFont typeface="Noto Sans Symbols"/>
              <a:buNone/>
            </a:pPr>
            <a:endParaRPr sz="2600">
              <a:solidFill>
                <a:schemeClr val="dk1"/>
              </a:solidFill>
              <a:latin typeface="Calibri"/>
              <a:ea typeface="Calibri"/>
              <a:cs typeface="Calibri"/>
              <a:sym typeface="Calibri"/>
            </a:endParaRPr>
          </a:p>
        </p:txBody>
      </p:sp>
      <p:sp>
        <p:nvSpPr>
          <p:cNvPr id="699" name="Google Shape;699;g11124be6ad7_3_204"/>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700" name="Google Shape;700;g11124be6ad7_3_204"/>
          <p:cNvSpPr txBox="1">
            <a:spLocks noGrp="1"/>
          </p:cNvSpPr>
          <p:nvPr>
            <p:ph type="ftr" idx="11"/>
          </p:nvPr>
        </p:nvSpPr>
        <p:spPr>
          <a:xfrm>
            <a:off x="4038600" y="6356354"/>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701" name="Google Shape;701;g11124be6ad7_3_204"/>
          <p:cNvPicPr preferRelativeResize="0"/>
          <p:nvPr/>
        </p:nvPicPr>
        <p:blipFill rotWithShape="1">
          <a:blip r:embed="rId3">
            <a:alphaModFix/>
          </a:blip>
          <a:srcRect/>
          <a:stretch/>
        </p:blipFill>
        <p:spPr>
          <a:xfrm>
            <a:off x="11353800" y="44906"/>
            <a:ext cx="587614" cy="685806"/>
          </a:xfrm>
          <a:prstGeom prst="rect">
            <a:avLst/>
          </a:prstGeom>
          <a:noFill/>
          <a:ln>
            <a:noFill/>
          </a:ln>
        </p:spPr>
      </p:pic>
      <p:sp>
        <p:nvSpPr>
          <p:cNvPr id="702" name="Google Shape;702;g11124be6ad7_3_204"/>
          <p:cNvSpPr/>
          <p:nvPr/>
        </p:nvSpPr>
        <p:spPr>
          <a:xfrm>
            <a:off x="645000" y="2902550"/>
            <a:ext cx="8423100" cy="33012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US" sz="1250" b="1">
                <a:solidFill>
                  <a:srgbClr val="D4D4D4"/>
                </a:solidFill>
                <a:highlight>
                  <a:schemeClr val="dk1"/>
                </a:highlight>
                <a:latin typeface="Courier New"/>
                <a:ea typeface="Courier New"/>
                <a:cs typeface="Courier New"/>
                <a:sym typeface="Courier New"/>
              </a:rPr>
              <a:t> </a:t>
            </a: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b="1">
              <a:solidFill>
                <a:srgbClr val="569CD6"/>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b="1">
                <a:solidFill>
                  <a:srgbClr val="569CD6"/>
                </a:solidFill>
                <a:highlight>
                  <a:schemeClr val="dk1"/>
                </a:highlight>
                <a:latin typeface="Courier New"/>
                <a:ea typeface="Courier New"/>
                <a:cs typeface="Courier New"/>
                <a:sym typeface="Courier New"/>
              </a:rPr>
              <a:t>function</a:t>
            </a:r>
            <a:r>
              <a:rPr lang="en-US" b="1">
                <a:solidFill>
                  <a:srgbClr val="D4D4D4"/>
                </a:solidFill>
                <a:highlight>
                  <a:schemeClr val="dk1"/>
                </a:highlight>
                <a:latin typeface="Courier New"/>
                <a:ea typeface="Courier New"/>
                <a:cs typeface="Courier New"/>
                <a:sym typeface="Courier New"/>
              </a:rPr>
              <a:t> </a:t>
            </a:r>
            <a:r>
              <a:rPr lang="en-US" b="1">
                <a:solidFill>
                  <a:srgbClr val="4EC9B0"/>
                </a:solidFill>
                <a:highlight>
                  <a:schemeClr val="dk1"/>
                </a:highlight>
                <a:latin typeface="Courier New"/>
                <a:ea typeface="Courier New"/>
                <a:cs typeface="Courier New"/>
                <a:sym typeface="Courier New"/>
              </a:rPr>
              <a:t>person</a:t>
            </a:r>
            <a:r>
              <a:rPr lang="en-US" b="1">
                <a:solidFill>
                  <a:srgbClr val="D4D4D4"/>
                </a:solidFill>
                <a:highlight>
                  <a:schemeClr val="dk1"/>
                </a:highlight>
                <a:latin typeface="Courier New"/>
                <a:ea typeface="Courier New"/>
                <a:cs typeface="Courier New"/>
                <a:sym typeface="Courier New"/>
              </a:rPr>
              <a:t> (</a:t>
            </a:r>
            <a:r>
              <a:rPr lang="en-US" b="1">
                <a:solidFill>
                  <a:srgbClr val="9CDCFE"/>
                </a:solidFill>
                <a:highlight>
                  <a:schemeClr val="dk1"/>
                </a:highlight>
                <a:latin typeface="Courier New"/>
                <a:ea typeface="Courier New"/>
                <a:cs typeface="Courier New"/>
                <a:sym typeface="Courier New"/>
              </a:rPr>
              <a:t>name</a:t>
            </a:r>
            <a:r>
              <a:rPr lang="en-US" b="1">
                <a:solidFill>
                  <a:srgbClr val="D4D4D4"/>
                </a:solidFill>
                <a:highlight>
                  <a:schemeClr val="dk1"/>
                </a:highlight>
                <a:latin typeface="Courier New"/>
                <a:ea typeface="Courier New"/>
                <a:cs typeface="Courier New"/>
                <a:sym typeface="Courier New"/>
              </a:rPr>
              <a:t>,</a:t>
            </a:r>
            <a:r>
              <a:rPr lang="en-US" b="1">
                <a:solidFill>
                  <a:srgbClr val="9CDCFE"/>
                </a:solidFill>
                <a:highlight>
                  <a:schemeClr val="dk1"/>
                </a:highlight>
                <a:latin typeface="Courier New"/>
                <a:ea typeface="Courier New"/>
                <a:cs typeface="Courier New"/>
                <a:sym typeface="Courier New"/>
              </a:rPr>
              <a:t>age</a:t>
            </a:r>
            <a:r>
              <a:rPr lang="en-US" b="1">
                <a:solidFill>
                  <a:srgbClr val="D4D4D4"/>
                </a:solidFill>
                <a:highlight>
                  <a:schemeClr val="dk1"/>
                </a:highlight>
                <a:latin typeface="Courier New"/>
                <a:ea typeface="Courier New"/>
                <a:cs typeface="Courier New"/>
                <a:sym typeface="Courier New"/>
              </a:rPr>
              <a:t>){</a:t>
            </a:r>
            <a:endParaRPr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b="1">
                <a:solidFill>
                  <a:srgbClr val="569CD6"/>
                </a:solidFill>
                <a:highlight>
                  <a:schemeClr val="dk1"/>
                </a:highlight>
                <a:latin typeface="Courier New"/>
                <a:ea typeface="Courier New"/>
                <a:cs typeface="Courier New"/>
                <a:sym typeface="Courier New"/>
              </a:rPr>
              <a:t>this</a:t>
            </a:r>
            <a:r>
              <a:rPr lang="en-US" b="1">
                <a:solidFill>
                  <a:srgbClr val="D4D4D4"/>
                </a:solidFill>
                <a:highlight>
                  <a:schemeClr val="dk1"/>
                </a:highlight>
                <a:latin typeface="Courier New"/>
                <a:ea typeface="Courier New"/>
                <a:cs typeface="Courier New"/>
                <a:sym typeface="Courier New"/>
              </a:rPr>
              <a:t>.</a:t>
            </a:r>
            <a:r>
              <a:rPr lang="en-US" b="1">
                <a:solidFill>
                  <a:srgbClr val="9CDCFE"/>
                </a:solidFill>
                <a:highlight>
                  <a:schemeClr val="dk1"/>
                </a:highlight>
                <a:latin typeface="Courier New"/>
                <a:ea typeface="Courier New"/>
                <a:cs typeface="Courier New"/>
                <a:sym typeface="Courier New"/>
              </a:rPr>
              <a:t>name</a:t>
            </a:r>
            <a:r>
              <a:rPr lang="en-US" b="1">
                <a:solidFill>
                  <a:srgbClr val="D4D4D4"/>
                </a:solidFill>
                <a:highlight>
                  <a:schemeClr val="dk1"/>
                </a:highlight>
                <a:latin typeface="Courier New"/>
                <a:ea typeface="Courier New"/>
                <a:cs typeface="Courier New"/>
                <a:sym typeface="Courier New"/>
              </a:rPr>
              <a:t>=</a:t>
            </a:r>
            <a:r>
              <a:rPr lang="en-US" b="1">
                <a:solidFill>
                  <a:srgbClr val="9CDCFE"/>
                </a:solidFill>
                <a:highlight>
                  <a:schemeClr val="dk1"/>
                </a:highlight>
                <a:latin typeface="Courier New"/>
                <a:ea typeface="Courier New"/>
                <a:cs typeface="Courier New"/>
                <a:sym typeface="Courier New"/>
              </a:rPr>
              <a:t>name</a:t>
            </a:r>
            <a:r>
              <a:rPr lang="en-US" b="1">
                <a:solidFill>
                  <a:srgbClr val="D4D4D4"/>
                </a:solidFill>
                <a:highlight>
                  <a:schemeClr val="dk1"/>
                </a:highlight>
                <a:latin typeface="Courier New"/>
                <a:ea typeface="Courier New"/>
                <a:cs typeface="Courier New"/>
                <a:sym typeface="Courier New"/>
              </a:rPr>
              <a:t>;</a:t>
            </a:r>
            <a:endParaRPr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b="1">
                <a:solidFill>
                  <a:srgbClr val="569CD6"/>
                </a:solidFill>
                <a:highlight>
                  <a:schemeClr val="dk1"/>
                </a:highlight>
                <a:latin typeface="Courier New"/>
                <a:ea typeface="Courier New"/>
                <a:cs typeface="Courier New"/>
                <a:sym typeface="Courier New"/>
              </a:rPr>
              <a:t>this</a:t>
            </a:r>
            <a:r>
              <a:rPr lang="en-US" b="1">
                <a:solidFill>
                  <a:srgbClr val="D4D4D4"/>
                </a:solidFill>
                <a:highlight>
                  <a:schemeClr val="dk1"/>
                </a:highlight>
                <a:latin typeface="Courier New"/>
                <a:ea typeface="Courier New"/>
                <a:cs typeface="Courier New"/>
                <a:sym typeface="Courier New"/>
              </a:rPr>
              <a:t>.</a:t>
            </a:r>
            <a:r>
              <a:rPr lang="en-US" b="1">
                <a:solidFill>
                  <a:srgbClr val="9CDCFE"/>
                </a:solidFill>
                <a:highlight>
                  <a:schemeClr val="dk1"/>
                </a:highlight>
                <a:latin typeface="Courier New"/>
                <a:ea typeface="Courier New"/>
                <a:cs typeface="Courier New"/>
                <a:sym typeface="Courier New"/>
              </a:rPr>
              <a:t>age</a:t>
            </a:r>
            <a:r>
              <a:rPr lang="en-US" b="1">
                <a:solidFill>
                  <a:srgbClr val="D4D4D4"/>
                </a:solidFill>
                <a:highlight>
                  <a:schemeClr val="dk1"/>
                </a:highlight>
                <a:latin typeface="Courier New"/>
                <a:ea typeface="Courier New"/>
                <a:cs typeface="Courier New"/>
                <a:sym typeface="Courier New"/>
              </a:rPr>
              <a:t>=</a:t>
            </a:r>
            <a:r>
              <a:rPr lang="en-US" b="1">
                <a:solidFill>
                  <a:srgbClr val="9CDCFE"/>
                </a:solidFill>
                <a:highlight>
                  <a:schemeClr val="dk1"/>
                </a:highlight>
                <a:latin typeface="Courier New"/>
                <a:ea typeface="Courier New"/>
                <a:cs typeface="Courier New"/>
                <a:sym typeface="Courier New"/>
              </a:rPr>
              <a:t>age</a:t>
            </a:r>
            <a:r>
              <a:rPr lang="en-US" b="1">
                <a:solidFill>
                  <a:srgbClr val="D4D4D4"/>
                </a:solidFill>
                <a:highlight>
                  <a:schemeClr val="dk1"/>
                </a:highlight>
                <a:latin typeface="Courier New"/>
                <a:ea typeface="Courier New"/>
                <a:cs typeface="Courier New"/>
                <a:sym typeface="Courier New"/>
              </a:rPr>
              <a:t>;</a:t>
            </a:r>
            <a:endParaRPr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b="1">
                <a:solidFill>
                  <a:srgbClr val="D4D4D4"/>
                </a:solidFill>
                <a:highlight>
                  <a:schemeClr val="dk1"/>
                </a:highlight>
                <a:latin typeface="Courier New"/>
                <a:ea typeface="Courier New"/>
                <a:cs typeface="Courier New"/>
                <a:sym typeface="Courier New"/>
              </a:rPr>
              <a:t>}  </a:t>
            </a:r>
            <a:endParaRPr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b="1">
                <a:solidFill>
                  <a:srgbClr val="D4D4D4"/>
                </a:solidFill>
                <a:highlight>
                  <a:schemeClr val="dk1"/>
                </a:highlight>
                <a:latin typeface="Courier New"/>
                <a:ea typeface="Courier New"/>
                <a:cs typeface="Courier New"/>
                <a:sym typeface="Courier New"/>
              </a:rPr>
              <a:t> </a:t>
            </a:r>
            <a:r>
              <a:rPr lang="en-US" b="1">
                <a:solidFill>
                  <a:srgbClr val="569CD6"/>
                </a:solidFill>
                <a:highlight>
                  <a:schemeClr val="dk1"/>
                </a:highlight>
                <a:latin typeface="Courier New"/>
                <a:ea typeface="Courier New"/>
                <a:cs typeface="Courier New"/>
                <a:sym typeface="Courier New"/>
              </a:rPr>
              <a:t>var</a:t>
            </a:r>
            <a:r>
              <a:rPr lang="en-US" b="1">
                <a:solidFill>
                  <a:srgbClr val="D4D4D4"/>
                </a:solidFill>
                <a:highlight>
                  <a:schemeClr val="dk1"/>
                </a:highlight>
                <a:latin typeface="Courier New"/>
                <a:ea typeface="Courier New"/>
                <a:cs typeface="Courier New"/>
                <a:sym typeface="Courier New"/>
              </a:rPr>
              <a:t> Abebe = </a:t>
            </a:r>
            <a:r>
              <a:rPr lang="en-US" b="1">
                <a:solidFill>
                  <a:srgbClr val="569CD6"/>
                </a:solidFill>
                <a:highlight>
                  <a:schemeClr val="dk1"/>
                </a:highlight>
                <a:latin typeface="Courier New"/>
                <a:ea typeface="Courier New"/>
                <a:cs typeface="Courier New"/>
                <a:sym typeface="Courier New"/>
              </a:rPr>
              <a:t>new</a:t>
            </a:r>
            <a:r>
              <a:rPr lang="en-US" b="1">
                <a:solidFill>
                  <a:srgbClr val="D4D4D4"/>
                </a:solidFill>
                <a:highlight>
                  <a:schemeClr val="dk1"/>
                </a:highlight>
                <a:latin typeface="Courier New"/>
                <a:ea typeface="Courier New"/>
                <a:cs typeface="Courier New"/>
                <a:sym typeface="Courier New"/>
              </a:rPr>
              <a:t> </a:t>
            </a:r>
            <a:r>
              <a:rPr lang="en-US" b="1">
                <a:solidFill>
                  <a:srgbClr val="4EC9B0"/>
                </a:solidFill>
                <a:highlight>
                  <a:schemeClr val="dk1"/>
                </a:highlight>
                <a:latin typeface="Courier New"/>
                <a:ea typeface="Courier New"/>
                <a:cs typeface="Courier New"/>
                <a:sym typeface="Courier New"/>
              </a:rPr>
              <a:t>person</a:t>
            </a:r>
            <a:r>
              <a:rPr lang="en-US" b="1">
                <a:solidFill>
                  <a:srgbClr val="D4D4D4"/>
                </a:solidFill>
                <a:highlight>
                  <a:schemeClr val="dk1"/>
                </a:highlight>
                <a:latin typeface="Courier New"/>
                <a:ea typeface="Courier New"/>
                <a:cs typeface="Courier New"/>
                <a:sym typeface="Courier New"/>
              </a:rPr>
              <a:t>(</a:t>
            </a:r>
            <a:r>
              <a:rPr lang="en-US" b="1">
                <a:solidFill>
                  <a:srgbClr val="CE9178"/>
                </a:solidFill>
                <a:highlight>
                  <a:schemeClr val="dk1"/>
                </a:highlight>
                <a:latin typeface="Courier New"/>
                <a:ea typeface="Courier New"/>
                <a:cs typeface="Courier New"/>
                <a:sym typeface="Courier New"/>
              </a:rPr>
              <a:t>"Abebe"</a:t>
            </a:r>
            <a:r>
              <a:rPr lang="en-US" b="1">
                <a:solidFill>
                  <a:srgbClr val="D4D4D4"/>
                </a:solidFill>
                <a:highlight>
                  <a:schemeClr val="dk1"/>
                </a:highlight>
                <a:latin typeface="Courier New"/>
                <a:ea typeface="Courier New"/>
                <a:cs typeface="Courier New"/>
                <a:sym typeface="Courier New"/>
              </a:rPr>
              <a:t>, </a:t>
            </a:r>
            <a:r>
              <a:rPr lang="en-US" b="1">
                <a:solidFill>
                  <a:srgbClr val="B5CEA8"/>
                </a:solidFill>
                <a:highlight>
                  <a:schemeClr val="dk1"/>
                </a:highlight>
                <a:latin typeface="Courier New"/>
                <a:ea typeface="Courier New"/>
                <a:cs typeface="Courier New"/>
                <a:sym typeface="Courier New"/>
              </a:rPr>
              <a:t>12</a:t>
            </a:r>
            <a:r>
              <a:rPr lang="en-US" b="1">
                <a:solidFill>
                  <a:srgbClr val="D4D4D4"/>
                </a:solidFill>
                <a:highlight>
                  <a:schemeClr val="dk1"/>
                </a:highlight>
                <a:latin typeface="Courier New"/>
                <a:ea typeface="Courier New"/>
                <a:cs typeface="Courier New"/>
                <a:sym typeface="Courier New"/>
              </a:rPr>
              <a:t>);</a:t>
            </a:r>
            <a:endParaRPr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b="1">
                <a:solidFill>
                  <a:srgbClr val="D4D4D4"/>
                </a:solidFill>
                <a:highlight>
                  <a:schemeClr val="dk1"/>
                </a:highlight>
                <a:latin typeface="Courier New"/>
                <a:ea typeface="Courier New"/>
                <a:cs typeface="Courier New"/>
                <a:sym typeface="Courier New"/>
              </a:rPr>
              <a:t>    </a:t>
            </a:r>
            <a:r>
              <a:rPr lang="en-US" b="1">
                <a:solidFill>
                  <a:srgbClr val="4EC9B0"/>
                </a:solidFill>
                <a:highlight>
                  <a:schemeClr val="dk1"/>
                </a:highlight>
                <a:latin typeface="Courier New"/>
                <a:ea typeface="Courier New"/>
                <a:cs typeface="Courier New"/>
                <a:sym typeface="Courier New"/>
              </a:rPr>
              <a:t>Object</a:t>
            </a:r>
            <a:r>
              <a:rPr lang="en-US" b="1">
                <a:solidFill>
                  <a:srgbClr val="D4D4D4"/>
                </a:solidFill>
                <a:highlight>
                  <a:schemeClr val="dk1"/>
                </a:highlight>
                <a:latin typeface="Courier New"/>
                <a:ea typeface="Courier New"/>
                <a:cs typeface="Courier New"/>
                <a:sym typeface="Courier New"/>
              </a:rPr>
              <a:t>.</a:t>
            </a:r>
            <a:r>
              <a:rPr lang="en-US" b="1">
                <a:solidFill>
                  <a:srgbClr val="DCDCAA"/>
                </a:solidFill>
                <a:highlight>
                  <a:schemeClr val="dk1"/>
                </a:highlight>
                <a:latin typeface="Courier New"/>
                <a:ea typeface="Courier New"/>
                <a:cs typeface="Courier New"/>
                <a:sym typeface="Courier New"/>
              </a:rPr>
              <a:t>values</a:t>
            </a:r>
            <a:r>
              <a:rPr lang="en-US" b="1">
                <a:solidFill>
                  <a:srgbClr val="D4D4D4"/>
                </a:solidFill>
                <a:highlight>
                  <a:schemeClr val="dk1"/>
                </a:highlight>
                <a:latin typeface="Courier New"/>
                <a:ea typeface="Courier New"/>
                <a:cs typeface="Courier New"/>
                <a:sym typeface="Courier New"/>
              </a:rPr>
              <a:t>(</a:t>
            </a:r>
            <a:r>
              <a:rPr lang="en-US" b="1">
                <a:solidFill>
                  <a:srgbClr val="9CDCFE"/>
                </a:solidFill>
                <a:highlight>
                  <a:schemeClr val="dk1"/>
                </a:highlight>
                <a:latin typeface="Courier New"/>
                <a:ea typeface="Courier New"/>
                <a:cs typeface="Courier New"/>
                <a:sym typeface="Courier New"/>
              </a:rPr>
              <a:t>Abebe</a:t>
            </a:r>
            <a:r>
              <a:rPr lang="en-US" b="1">
                <a:solidFill>
                  <a:srgbClr val="D4D4D4"/>
                </a:solidFill>
                <a:highlight>
                  <a:schemeClr val="dk1"/>
                </a:highlight>
                <a:latin typeface="Courier New"/>
                <a:ea typeface="Courier New"/>
                <a:cs typeface="Courier New"/>
                <a:sym typeface="Courier New"/>
              </a:rPr>
              <a:t>).</a:t>
            </a:r>
            <a:r>
              <a:rPr lang="en-US" b="1">
                <a:solidFill>
                  <a:srgbClr val="DCDCAA"/>
                </a:solidFill>
                <a:highlight>
                  <a:schemeClr val="dk1"/>
                </a:highlight>
                <a:latin typeface="Courier New"/>
                <a:ea typeface="Courier New"/>
                <a:cs typeface="Courier New"/>
                <a:sym typeface="Courier New"/>
              </a:rPr>
              <a:t>forEach</a:t>
            </a:r>
            <a:r>
              <a:rPr lang="en-US" b="1">
                <a:solidFill>
                  <a:srgbClr val="D4D4D4"/>
                </a:solidFill>
                <a:highlight>
                  <a:schemeClr val="dk1"/>
                </a:highlight>
                <a:latin typeface="Courier New"/>
                <a:ea typeface="Courier New"/>
                <a:cs typeface="Courier New"/>
                <a:sym typeface="Courier New"/>
              </a:rPr>
              <a:t>(</a:t>
            </a:r>
            <a:r>
              <a:rPr lang="en-US" b="1">
                <a:solidFill>
                  <a:srgbClr val="569CD6"/>
                </a:solidFill>
                <a:highlight>
                  <a:schemeClr val="dk1"/>
                </a:highlight>
                <a:latin typeface="Courier New"/>
                <a:ea typeface="Courier New"/>
                <a:cs typeface="Courier New"/>
                <a:sym typeface="Courier New"/>
              </a:rPr>
              <a:t>function</a:t>
            </a:r>
            <a:r>
              <a:rPr lang="en-US" b="1">
                <a:solidFill>
                  <a:srgbClr val="D4D4D4"/>
                </a:solidFill>
                <a:highlight>
                  <a:schemeClr val="dk1"/>
                </a:highlight>
                <a:latin typeface="Courier New"/>
                <a:ea typeface="Courier New"/>
                <a:cs typeface="Courier New"/>
                <a:sym typeface="Courier New"/>
              </a:rPr>
              <a:t> (</a:t>
            </a:r>
            <a:r>
              <a:rPr lang="en-US" b="1">
                <a:solidFill>
                  <a:srgbClr val="9CDCFE"/>
                </a:solidFill>
                <a:highlight>
                  <a:schemeClr val="dk1"/>
                </a:highlight>
                <a:latin typeface="Courier New"/>
                <a:ea typeface="Courier New"/>
                <a:cs typeface="Courier New"/>
                <a:sym typeface="Courier New"/>
              </a:rPr>
              <a:t>val</a:t>
            </a:r>
            <a:r>
              <a:rPr lang="en-US" b="1">
                <a:solidFill>
                  <a:srgbClr val="D4D4D4"/>
                </a:solidFill>
                <a:highlight>
                  <a:schemeClr val="dk1"/>
                </a:highlight>
                <a:latin typeface="Courier New"/>
                <a:ea typeface="Courier New"/>
                <a:cs typeface="Courier New"/>
                <a:sym typeface="Courier New"/>
              </a:rPr>
              <a:t>){ </a:t>
            </a:r>
            <a:endParaRPr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b="1">
                <a:solidFill>
                  <a:srgbClr val="9CDCFE"/>
                </a:solidFill>
                <a:highlight>
                  <a:schemeClr val="dk1"/>
                </a:highlight>
                <a:latin typeface="Courier New"/>
                <a:ea typeface="Courier New"/>
                <a:cs typeface="Courier New"/>
                <a:sym typeface="Courier New"/>
              </a:rPr>
              <a:t>console</a:t>
            </a:r>
            <a:r>
              <a:rPr lang="en-US" b="1">
                <a:solidFill>
                  <a:srgbClr val="D4D4D4"/>
                </a:solidFill>
                <a:highlight>
                  <a:schemeClr val="dk1"/>
                </a:highlight>
                <a:latin typeface="Courier New"/>
                <a:ea typeface="Courier New"/>
                <a:cs typeface="Courier New"/>
                <a:sym typeface="Courier New"/>
              </a:rPr>
              <a:t>.</a:t>
            </a:r>
            <a:r>
              <a:rPr lang="en-US" b="1">
                <a:solidFill>
                  <a:srgbClr val="DCDCAA"/>
                </a:solidFill>
                <a:highlight>
                  <a:schemeClr val="dk1"/>
                </a:highlight>
                <a:latin typeface="Courier New"/>
                <a:ea typeface="Courier New"/>
                <a:cs typeface="Courier New"/>
                <a:sym typeface="Courier New"/>
              </a:rPr>
              <a:t>log</a:t>
            </a:r>
            <a:r>
              <a:rPr lang="en-US" b="1">
                <a:solidFill>
                  <a:srgbClr val="D4D4D4"/>
                </a:solidFill>
                <a:highlight>
                  <a:schemeClr val="dk1"/>
                </a:highlight>
                <a:latin typeface="Courier New"/>
                <a:ea typeface="Courier New"/>
                <a:cs typeface="Courier New"/>
                <a:sym typeface="Courier New"/>
              </a:rPr>
              <a:t>(</a:t>
            </a:r>
            <a:r>
              <a:rPr lang="en-US" b="1">
                <a:solidFill>
                  <a:srgbClr val="9CDCFE"/>
                </a:solidFill>
                <a:highlight>
                  <a:schemeClr val="dk1"/>
                </a:highlight>
                <a:latin typeface="Courier New"/>
                <a:ea typeface="Courier New"/>
                <a:cs typeface="Courier New"/>
                <a:sym typeface="Courier New"/>
              </a:rPr>
              <a:t>val</a:t>
            </a:r>
            <a:r>
              <a:rPr lang="en-US" b="1">
                <a:solidFill>
                  <a:srgbClr val="D4D4D4"/>
                </a:solidFill>
                <a:highlight>
                  <a:schemeClr val="dk1"/>
                </a:highlight>
                <a:latin typeface="Courier New"/>
                <a:ea typeface="Courier New"/>
                <a:cs typeface="Courier New"/>
                <a:sym typeface="Courier New"/>
              </a:rPr>
              <a:t>)});</a:t>
            </a:r>
            <a:endParaRPr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b="1">
              <a:solidFill>
                <a:srgbClr val="569CD6"/>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b="1">
                <a:solidFill>
                  <a:srgbClr val="6A9955"/>
                </a:solidFill>
                <a:highlight>
                  <a:schemeClr val="dk1"/>
                </a:highlight>
                <a:latin typeface="Courier New"/>
                <a:ea typeface="Courier New"/>
                <a:cs typeface="Courier New"/>
                <a:sym typeface="Courier New"/>
              </a:rPr>
              <a:t>// output  name: Abebe  age: 12</a:t>
            </a:r>
            <a:endParaRPr b="1">
              <a:solidFill>
                <a:srgbClr val="6A9955"/>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solidFill>
                <a:srgbClr val="D4D4D4"/>
              </a:solidFill>
              <a:highlight>
                <a:schemeClr val="dk1"/>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250" b="1">
              <a:solidFill>
                <a:srgbClr val="569CD6"/>
              </a:solidFill>
              <a:highlight>
                <a:schemeClr val="dk1"/>
              </a:highlight>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51"/>
          <p:cNvSpPr txBox="1">
            <a:spLocks noGrp="1"/>
          </p:cNvSpPr>
          <p:nvPr>
            <p:ph type="body" idx="1"/>
          </p:nvPr>
        </p:nvSpPr>
        <p:spPr>
          <a:xfrm>
            <a:off x="212035" y="1482435"/>
            <a:ext cx="11794435" cy="4965359"/>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1200"/>
              </a:spcBef>
              <a:spcAft>
                <a:spcPts val="0"/>
              </a:spcAft>
              <a:buClr>
                <a:srgbClr val="FF0000"/>
              </a:buClr>
              <a:buSzPts val="2800"/>
              <a:buNone/>
            </a:pPr>
            <a:r>
              <a:rPr lang="en-US" sz="2800" i="1">
                <a:solidFill>
                  <a:srgbClr val="FF0000"/>
                </a:solidFill>
                <a:latin typeface="Calibri"/>
                <a:ea typeface="Calibri"/>
                <a:cs typeface="Calibri"/>
                <a:sym typeface="Calibri"/>
              </a:rPr>
              <a:t>Links</a:t>
            </a:r>
            <a:endParaRPr sz="2800" i="1">
              <a:solidFill>
                <a:srgbClr val="FF0000"/>
              </a:solidFill>
              <a:latin typeface="Calibri"/>
              <a:ea typeface="Calibri"/>
              <a:cs typeface="Calibri"/>
              <a:sym typeface="Calibri"/>
            </a:endParaRPr>
          </a:p>
          <a:p>
            <a:pPr marL="1204912" lvl="2" indent="-684212" algn="l" rtl="0">
              <a:lnSpc>
                <a:spcPct val="120000"/>
              </a:lnSpc>
              <a:spcBef>
                <a:spcPts val="1200"/>
              </a:spcBef>
              <a:spcAft>
                <a:spcPts val="0"/>
              </a:spcAft>
              <a:buSzPts val="3400"/>
              <a:buFont typeface="Noto Sans Symbols"/>
              <a:buChar char="✔"/>
            </a:pPr>
            <a:r>
              <a:rPr lang="en-US" sz="2500" u="sng">
                <a:solidFill>
                  <a:schemeClr val="hlink"/>
                </a:solidFill>
                <a:hlinkClick r:id="rId3"/>
              </a:rPr>
              <a:t>https://www.geeksforgeeks.org/</a:t>
            </a:r>
            <a:endParaRPr sz="2500"/>
          </a:p>
          <a:p>
            <a:pPr marL="1204912" lvl="2" indent="-639762" algn="l" rtl="0">
              <a:lnSpc>
                <a:spcPct val="120000"/>
              </a:lnSpc>
              <a:spcBef>
                <a:spcPts val="1200"/>
              </a:spcBef>
              <a:spcAft>
                <a:spcPts val="0"/>
              </a:spcAft>
              <a:buSzPts val="2700"/>
              <a:buChar char="✔"/>
            </a:pPr>
            <a:r>
              <a:rPr lang="en-US" sz="2700" u="sng">
                <a:solidFill>
                  <a:schemeClr val="hlink"/>
                </a:solidFill>
                <a:hlinkClick r:id="rId4"/>
              </a:rPr>
              <a:t>https://developer.mozilla.org/en-US/</a:t>
            </a:r>
            <a:endParaRPr sz="2700"/>
          </a:p>
          <a:p>
            <a:pPr marL="1204912" lvl="2" indent="-639762" algn="l" rtl="0">
              <a:lnSpc>
                <a:spcPct val="120000"/>
              </a:lnSpc>
              <a:spcBef>
                <a:spcPts val="1200"/>
              </a:spcBef>
              <a:spcAft>
                <a:spcPts val="600"/>
              </a:spcAft>
              <a:buSzPts val="2700"/>
              <a:buChar char="✔"/>
            </a:pPr>
            <a:r>
              <a:rPr lang="en-US" sz="2700"/>
              <a:t>https://www.w3schools.com/</a:t>
            </a:r>
            <a:endParaRPr sz="2700"/>
          </a:p>
        </p:txBody>
      </p:sp>
      <p:sp>
        <p:nvSpPr>
          <p:cNvPr id="708" name="Google Shape;708;p51"/>
          <p:cNvSpPr txBox="1">
            <a:spLocks noGrp="1"/>
          </p:cNvSpPr>
          <p:nvPr>
            <p:ph type="dt" idx="10"/>
          </p:nvPr>
        </p:nvSpPr>
        <p:spPr>
          <a:xfrm>
            <a:off x="189271" y="6429893"/>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709" name="Google Shape;709;p51"/>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a:p>
        </p:txBody>
      </p:sp>
      <p:sp>
        <p:nvSpPr>
          <p:cNvPr id="710" name="Google Shape;710;p51"/>
          <p:cNvSpPr txBox="1"/>
          <p:nvPr/>
        </p:nvSpPr>
        <p:spPr>
          <a:xfrm>
            <a:off x="2238102" y="853470"/>
            <a:ext cx="6096000" cy="657552"/>
          </a:xfrm>
          <a:prstGeom prst="rect">
            <a:avLst/>
          </a:prstGeom>
          <a:no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Clr>
                <a:srgbClr val="2504EC"/>
              </a:buClr>
              <a:buSzPts val="4000"/>
              <a:buFont typeface="Arial"/>
              <a:buNone/>
            </a:pPr>
            <a:r>
              <a:rPr lang="en-US" sz="3600" b="0" i="0" u="none" strike="noStrike" cap="none">
                <a:solidFill>
                  <a:srgbClr val="2504EC"/>
                </a:solidFill>
                <a:latin typeface="Times New Roman"/>
                <a:ea typeface="Times New Roman"/>
                <a:cs typeface="Times New Roman"/>
                <a:sym typeface="Times New Roman"/>
              </a:rPr>
              <a:t>Reading Resources/Materials  </a:t>
            </a:r>
            <a:endParaRPr sz="3600" b="0" i="0" u="sng" strike="noStrike" cap="none">
              <a:solidFill>
                <a:srgbClr val="2504E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21"/>
          <p:cNvSpPr txBox="1">
            <a:spLocks noGrp="1"/>
          </p:cNvSpPr>
          <p:nvPr>
            <p:ph type="body" idx="1"/>
          </p:nvPr>
        </p:nvSpPr>
        <p:spPr>
          <a:xfrm>
            <a:off x="1733281" y="1408181"/>
            <a:ext cx="8725438" cy="156420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504EC"/>
              </a:buClr>
              <a:buSzPts val="4400"/>
              <a:buNone/>
            </a:pPr>
            <a:r>
              <a:rPr lang="en-US" sz="4400">
                <a:solidFill>
                  <a:srgbClr val="2504EC"/>
                </a:solidFill>
                <a:latin typeface="Times New Roman"/>
                <a:ea typeface="Times New Roman"/>
                <a:cs typeface="Times New Roman"/>
                <a:sym typeface="Times New Roman"/>
              </a:rPr>
              <a:t>Thank You</a:t>
            </a:r>
            <a:endParaRPr/>
          </a:p>
          <a:p>
            <a:pPr marL="0" lvl="0" indent="0" algn="ctr" rtl="0">
              <a:lnSpc>
                <a:spcPct val="90000"/>
              </a:lnSpc>
              <a:spcBef>
                <a:spcPts val="750"/>
              </a:spcBef>
              <a:spcAft>
                <a:spcPts val="0"/>
              </a:spcAft>
              <a:buClr>
                <a:srgbClr val="2504EC"/>
              </a:buClr>
              <a:buSzPts val="4400"/>
              <a:buNone/>
            </a:pPr>
            <a:r>
              <a:rPr lang="en-US" sz="4400">
                <a:solidFill>
                  <a:srgbClr val="2504EC"/>
                </a:solidFill>
                <a:latin typeface="Times New Roman"/>
                <a:ea typeface="Times New Roman"/>
                <a:cs typeface="Times New Roman"/>
                <a:sym typeface="Times New Roman"/>
              </a:rPr>
              <a:t>For Your Attention!!</a:t>
            </a:r>
            <a:endParaRPr sz="4400" u="sng">
              <a:solidFill>
                <a:srgbClr val="2504E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p:txBody>
      </p:sp>
      <p:sp>
        <p:nvSpPr>
          <p:cNvPr id="716" name="Google Shape;716;p21"/>
          <p:cNvSpPr txBox="1">
            <a:spLocks noGrp="1"/>
          </p:cNvSpPr>
          <p:nvPr>
            <p:ph type="dt" idx="10"/>
          </p:nvPr>
        </p:nvSpPr>
        <p:spPr>
          <a:xfrm>
            <a:off x="189271" y="6429893"/>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Internet Programming I</a:t>
            </a:r>
            <a:endParaRPr/>
          </a:p>
        </p:txBody>
      </p:sp>
      <p:sp>
        <p:nvSpPr>
          <p:cNvPr id="717" name="Google Shape;717;p21"/>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Chapter 4 - JavaScript</a:t>
            </a:r>
            <a:endParaRPr/>
          </a:p>
        </p:txBody>
      </p:sp>
      <p:pic>
        <p:nvPicPr>
          <p:cNvPr id="718" name="Google Shape;718;p21" descr="Thank You Slide 05 | Thank You Slides Templates | SlideUpLift"/>
          <p:cNvPicPr preferRelativeResize="0"/>
          <p:nvPr/>
        </p:nvPicPr>
        <p:blipFill rotWithShape="1">
          <a:blip r:embed="rId4">
            <a:alphaModFix/>
          </a:blip>
          <a:srcRect l="-1" t="55672" r="-868"/>
          <a:stretch/>
        </p:blipFill>
        <p:spPr>
          <a:xfrm>
            <a:off x="2660640" y="3157914"/>
            <a:ext cx="7378710" cy="2432012"/>
          </a:xfrm>
          <a:prstGeom prst="rect">
            <a:avLst/>
          </a:prstGeom>
          <a:noFill/>
          <a:ln>
            <a:noFill/>
          </a:ln>
        </p:spPr>
      </p:pic>
      <p:pic>
        <p:nvPicPr>
          <p:cNvPr id="719" name="Google Shape;719;p21"/>
          <p:cNvPicPr preferRelativeResize="0"/>
          <p:nvPr/>
        </p:nvPicPr>
        <p:blipFill rotWithShape="1">
          <a:blip r:embed="rId5">
            <a:alphaModFix/>
          </a:blip>
          <a:srcRect/>
          <a:stretch/>
        </p:blipFill>
        <p:spPr>
          <a:xfrm>
            <a:off x="11353800" y="44906"/>
            <a:ext cx="587614" cy="6858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1124be6ad7_9_36"/>
          <p:cNvSpPr txBox="1">
            <a:spLocks noGrp="1"/>
          </p:cNvSpPr>
          <p:nvPr>
            <p:ph type="title"/>
          </p:nvPr>
        </p:nvSpPr>
        <p:spPr>
          <a:xfrm>
            <a:off x="149678" y="200926"/>
            <a:ext cx="7886700" cy="48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Javascript Object concept</a:t>
            </a:r>
            <a:endParaRPr/>
          </a:p>
        </p:txBody>
      </p:sp>
      <p:sp>
        <p:nvSpPr>
          <p:cNvPr id="212" name="Google Shape;212;g11124be6ad7_9_36"/>
          <p:cNvSpPr txBox="1">
            <a:spLocks noGrp="1"/>
          </p:cNvSpPr>
          <p:nvPr>
            <p:ph type="body" idx="1"/>
          </p:nvPr>
        </p:nvSpPr>
        <p:spPr>
          <a:xfrm>
            <a:off x="320228" y="793292"/>
            <a:ext cx="12007500" cy="54555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75"/>
              </a:spcBef>
              <a:spcAft>
                <a:spcPts val="0"/>
              </a:spcAft>
              <a:buNone/>
            </a:pPr>
            <a:endParaRPr sz="2400"/>
          </a:p>
          <a:p>
            <a:pPr marL="457200" lvl="0" indent="-381000" algn="l" rtl="0">
              <a:lnSpc>
                <a:spcPct val="80000"/>
              </a:lnSpc>
              <a:spcBef>
                <a:spcPts val="375"/>
              </a:spcBef>
              <a:spcAft>
                <a:spcPts val="0"/>
              </a:spcAft>
              <a:buSzPts val="2400"/>
              <a:buChar char="•"/>
            </a:pPr>
            <a:r>
              <a:rPr lang="en-US" sz="2400"/>
              <a:t>Loosely speaking, objects in JavaScript may be defined as an unordered collection of related data, of primitive or reference types, in the form of “key: value” pairs. These keys can be variables or functions and are called properties and methods, respectively, in the context of an object.</a:t>
            </a:r>
            <a:endParaRPr sz="2400"/>
          </a:p>
        </p:txBody>
      </p:sp>
      <p:sp>
        <p:nvSpPr>
          <p:cNvPr id="213" name="Google Shape;213;g11124be6ad7_9_36"/>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214" name="Google Shape;214;g11124be6ad7_9_36"/>
          <p:cNvSpPr txBox="1">
            <a:spLocks noGrp="1"/>
          </p:cNvSpPr>
          <p:nvPr>
            <p:ph type="ftr" idx="11"/>
          </p:nvPr>
        </p:nvSpPr>
        <p:spPr>
          <a:xfrm>
            <a:off x="4643103" y="6356351"/>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215" name="Google Shape;215;g11124be6ad7_9_36"/>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124be6ad7_12_26"/>
          <p:cNvSpPr txBox="1">
            <a:spLocks noGrp="1"/>
          </p:cNvSpPr>
          <p:nvPr>
            <p:ph type="title"/>
          </p:nvPr>
        </p:nvSpPr>
        <p:spPr>
          <a:xfrm>
            <a:off x="149678" y="200926"/>
            <a:ext cx="7886700" cy="48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Javascript Object creating </a:t>
            </a:r>
            <a:endParaRPr/>
          </a:p>
        </p:txBody>
      </p:sp>
      <p:sp>
        <p:nvSpPr>
          <p:cNvPr id="222" name="Google Shape;222;g11124be6ad7_12_26"/>
          <p:cNvSpPr txBox="1">
            <a:spLocks noGrp="1"/>
          </p:cNvSpPr>
          <p:nvPr>
            <p:ph type="body" idx="1"/>
          </p:nvPr>
        </p:nvSpPr>
        <p:spPr>
          <a:xfrm>
            <a:off x="320228" y="793292"/>
            <a:ext cx="12007500" cy="5455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endParaRPr sz="2400">
              <a:highlight>
                <a:srgbClr val="FFFFFF"/>
              </a:highlight>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2400">
                <a:highlight>
                  <a:srgbClr val="FFFFFF"/>
                </a:highlight>
                <a:latin typeface="Arial"/>
                <a:ea typeface="Arial"/>
                <a:cs typeface="Arial"/>
                <a:sym typeface="Arial"/>
              </a:rPr>
              <a:t>1. Creating objects using object literal syntax</a:t>
            </a:r>
            <a:endParaRPr sz="2400">
              <a:highlight>
                <a:srgbClr val="FFFFFF"/>
              </a:highlight>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2200">
                <a:solidFill>
                  <a:srgbClr val="0A0A23"/>
                </a:solidFill>
                <a:highlight>
                  <a:srgbClr val="FFFFFF"/>
                </a:highlight>
                <a:latin typeface="Arial"/>
                <a:ea typeface="Arial"/>
                <a:cs typeface="Arial"/>
                <a:sym typeface="Arial"/>
              </a:rPr>
              <a:t>This is really simple. All you have to do is throw your key value pairs separated by ‘:’ inside a set of curly braces({ }) and your object is ready to be served (or consumed), like below:</a:t>
            </a:r>
            <a:endParaRPr sz="2200">
              <a:solidFill>
                <a:srgbClr val="0A0A23"/>
              </a:solidFill>
              <a:highlight>
                <a:srgbClr val="FFFFFF"/>
              </a:highlight>
              <a:latin typeface="Arial"/>
              <a:ea typeface="Arial"/>
              <a:cs typeface="Arial"/>
              <a:sym typeface="Arial"/>
            </a:endParaRPr>
          </a:p>
          <a:p>
            <a:pPr marL="914400" lvl="0" indent="0" algn="l" rtl="0">
              <a:lnSpc>
                <a:spcPct val="80000"/>
              </a:lnSpc>
              <a:spcBef>
                <a:spcPts val="2100"/>
              </a:spcBef>
              <a:spcAft>
                <a:spcPts val="0"/>
              </a:spcAft>
              <a:buNone/>
            </a:pPr>
            <a:r>
              <a:rPr lang="en-US" sz="2200">
                <a:solidFill>
                  <a:srgbClr val="0077AA"/>
                </a:solidFill>
                <a:latin typeface="Courier New"/>
                <a:ea typeface="Courier New"/>
                <a:cs typeface="Courier New"/>
                <a:sym typeface="Courier New"/>
              </a:rPr>
              <a:t>const</a:t>
            </a:r>
            <a:r>
              <a:rPr lang="en-US" sz="2200">
                <a:latin typeface="Courier New"/>
                <a:ea typeface="Courier New"/>
                <a:cs typeface="Courier New"/>
                <a:sym typeface="Courier New"/>
              </a:rPr>
              <a:t> person </a:t>
            </a:r>
            <a:r>
              <a:rPr lang="en-US" sz="2200">
                <a:solidFill>
                  <a:srgbClr val="9A6E3A"/>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999999"/>
                </a:solidFill>
                <a:latin typeface="Courier New"/>
                <a:ea typeface="Courier New"/>
                <a:cs typeface="Courier New"/>
                <a:sym typeface="Courier New"/>
              </a:rPr>
              <a:t>{</a:t>
            </a:r>
            <a:endParaRPr sz="2200">
              <a:latin typeface="Courier New"/>
              <a:ea typeface="Courier New"/>
              <a:cs typeface="Courier New"/>
              <a:sym typeface="Courier New"/>
            </a:endParaRPr>
          </a:p>
          <a:p>
            <a:pPr marL="914400" lvl="0" indent="0" algn="l" rtl="0">
              <a:lnSpc>
                <a:spcPct val="80000"/>
              </a:lnSpc>
              <a:spcBef>
                <a:spcPts val="375"/>
              </a:spcBef>
              <a:spcAft>
                <a:spcPts val="0"/>
              </a:spcAft>
              <a:buNone/>
            </a:pPr>
            <a:r>
              <a:rPr lang="en-US" sz="2200">
                <a:latin typeface="Courier New"/>
                <a:ea typeface="Courier New"/>
                <a:cs typeface="Courier New"/>
                <a:sym typeface="Courier New"/>
              </a:rPr>
              <a:t>  firstName</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669900"/>
                </a:solidFill>
                <a:latin typeface="Courier New"/>
                <a:ea typeface="Courier New"/>
                <a:cs typeface="Courier New"/>
                <a:sym typeface="Courier New"/>
              </a:rPr>
              <a:t>'testFirstName'</a:t>
            </a:r>
            <a:r>
              <a:rPr lang="en-US" sz="2200">
                <a:solidFill>
                  <a:srgbClr val="999999"/>
                </a:solidFill>
                <a:latin typeface="Courier New"/>
                <a:ea typeface="Courier New"/>
                <a:cs typeface="Courier New"/>
                <a:sym typeface="Courier New"/>
              </a:rPr>
              <a:t>,</a:t>
            </a:r>
            <a:endParaRPr sz="2200">
              <a:latin typeface="Courier New"/>
              <a:ea typeface="Courier New"/>
              <a:cs typeface="Courier New"/>
              <a:sym typeface="Courier New"/>
            </a:endParaRPr>
          </a:p>
          <a:p>
            <a:pPr marL="914400" lvl="0" indent="0" algn="l" rtl="0">
              <a:lnSpc>
                <a:spcPct val="80000"/>
              </a:lnSpc>
              <a:spcBef>
                <a:spcPts val="375"/>
              </a:spcBef>
              <a:spcAft>
                <a:spcPts val="0"/>
              </a:spcAft>
              <a:buNone/>
            </a:pPr>
            <a:r>
              <a:rPr lang="en-US" sz="2200">
                <a:latin typeface="Courier New"/>
                <a:ea typeface="Courier New"/>
                <a:cs typeface="Courier New"/>
                <a:sym typeface="Courier New"/>
              </a:rPr>
              <a:t>  lastName</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669900"/>
                </a:solidFill>
                <a:latin typeface="Courier New"/>
                <a:ea typeface="Courier New"/>
                <a:cs typeface="Courier New"/>
                <a:sym typeface="Courier New"/>
              </a:rPr>
              <a:t>'testLastName'</a:t>
            </a:r>
            <a:endParaRPr sz="2200">
              <a:latin typeface="Courier New"/>
              <a:ea typeface="Courier New"/>
              <a:cs typeface="Courier New"/>
              <a:sym typeface="Courier New"/>
            </a:endParaRPr>
          </a:p>
          <a:p>
            <a:pPr marL="190500" marR="190500" lvl="0" indent="0" algn="l" rtl="0">
              <a:lnSpc>
                <a:spcPct val="150000"/>
              </a:lnSpc>
              <a:spcBef>
                <a:spcPts val="1700"/>
              </a:spcBef>
              <a:spcAft>
                <a:spcPts val="0"/>
              </a:spcAft>
              <a:buClr>
                <a:schemeClr val="dk1"/>
              </a:buClr>
              <a:buSzPts val="1100"/>
              <a:buFont typeface="Arial"/>
              <a:buNone/>
            </a:pPr>
            <a:r>
              <a:rPr lang="en-US" sz="2200">
                <a:solidFill>
                  <a:srgbClr val="999999"/>
                </a:solidFill>
                <a:latin typeface="Courier New"/>
                <a:ea typeface="Courier New"/>
                <a:cs typeface="Courier New"/>
                <a:sym typeface="Courier New"/>
              </a:rPr>
              <a:t>};</a:t>
            </a:r>
            <a:endParaRPr sz="2200">
              <a:solidFill>
                <a:srgbClr val="999999"/>
              </a:solidFill>
              <a:latin typeface="Courier New"/>
              <a:ea typeface="Courier New"/>
              <a:cs typeface="Courier New"/>
              <a:sym typeface="Courier New"/>
            </a:endParaRPr>
          </a:p>
          <a:p>
            <a:pPr marL="0" lvl="0" indent="0" algn="l" rtl="0">
              <a:lnSpc>
                <a:spcPct val="115000"/>
              </a:lnSpc>
              <a:spcBef>
                <a:spcPts val="3300"/>
              </a:spcBef>
              <a:spcAft>
                <a:spcPts val="0"/>
              </a:spcAft>
              <a:buClr>
                <a:schemeClr val="dk1"/>
              </a:buClr>
              <a:buSzPts val="1100"/>
              <a:buFont typeface="Arial"/>
              <a:buNone/>
            </a:pPr>
            <a:r>
              <a:rPr lang="en-US" sz="2200">
                <a:solidFill>
                  <a:srgbClr val="0A0A23"/>
                </a:solidFill>
                <a:highlight>
                  <a:srgbClr val="FFFFFF"/>
                </a:highlight>
                <a:latin typeface="Arial"/>
                <a:ea typeface="Arial"/>
                <a:cs typeface="Arial"/>
                <a:sym typeface="Arial"/>
              </a:rPr>
              <a:t>This is the simplest and most popular way to create objects in JavaScript.</a:t>
            </a:r>
            <a:endParaRPr sz="2200">
              <a:solidFill>
                <a:srgbClr val="0A0A23"/>
              </a:solidFill>
              <a:highlight>
                <a:srgbClr val="FFFFFF"/>
              </a:highlight>
              <a:latin typeface="Arial"/>
              <a:ea typeface="Arial"/>
              <a:cs typeface="Arial"/>
              <a:sym typeface="Arial"/>
            </a:endParaRPr>
          </a:p>
          <a:p>
            <a:pPr marL="914400" lvl="0" indent="0" algn="l" rtl="0">
              <a:lnSpc>
                <a:spcPct val="80000"/>
              </a:lnSpc>
              <a:spcBef>
                <a:spcPts val="2100"/>
              </a:spcBef>
              <a:spcAft>
                <a:spcPts val="0"/>
              </a:spcAft>
              <a:buNone/>
            </a:pPr>
            <a:endParaRPr sz="2000"/>
          </a:p>
          <a:p>
            <a:pPr marL="914400" lvl="0" indent="0" algn="l" rtl="0">
              <a:lnSpc>
                <a:spcPct val="80000"/>
              </a:lnSpc>
              <a:spcBef>
                <a:spcPts val="375"/>
              </a:spcBef>
              <a:spcAft>
                <a:spcPts val="0"/>
              </a:spcAft>
              <a:buNone/>
            </a:pPr>
            <a:endParaRPr sz="2400"/>
          </a:p>
        </p:txBody>
      </p:sp>
      <p:sp>
        <p:nvSpPr>
          <p:cNvPr id="223" name="Google Shape;223;g11124be6ad7_12_26"/>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224" name="Google Shape;224;g11124be6ad7_12_26"/>
          <p:cNvSpPr txBox="1">
            <a:spLocks noGrp="1"/>
          </p:cNvSpPr>
          <p:nvPr>
            <p:ph type="ftr" idx="11"/>
          </p:nvPr>
        </p:nvSpPr>
        <p:spPr>
          <a:xfrm>
            <a:off x="4643103" y="6356351"/>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225" name="Google Shape;225;g11124be6ad7_12_26"/>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1114146d3aa_1_1"/>
          <p:cNvSpPr txBox="1">
            <a:spLocks noGrp="1"/>
          </p:cNvSpPr>
          <p:nvPr>
            <p:ph type="title"/>
          </p:nvPr>
        </p:nvSpPr>
        <p:spPr>
          <a:xfrm>
            <a:off x="149678" y="200926"/>
            <a:ext cx="7886700" cy="48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Javascript Object creating </a:t>
            </a:r>
            <a:endParaRPr/>
          </a:p>
        </p:txBody>
      </p:sp>
      <p:sp>
        <p:nvSpPr>
          <p:cNvPr id="232" name="Google Shape;232;g1114146d3aa_1_1"/>
          <p:cNvSpPr txBox="1">
            <a:spLocks noGrp="1"/>
          </p:cNvSpPr>
          <p:nvPr>
            <p:ph type="body" idx="1"/>
          </p:nvPr>
        </p:nvSpPr>
        <p:spPr>
          <a:xfrm>
            <a:off x="320228" y="793292"/>
            <a:ext cx="12007500" cy="5455500"/>
          </a:xfrm>
          <a:prstGeom prst="rect">
            <a:avLst/>
          </a:prstGeom>
          <a:noFill/>
          <a:ln>
            <a:noFill/>
          </a:ln>
        </p:spPr>
        <p:txBody>
          <a:bodyPr spcFirstLastPara="1" wrap="square" lIns="91425" tIns="45700" rIns="91425" bIns="45700" anchor="t" anchorCtr="0">
            <a:noAutofit/>
          </a:bodyPr>
          <a:lstStyle/>
          <a:p>
            <a:pPr marL="457200" lvl="0" indent="0" algn="l" rtl="0">
              <a:lnSpc>
                <a:spcPct val="80000"/>
              </a:lnSpc>
              <a:spcBef>
                <a:spcPts val="375"/>
              </a:spcBef>
              <a:spcAft>
                <a:spcPts val="0"/>
              </a:spcAft>
              <a:buNone/>
            </a:pPr>
            <a:endParaRPr sz="2000"/>
          </a:p>
          <a:p>
            <a:pPr marL="0" lvl="0" indent="0" algn="l" rtl="0">
              <a:lnSpc>
                <a:spcPct val="115000"/>
              </a:lnSpc>
              <a:spcBef>
                <a:spcPts val="600"/>
              </a:spcBef>
              <a:spcAft>
                <a:spcPts val="0"/>
              </a:spcAft>
              <a:buNone/>
            </a:pPr>
            <a:r>
              <a:rPr lang="en-US" sz="2400">
                <a:highlight>
                  <a:srgbClr val="FFFFFF"/>
                </a:highlight>
                <a:latin typeface="Arial"/>
                <a:ea typeface="Arial"/>
                <a:cs typeface="Arial"/>
                <a:sym typeface="Arial"/>
              </a:rPr>
              <a:t>2. Creating objects using the ‘new’ keyword</a:t>
            </a:r>
            <a:endParaRPr sz="2400">
              <a:highlight>
                <a:srgbClr val="FFFFFF"/>
              </a:highlight>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2400">
                <a:highlight>
                  <a:srgbClr val="FFFFFF"/>
                </a:highlight>
                <a:latin typeface="Arial"/>
                <a:ea typeface="Arial"/>
                <a:cs typeface="Arial"/>
                <a:sym typeface="Arial"/>
              </a:rPr>
              <a:t>	</a:t>
            </a:r>
            <a:r>
              <a:rPr lang="en-US" sz="2200">
                <a:solidFill>
                  <a:srgbClr val="0A0A23"/>
                </a:solidFill>
                <a:highlight>
                  <a:srgbClr val="FFFFFF"/>
                </a:highlight>
                <a:latin typeface="Arial"/>
                <a:ea typeface="Arial"/>
                <a:cs typeface="Arial"/>
                <a:sym typeface="Arial"/>
              </a:rPr>
              <a:t>This method of object creation resembles the way objects are created in class-based languages, like Java. </a:t>
            </a:r>
            <a:endParaRPr sz="2200">
              <a:solidFill>
                <a:srgbClr val="0A0A23"/>
              </a:solidFill>
              <a:highlight>
                <a:srgbClr val="FFFFFF"/>
              </a:highlight>
              <a:latin typeface="Arial"/>
              <a:ea typeface="Arial"/>
              <a:cs typeface="Arial"/>
              <a:sym typeface="Arial"/>
            </a:endParaRPr>
          </a:p>
          <a:p>
            <a:pPr marL="0" lvl="0" indent="0" algn="l" rtl="0">
              <a:lnSpc>
                <a:spcPct val="115000"/>
              </a:lnSpc>
              <a:spcBef>
                <a:spcPts val="200"/>
              </a:spcBef>
              <a:spcAft>
                <a:spcPts val="0"/>
              </a:spcAft>
              <a:buClr>
                <a:schemeClr val="dk1"/>
              </a:buClr>
              <a:buSzPts val="1100"/>
              <a:buFont typeface="Arial"/>
              <a:buNone/>
            </a:pPr>
            <a:r>
              <a:rPr lang="en-US" sz="2200" b="1">
                <a:solidFill>
                  <a:srgbClr val="0A0A23"/>
                </a:solidFill>
                <a:highlight>
                  <a:srgbClr val="FFFFFF"/>
                </a:highlight>
                <a:latin typeface="Arial"/>
                <a:ea typeface="Arial"/>
                <a:cs typeface="Arial"/>
                <a:sym typeface="Arial"/>
              </a:rPr>
              <a:t>a) Using the ‘new’ keyword with’ in-built Object constructor function</a:t>
            </a:r>
            <a:endParaRPr sz="2200" b="1">
              <a:solidFill>
                <a:srgbClr val="0A0A23"/>
              </a:solidFill>
              <a:highlight>
                <a:srgbClr val="FFFFFF"/>
              </a:highlight>
              <a:latin typeface="Arial"/>
              <a:ea typeface="Arial"/>
              <a:cs typeface="Arial"/>
              <a:sym typeface="Arial"/>
            </a:endParaRPr>
          </a:p>
          <a:p>
            <a:pPr marL="0" lvl="0" indent="0" algn="l" rtl="0">
              <a:lnSpc>
                <a:spcPct val="115000"/>
              </a:lnSpc>
              <a:spcBef>
                <a:spcPts val="2100"/>
              </a:spcBef>
              <a:spcAft>
                <a:spcPts val="0"/>
              </a:spcAft>
              <a:buNone/>
            </a:pPr>
            <a:r>
              <a:rPr lang="en-US" sz="2200">
                <a:solidFill>
                  <a:srgbClr val="0A0A23"/>
                </a:solidFill>
                <a:highlight>
                  <a:srgbClr val="FFFFFF"/>
                </a:highlight>
                <a:latin typeface="Arial"/>
                <a:ea typeface="Arial"/>
                <a:cs typeface="Arial"/>
                <a:sym typeface="Arial"/>
              </a:rPr>
              <a:t>To create an object, use the new keyword with </a:t>
            </a:r>
            <a:r>
              <a:rPr lang="en-US" sz="2200">
                <a:solidFill>
                  <a:srgbClr val="0A0A23"/>
                </a:solidFill>
                <a:highlight>
                  <a:srgbClr val="FFFFFF"/>
                </a:highlight>
                <a:latin typeface="Courier New"/>
                <a:ea typeface="Courier New"/>
                <a:cs typeface="Courier New"/>
                <a:sym typeface="Courier New"/>
              </a:rPr>
              <a:t>Object()</a:t>
            </a:r>
            <a:r>
              <a:rPr lang="en-US" sz="2200">
                <a:solidFill>
                  <a:srgbClr val="0A0A23"/>
                </a:solidFill>
                <a:highlight>
                  <a:srgbClr val="FFFFFF"/>
                </a:highlight>
                <a:latin typeface="Arial"/>
                <a:ea typeface="Arial"/>
                <a:cs typeface="Arial"/>
                <a:sym typeface="Arial"/>
              </a:rPr>
              <a:t> constructor, like this:</a:t>
            </a:r>
            <a:endParaRPr sz="2200">
              <a:solidFill>
                <a:srgbClr val="0A0A23"/>
              </a:solidFill>
              <a:highlight>
                <a:srgbClr val="FFFFFF"/>
              </a:highlight>
              <a:latin typeface="Arial"/>
              <a:ea typeface="Arial"/>
              <a:cs typeface="Arial"/>
              <a:sym typeface="Arial"/>
            </a:endParaRPr>
          </a:p>
          <a:p>
            <a:pPr marL="0" lvl="0" indent="0" algn="l" rtl="0">
              <a:lnSpc>
                <a:spcPct val="115000"/>
              </a:lnSpc>
              <a:spcBef>
                <a:spcPts val="2100"/>
              </a:spcBef>
              <a:spcAft>
                <a:spcPts val="0"/>
              </a:spcAft>
              <a:buNone/>
            </a:pPr>
            <a:r>
              <a:rPr lang="en-US" sz="2200">
                <a:solidFill>
                  <a:srgbClr val="0A0A23"/>
                </a:solidFill>
                <a:highlight>
                  <a:srgbClr val="FFFFFF"/>
                </a:highlight>
                <a:latin typeface="Arial"/>
                <a:ea typeface="Arial"/>
                <a:cs typeface="Arial"/>
                <a:sym typeface="Arial"/>
              </a:rPr>
              <a:t>	</a:t>
            </a:r>
            <a:r>
              <a:rPr lang="en-US" sz="2200">
                <a:solidFill>
                  <a:srgbClr val="0077AA"/>
                </a:solidFill>
                <a:latin typeface="Courier New"/>
                <a:ea typeface="Courier New"/>
                <a:cs typeface="Courier New"/>
                <a:sym typeface="Courier New"/>
              </a:rPr>
              <a:t>const</a:t>
            </a:r>
            <a:r>
              <a:rPr lang="en-US" sz="2200">
                <a:latin typeface="Courier New"/>
                <a:ea typeface="Courier New"/>
                <a:cs typeface="Courier New"/>
                <a:sym typeface="Courier New"/>
              </a:rPr>
              <a:t> person </a:t>
            </a:r>
            <a:r>
              <a:rPr lang="en-US" sz="2200">
                <a:solidFill>
                  <a:srgbClr val="9A6E3A"/>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0077AA"/>
                </a:solidFill>
                <a:latin typeface="Courier New"/>
                <a:ea typeface="Courier New"/>
                <a:cs typeface="Courier New"/>
                <a:sym typeface="Courier New"/>
              </a:rPr>
              <a:t>new</a:t>
            </a:r>
            <a:r>
              <a:rPr lang="en-US" sz="2200">
                <a:latin typeface="Courier New"/>
                <a:ea typeface="Courier New"/>
                <a:cs typeface="Courier New"/>
                <a:sym typeface="Courier New"/>
              </a:rPr>
              <a:t> </a:t>
            </a:r>
            <a:r>
              <a:rPr lang="en-US" sz="2200">
                <a:solidFill>
                  <a:srgbClr val="DD4A68"/>
                </a:solidFill>
                <a:latin typeface="Courier New"/>
                <a:ea typeface="Courier New"/>
                <a:cs typeface="Courier New"/>
                <a:sym typeface="Courier New"/>
              </a:rPr>
              <a:t>Object</a:t>
            </a:r>
            <a:r>
              <a:rPr lang="en-US" sz="2200">
                <a:solidFill>
                  <a:srgbClr val="999999"/>
                </a:solidFill>
                <a:latin typeface="Courier New"/>
                <a:ea typeface="Courier New"/>
                <a:cs typeface="Courier New"/>
                <a:sym typeface="Courier New"/>
              </a:rPr>
              <a:t>();</a:t>
            </a:r>
            <a:endParaRPr sz="2200">
              <a:solidFill>
                <a:srgbClr val="999999"/>
              </a:solidFill>
              <a:latin typeface="Courier New"/>
              <a:ea typeface="Courier New"/>
              <a:cs typeface="Courier New"/>
              <a:sym typeface="Courier New"/>
            </a:endParaRPr>
          </a:p>
          <a:p>
            <a:pPr marL="0" lvl="0" indent="0" algn="l" rtl="0">
              <a:lnSpc>
                <a:spcPct val="115000"/>
              </a:lnSpc>
              <a:spcBef>
                <a:spcPts val="2100"/>
              </a:spcBef>
              <a:spcAft>
                <a:spcPts val="0"/>
              </a:spcAft>
              <a:buNone/>
            </a:pPr>
            <a:r>
              <a:rPr lang="en-US" sz="2200">
                <a:solidFill>
                  <a:srgbClr val="0A0A23"/>
                </a:solidFill>
                <a:highlight>
                  <a:srgbClr val="FFFFFF"/>
                </a:highlight>
                <a:latin typeface="Arial"/>
                <a:ea typeface="Arial"/>
                <a:cs typeface="Arial"/>
                <a:sym typeface="Arial"/>
              </a:rPr>
              <a:t>Now, to add properties to this object, we have to do something like this:</a:t>
            </a:r>
            <a:endParaRPr sz="2200">
              <a:solidFill>
                <a:srgbClr val="0A0A23"/>
              </a:solidFill>
              <a:highlight>
                <a:srgbClr val="FFFFFF"/>
              </a:highlight>
              <a:latin typeface="Arial"/>
              <a:ea typeface="Arial"/>
              <a:cs typeface="Arial"/>
              <a:sym typeface="Arial"/>
            </a:endParaRPr>
          </a:p>
          <a:p>
            <a:pPr marL="0" lvl="0" indent="0" algn="l" rtl="0">
              <a:lnSpc>
                <a:spcPct val="115000"/>
              </a:lnSpc>
              <a:spcBef>
                <a:spcPts val="2100"/>
              </a:spcBef>
              <a:spcAft>
                <a:spcPts val="0"/>
              </a:spcAft>
              <a:buNone/>
            </a:pPr>
            <a:r>
              <a:rPr lang="en-US" sz="2200">
                <a:latin typeface="Courier New"/>
                <a:ea typeface="Courier New"/>
                <a:cs typeface="Courier New"/>
                <a:sym typeface="Courier New"/>
              </a:rPr>
              <a:t>person</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firstName </a:t>
            </a:r>
            <a:r>
              <a:rPr lang="en-US" sz="2200">
                <a:solidFill>
                  <a:srgbClr val="9A6E3A"/>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669900"/>
                </a:solidFill>
                <a:latin typeface="Courier New"/>
                <a:ea typeface="Courier New"/>
                <a:cs typeface="Courier New"/>
                <a:sym typeface="Courier New"/>
              </a:rPr>
              <a:t>'testFirstName'</a:t>
            </a:r>
            <a:r>
              <a:rPr lang="en-US" sz="2200">
                <a:solidFill>
                  <a:srgbClr val="999999"/>
                </a:solidFill>
                <a:latin typeface="Courier New"/>
                <a:ea typeface="Courier New"/>
                <a:cs typeface="Courier New"/>
                <a:sym typeface="Courier New"/>
              </a:rPr>
              <a:t>;</a:t>
            </a:r>
            <a:endParaRPr sz="2200">
              <a:latin typeface="Courier New"/>
              <a:ea typeface="Courier New"/>
              <a:cs typeface="Courier New"/>
              <a:sym typeface="Courier New"/>
            </a:endParaRPr>
          </a:p>
          <a:p>
            <a:pPr marL="0" marR="190500" lvl="0" indent="0" algn="l" rtl="0">
              <a:lnSpc>
                <a:spcPct val="150000"/>
              </a:lnSpc>
              <a:spcBef>
                <a:spcPts val="2100"/>
              </a:spcBef>
              <a:spcAft>
                <a:spcPts val="0"/>
              </a:spcAft>
              <a:buNone/>
            </a:pPr>
            <a:r>
              <a:rPr lang="en-US" sz="2200">
                <a:latin typeface="Courier New"/>
                <a:ea typeface="Courier New"/>
                <a:cs typeface="Courier New"/>
                <a:sym typeface="Courier New"/>
              </a:rPr>
              <a:t>person</a:t>
            </a:r>
            <a:r>
              <a:rPr lang="en-US" sz="2200">
                <a:solidFill>
                  <a:srgbClr val="999999"/>
                </a:solidFill>
                <a:latin typeface="Courier New"/>
                <a:ea typeface="Courier New"/>
                <a:cs typeface="Courier New"/>
                <a:sym typeface="Courier New"/>
              </a:rPr>
              <a:t>.</a:t>
            </a:r>
            <a:r>
              <a:rPr lang="en-US" sz="2200">
                <a:latin typeface="Courier New"/>
                <a:ea typeface="Courier New"/>
                <a:cs typeface="Courier New"/>
                <a:sym typeface="Courier New"/>
              </a:rPr>
              <a:t>lastName </a:t>
            </a:r>
            <a:r>
              <a:rPr lang="en-US" sz="2200">
                <a:solidFill>
                  <a:srgbClr val="9A6E3A"/>
                </a:solidFill>
                <a:latin typeface="Courier New"/>
                <a:ea typeface="Courier New"/>
                <a:cs typeface="Courier New"/>
                <a:sym typeface="Courier New"/>
              </a:rPr>
              <a:t>=</a:t>
            </a:r>
            <a:r>
              <a:rPr lang="en-US" sz="2200">
                <a:latin typeface="Courier New"/>
                <a:ea typeface="Courier New"/>
                <a:cs typeface="Courier New"/>
                <a:sym typeface="Courier New"/>
              </a:rPr>
              <a:t> </a:t>
            </a:r>
            <a:r>
              <a:rPr lang="en-US" sz="2200">
                <a:solidFill>
                  <a:srgbClr val="669900"/>
                </a:solidFill>
                <a:latin typeface="Courier New"/>
                <a:ea typeface="Courier New"/>
                <a:cs typeface="Courier New"/>
                <a:sym typeface="Courier New"/>
              </a:rPr>
              <a:t>'testLastName'</a:t>
            </a:r>
            <a:r>
              <a:rPr lang="en-US" sz="2200">
                <a:solidFill>
                  <a:srgbClr val="999999"/>
                </a:solidFill>
                <a:latin typeface="Courier New"/>
                <a:ea typeface="Courier New"/>
                <a:cs typeface="Courier New"/>
                <a:sym typeface="Courier New"/>
              </a:rPr>
              <a:t>;</a:t>
            </a:r>
            <a:endParaRPr sz="2200">
              <a:solidFill>
                <a:srgbClr val="999999"/>
              </a:solidFill>
              <a:latin typeface="Courier New"/>
              <a:ea typeface="Courier New"/>
              <a:cs typeface="Courier New"/>
              <a:sym typeface="Courier New"/>
            </a:endParaRPr>
          </a:p>
          <a:p>
            <a:pPr marL="0" lvl="0" indent="0" algn="l" rtl="0">
              <a:lnSpc>
                <a:spcPct val="115000"/>
              </a:lnSpc>
              <a:spcBef>
                <a:spcPts val="3300"/>
              </a:spcBef>
              <a:spcAft>
                <a:spcPts val="0"/>
              </a:spcAft>
              <a:buNone/>
            </a:pPr>
            <a:endParaRPr sz="1450">
              <a:solidFill>
                <a:srgbClr val="0A0A23"/>
              </a:solidFill>
              <a:highlight>
                <a:srgbClr val="FFFFFF"/>
              </a:highlight>
              <a:latin typeface="Arial"/>
              <a:ea typeface="Arial"/>
              <a:cs typeface="Arial"/>
              <a:sym typeface="Arial"/>
            </a:endParaRPr>
          </a:p>
          <a:p>
            <a:pPr marL="0" lvl="0" indent="0" algn="l" rtl="0">
              <a:lnSpc>
                <a:spcPct val="115000"/>
              </a:lnSpc>
              <a:spcBef>
                <a:spcPts val="2100"/>
              </a:spcBef>
              <a:spcAft>
                <a:spcPts val="0"/>
              </a:spcAft>
              <a:buClr>
                <a:schemeClr val="dk1"/>
              </a:buClr>
              <a:buSzPts val="1100"/>
              <a:buFont typeface="Arial"/>
              <a:buNone/>
            </a:pPr>
            <a:endParaRPr sz="1450">
              <a:solidFill>
                <a:srgbClr val="0A0A23"/>
              </a:solidFill>
              <a:highlight>
                <a:srgbClr val="FFFFFF"/>
              </a:highlight>
              <a:latin typeface="Arial"/>
              <a:ea typeface="Arial"/>
              <a:cs typeface="Arial"/>
              <a:sym typeface="Arial"/>
            </a:endParaRPr>
          </a:p>
          <a:p>
            <a:pPr marL="0" lvl="0" indent="0" algn="l" rtl="0">
              <a:lnSpc>
                <a:spcPct val="80000"/>
              </a:lnSpc>
              <a:spcBef>
                <a:spcPts val="2100"/>
              </a:spcBef>
              <a:spcAft>
                <a:spcPts val="0"/>
              </a:spcAft>
              <a:buNone/>
            </a:pPr>
            <a:endParaRPr sz="2400"/>
          </a:p>
          <a:p>
            <a:pPr marL="914400" lvl="0" indent="0" algn="l" rtl="0">
              <a:lnSpc>
                <a:spcPct val="80000"/>
              </a:lnSpc>
              <a:spcBef>
                <a:spcPts val="375"/>
              </a:spcBef>
              <a:spcAft>
                <a:spcPts val="0"/>
              </a:spcAft>
              <a:buNone/>
            </a:pPr>
            <a:endParaRPr sz="2400"/>
          </a:p>
        </p:txBody>
      </p:sp>
      <p:sp>
        <p:nvSpPr>
          <p:cNvPr id="233" name="Google Shape;233;g1114146d3aa_1_1"/>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234" name="Google Shape;234;g1114146d3aa_1_1"/>
          <p:cNvSpPr txBox="1">
            <a:spLocks noGrp="1"/>
          </p:cNvSpPr>
          <p:nvPr>
            <p:ph type="ftr" idx="11"/>
          </p:nvPr>
        </p:nvSpPr>
        <p:spPr>
          <a:xfrm>
            <a:off x="4643103" y="6356351"/>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235" name="Google Shape;235;g1114146d3aa_1_1"/>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1114146d3aa_1_19"/>
          <p:cNvSpPr txBox="1">
            <a:spLocks noGrp="1"/>
          </p:cNvSpPr>
          <p:nvPr>
            <p:ph type="title"/>
          </p:nvPr>
        </p:nvSpPr>
        <p:spPr>
          <a:xfrm>
            <a:off x="149678" y="200926"/>
            <a:ext cx="7886700" cy="484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4000" b="1">
                <a:solidFill>
                  <a:srgbClr val="0070C0"/>
                </a:solidFill>
                <a:latin typeface="Arial"/>
                <a:ea typeface="Arial"/>
                <a:cs typeface="Arial"/>
                <a:sym typeface="Arial"/>
              </a:rPr>
              <a:t>Javascript Object creating </a:t>
            </a:r>
            <a:endParaRPr/>
          </a:p>
        </p:txBody>
      </p:sp>
      <p:sp>
        <p:nvSpPr>
          <p:cNvPr id="242" name="Google Shape;242;g1114146d3aa_1_19"/>
          <p:cNvSpPr txBox="1">
            <a:spLocks noGrp="1"/>
          </p:cNvSpPr>
          <p:nvPr>
            <p:ph type="body" idx="1"/>
          </p:nvPr>
        </p:nvSpPr>
        <p:spPr>
          <a:xfrm>
            <a:off x="320228" y="793292"/>
            <a:ext cx="12007500" cy="5455500"/>
          </a:xfrm>
          <a:prstGeom prst="rect">
            <a:avLst/>
          </a:prstGeom>
          <a:noFill/>
          <a:ln>
            <a:noFill/>
          </a:ln>
        </p:spPr>
        <p:txBody>
          <a:bodyPr spcFirstLastPara="1" wrap="square" lIns="91425" tIns="45700" rIns="91425" bIns="45700" anchor="t" anchorCtr="0">
            <a:noAutofit/>
          </a:bodyPr>
          <a:lstStyle/>
          <a:p>
            <a:pPr marL="457200" lvl="0" indent="0" algn="l" rtl="0">
              <a:lnSpc>
                <a:spcPct val="80000"/>
              </a:lnSpc>
              <a:spcBef>
                <a:spcPts val="375"/>
              </a:spcBef>
              <a:spcAft>
                <a:spcPts val="0"/>
              </a:spcAft>
              <a:buNone/>
            </a:pPr>
            <a:endParaRPr sz="2000"/>
          </a:p>
          <a:p>
            <a:pPr marL="0" lvl="0" indent="0" algn="l" rtl="0">
              <a:lnSpc>
                <a:spcPct val="115000"/>
              </a:lnSpc>
              <a:spcBef>
                <a:spcPts val="0"/>
              </a:spcBef>
              <a:spcAft>
                <a:spcPts val="0"/>
              </a:spcAft>
              <a:buNone/>
            </a:pPr>
            <a:r>
              <a:rPr lang="en-US" sz="1650" b="1">
                <a:solidFill>
                  <a:srgbClr val="0A0A23"/>
                </a:solidFill>
                <a:highlight>
                  <a:srgbClr val="FFFFFF"/>
                </a:highlight>
                <a:latin typeface="Arial"/>
                <a:ea typeface="Arial"/>
                <a:cs typeface="Arial"/>
                <a:sym typeface="Arial"/>
              </a:rPr>
              <a:t>b) Using ‘new’ with user defined constructor function</a:t>
            </a:r>
            <a:endParaRPr sz="2200" b="1">
              <a:solidFill>
                <a:srgbClr val="0A0A23"/>
              </a:solidFill>
              <a:highlight>
                <a:srgbClr val="FFFFFF"/>
              </a:highlight>
              <a:latin typeface="Arial"/>
              <a:ea typeface="Arial"/>
              <a:cs typeface="Arial"/>
              <a:sym typeface="Arial"/>
            </a:endParaRPr>
          </a:p>
          <a:p>
            <a:pPr marL="0" lvl="0" indent="0" algn="l" rtl="0">
              <a:lnSpc>
                <a:spcPct val="100000"/>
              </a:lnSpc>
              <a:spcBef>
                <a:spcPts val="2500"/>
              </a:spcBef>
              <a:spcAft>
                <a:spcPts val="0"/>
              </a:spcAft>
              <a:buNone/>
            </a:pPr>
            <a:r>
              <a:rPr lang="en-US" sz="2200">
                <a:solidFill>
                  <a:srgbClr val="0A0A23"/>
                </a:solidFill>
                <a:highlight>
                  <a:srgbClr val="FFFFFF"/>
                </a:highlight>
                <a:latin typeface="Arial"/>
                <a:ea typeface="Arial"/>
                <a:cs typeface="Arial"/>
                <a:sym typeface="Arial"/>
              </a:rPr>
              <a:t>problem with the approach of using the ‘Object’ constructor function result from the fact that every time we create an object, we have to manually add the properties to the created object.so we use user defined constructor. </a:t>
            </a:r>
            <a:endParaRPr sz="2200">
              <a:solidFill>
                <a:srgbClr val="0A0A23"/>
              </a:solidFill>
              <a:highlight>
                <a:srgbClr val="FFFFFF"/>
              </a:highlight>
              <a:latin typeface="Arial"/>
              <a:ea typeface="Arial"/>
              <a:cs typeface="Arial"/>
              <a:sym typeface="Arial"/>
            </a:endParaRPr>
          </a:p>
          <a:p>
            <a:pPr marL="0" lvl="0" indent="0" algn="l" rtl="0">
              <a:lnSpc>
                <a:spcPct val="100000"/>
              </a:lnSpc>
              <a:spcBef>
                <a:spcPts val="2500"/>
              </a:spcBef>
              <a:spcAft>
                <a:spcPts val="0"/>
              </a:spcAft>
              <a:buNone/>
            </a:pPr>
            <a:r>
              <a:rPr lang="en-US" sz="1800">
                <a:solidFill>
                  <a:srgbClr val="0077AA"/>
                </a:solidFill>
                <a:latin typeface="Courier New"/>
                <a:ea typeface="Courier New"/>
                <a:cs typeface="Courier New"/>
                <a:sym typeface="Courier New"/>
              </a:rPr>
              <a:t>function</a:t>
            </a:r>
            <a:r>
              <a:rPr lang="en-US" sz="1800">
                <a:latin typeface="Courier New"/>
                <a:ea typeface="Courier New"/>
                <a:cs typeface="Courier New"/>
                <a:sym typeface="Courier New"/>
              </a:rPr>
              <a:t> </a:t>
            </a:r>
            <a:r>
              <a:rPr lang="en-US" sz="1800">
                <a:solidFill>
                  <a:srgbClr val="DD4A68"/>
                </a:solidFill>
                <a:latin typeface="Courier New"/>
                <a:ea typeface="Courier New"/>
                <a:cs typeface="Courier New"/>
                <a:sym typeface="Courier New"/>
              </a:rPr>
              <a:t>Person</a:t>
            </a:r>
            <a:r>
              <a:rPr lang="en-US" sz="1800">
                <a:solidFill>
                  <a:srgbClr val="999999"/>
                </a:solidFill>
                <a:latin typeface="Courier New"/>
                <a:ea typeface="Courier New"/>
                <a:cs typeface="Courier New"/>
                <a:sym typeface="Courier New"/>
              </a:rPr>
              <a:t>(</a:t>
            </a:r>
            <a:r>
              <a:rPr lang="en-US" sz="1800">
                <a:latin typeface="Courier New"/>
                <a:ea typeface="Courier New"/>
                <a:cs typeface="Courier New"/>
                <a:sym typeface="Courier New"/>
              </a:rPr>
              <a:t>fname</a:t>
            </a:r>
            <a:r>
              <a:rPr lang="en-US" sz="1800">
                <a:solidFill>
                  <a:srgbClr val="999999"/>
                </a:solidFill>
                <a:latin typeface="Courier New"/>
                <a:ea typeface="Courier New"/>
                <a:cs typeface="Courier New"/>
                <a:sym typeface="Courier New"/>
              </a:rPr>
              <a:t>,</a:t>
            </a:r>
            <a:r>
              <a:rPr lang="en-US" sz="1800">
                <a:latin typeface="Courier New"/>
                <a:ea typeface="Courier New"/>
                <a:cs typeface="Courier New"/>
                <a:sym typeface="Courier New"/>
              </a:rPr>
              <a:t> lname</a:t>
            </a:r>
            <a:r>
              <a:rPr lang="en-US" sz="1800">
                <a:solidFill>
                  <a:srgbClr val="999999"/>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999999"/>
                </a:solidFill>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lnSpc>
                <a:spcPct val="100000"/>
              </a:lnSpc>
              <a:spcBef>
                <a:spcPts val="600"/>
              </a:spcBef>
              <a:spcAft>
                <a:spcPts val="0"/>
              </a:spcAft>
              <a:buNone/>
            </a:pPr>
            <a:r>
              <a:rPr lang="en-US" sz="1800">
                <a:latin typeface="Courier New"/>
                <a:ea typeface="Courier New"/>
                <a:cs typeface="Courier New"/>
                <a:sym typeface="Courier New"/>
              </a:rPr>
              <a:t>  </a:t>
            </a:r>
            <a:r>
              <a:rPr lang="en-US" sz="1800">
                <a:solidFill>
                  <a:srgbClr val="0077AA"/>
                </a:solidFill>
                <a:latin typeface="Courier New"/>
                <a:ea typeface="Courier New"/>
                <a:cs typeface="Courier New"/>
                <a:sym typeface="Courier New"/>
              </a:rPr>
              <a:t>this</a:t>
            </a:r>
            <a:r>
              <a:rPr lang="en-US" sz="1800">
                <a:solidFill>
                  <a:srgbClr val="999999"/>
                </a:solidFill>
                <a:latin typeface="Courier New"/>
                <a:ea typeface="Courier New"/>
                <a:cs typeface="Courier New"/>
                <a:sym typeface="Courier New"/>
              </a:rPr>
              <a:t>.</a:t>
            </a:r>
            <a:r>
              <a:rPr lang="en-US" sz="1800">
                <a:latin typeface="Courier New"/>
                <a:ea typeface="Courier New"/>
                <a:cs typeface="Courier New"/>
                <a:sym typeface="Courier New"/>
              </a:rPr>
              <a:t>firstName </a:t>
            </a:r>
            <a:r>
              <a:rPr lang="en-US" sz="1800">
                <a:solidFill>
                  <a:srgbClr val="9A6E3A"/>
                </a:solidFill>
                <a:latin typeface="Courier New"/>
                <a:ea typeface="Courier New"/>
                <a:cs typeface="Courier New"/>
                <a:sym typeface="Courier New"/>
              </a:rPr>
              <a:t>=</a:t>
            </a:r>
            <a:r>
              <a:rPr lang="en-US" sz="1800">
                <a:latin typeface="Courier New"/>
                <a:ea typeface="Courier New"/>
                <a:cs typeface="Courier New"/>
                <a:sym typeface="Courier New"/>
              </a:rPr>
              <a:t> fname</a:t>
            </a:r>
            <a:r>
              <a:rPr lang="en-US" sz="1800">
                <a:solidFill>
                  <a:srgbClr val="999999"/>
                </a:solidFill>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lnSpc>
                <a:spcPct val="100000"/>
              </a:lnSpc>
              <a:spcBef>
                <a:spcPts val="600"/>
              </a:spcBef>
              <a:spcAft>
                <a:spcPts val="0"/>
              </a:spcAft>
              <a:buNone/>
            </a:pPr>
            <a:r>
              <a:rPr lang="en-US" sz="1800">
                <a:latin typeface="Courier New"/>
                <a:ea typeface="Courier New"/>
                <a:cs typeface="Courier New"/>
                <a:sym typeface="Courier New"/>
              </a:rPr>
              <a:t>  </a:t>
            </a:r>
            <a:r>
              <a:rPr lang="en-US" sz="1800">
                <a:solidFill>
                  <a:srgbClr val="0077AA"/>
                </a:solidFill>
                <a:latin typeface="Courier New"/>
                <a:ea typeface="Courier New"/>
                <a:cs typeface="Courier New"/>
                <a:sym typeface="Courier New"/>
              </a:rPr>
              <a:t>this</a:t>
            </a:r>
            <a:r>
              <a:rPr lang="en-US" sz="1800">
                <a:solidFill>
                  <a:srgbClr val="999999"/>
                </a:solidFill>
                <a:latin typeface="Courier New"/>
                <a:ea typeface="Courier New"/>
                <a:cs typeface="Courier New"/>
                <a:sym typeface="Courier New"/>
              </a:rPr>
              <a:t>.</a:t>
            </a:r>
            <a:r>
              <a:rPr lang="en-US" sz="1800">
                <a:latin typeface="Courier New"/>
                <a:ea typeface="Courier New"/>
                <a:cs typeface="Courier New"/>
                <a:sym typeface="Courier New"/>
              </a:rPr>
              <a:t>lastName </a:t>
            </a:r>
            <a:r>
              <a:rPr lang="en-US" sz="1800">
                <a:solidFill>
                  <a:srgbClr val="9A6E3A"/>
                </a:solidFill>
                <a:latin typeface="Courier New"/>
                <a:ea typeface="Courier New"/>
                <a:cs typeface="Courier New"/>
                <a:sym typeface="Courier New"/>
              </a:rPr>
              <a:t>=</a:t>
            </a:r>
            <a:r>
              <a:rPr lang="en-US" sz="1800">
                <a:latin typeface="Courier New"/>
                <a:ea typeface="Courier New"/>
                <a:cs typeface="Courier New"/>
                <a:sym typeface="Courier New"/>
              </a:rPr>
              <a:t> lname</a:t>
            </a:r>
            <a:r>
              <a:rPr lang="en-US" sz="1800">
                <a:solidFill>
                  <a:srgbClr val="999999"/>
                </a:solidFill>
                <a:latin typeface="Courier New"/>
                <a:ea typeface="Courier New"/>
                <a:cs typeface="Courier New"/>
                <a:sym typeface="Courier New"/>
              </a:rPr>
              <a:t>;</a:t>
            </a:r>
            <a:endParaRPr sz="1800">
              <a:latin typeface="Courier New"/>
              <a:ea typeface="Courier New"/>
              <a:cs typeface="Courier New"/>
              <a:sym typeface="Courier New"/>
            </a:endParaRPr>
          </a:p>
          <a:p>
            <a:pPr marL="0" marR="190500" lvl="0" indent="0" algn="l" rtl="0">
              <a:lnSpc>
                <a:spcPct val="100000"/>
              </a:lnSpc>
              <a:spcBef>
                <a:spcPts val="1700"/>
              </a:spcBef>
              <a:spcAft>
                <a:spcPts val="0"/>
              </a:spcAft>
              <a:buNone/>
            </a:pPr>
            <a:r>
              <a:rPr lang="en-US" sz="1800">
                <a:solidFill>
                  <a:srgbClr val="999999"/>
                </a:solidFill>
                <a:latin typeface="Courier New"/>
                <a:ea typeface="Courier New"/>
                <a:cs typeface="Courier New"/>
                <a:sym typeface="Courier New"/>
              </a:rPr>
              <a:t>}</a:t>
            </a:r>
            <a:endParaRPr sz="1800">
              <a:solidFill>
                <a:srgbClr val="0A0A23"/>
              </a:solidFill>
              <a:highlight>
                <a:srgbClr val="FFFFFF"/>
              </a:highlight>
              <a:latin typeface="Arial"/>
              <a:ea typeface="Arial"/>
              <a:cs typeface="Arial"/>
              <a:sym typeface="Arial"/>
            </a:endParaRPr>
          </a:p>
          <a:p>
            <a:pPr marL="0" marR="190500" lvl="0" indent="0" algn="l" rtl="0">
              <a:lnSpc>
                <a:spcPct val="100000"/>
              </a:lnSpc>
              <a:spcBef>
                <a:spcPts val="3300"/>
              </a:spcBef>
              <a:spcAft>
                <a:spcPts val="0"/>
              </a:spcAft>
              <a:buNone/>
            </a:pPr>
            <a:r>
              <a:rPr lang="en-US" sz="1800">
                <a:solidFill>
                  <a:srgbClr val="0077AA"/>
                </a:solidFill>
                <a:latin typeface="Courier New"/>
                <a:ea typeface="Courier New"/>
                <a:cs typeface="Courier New"/>
                <a:sym typeface="Courier New"/>
              </a:rPr>
              <a:t>const</a:t>
            </a:r>
            <a:r>
              <a:rPr lang="en-US" sz="1800">
                <a:latin typeface="Courier New"/>
                <a:ea typeface="Courier New"/>
                <a:cs typeface="Courier New"/>
                <a:sym typeface="Courier New"/>
              </a:rPr>
              <a:t> personOne </a:t>
            </a:r>
            <a:r>
              <a:rPr lang="en-US" sz="1800">
                <a:solidFill>
                  <a:srgbClr val="9A6E3A"/>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0077AA"/>
                </a:solidFill>
                <a:latin typeface="Courier New"/>
                <a:ea typeface="Courier New"/>
                <a:cs typeface="Courier New"/>
                <a:sym typeface="Courier New"/>
              </a:rPr>
              <a:t>new</a:t>
            </a:r>
            <a:r>
              <a:rPr lang="en-US" sz="1800">
                <a:latin typeface="Courier New"/>
                <a:ea typeface="Courier New"/>
                <a:cs typeface="Courier New"/>
                <a:sym typeface="Courier New"/>
              </a:rPr>
              <a:t> </a:t>
            </a:r>
            <a:r>
              <a:rPr lang="en-US" sz="1800">
                <a:solidFill>
                  <a:srgbClr val="DD4A68"/>
                </a:solidFill>
                <a:latin typeface="Courier New"/>
                <a:ea typeface="Courier New"/>
                <a:cs typeface="Courier New"/>
                <a:sym typeface="Courier New"/>
              </a:rPr>
              <a:t>Person</a:t>
            </a:r>
            <a:r>
              <a:rPr lang="en-US" sz="1800">
                <a:solidFill>
                  <a:srgbClr val="999999"/>
                </a:solidFill>
                <a:latin typeface="Courier New"/>
                <a:ea typeface="Courier New"/>
                <a:cs typeface="Courier New"/>
                <a:sym typeface="Courier New"/>
              </a:rPr>
              <a:t>(</a:t>
            </a:r>
            <a:r>
              <a:rPr lang="en-US" sz="1800">
                <a:solidFill>
                  <a:srgbClr val="669900"/>
                </a:solidFill>
                <a:latin typeface="Courier New"/>
                <a:ea typeface="Courier New"/>
                <a:cs typeface="Courier New"/>
                <a:sym typeface="Courier New"/>
              </a:rPr>
              <a:t>'testFirstNameOne'</a:t>
            </a:r>
            <a:r>
              <a:rPr lang="en-US" sz="1800">
                <a:solidFill>
                  <a:srgbClr val="999999"/>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9900"/>
                </a:solidFill>
                <a:latin typeface="Courier New"/>
                <a:ea typeface="Courier New"/>
                <a:cs typeface="Courier New"/>
                <a:sym typeface="Courier New"/>
              </a:rPr>
              <a:t>'testLastNameOne'</a:t>
            </a:r>
            <a:r>
              <a:rPr lang="en-US" sz="1800">
                <a:solidFill>
                  <a:srgbClr val="999999"/>
                </a:solidFill>
                <a:latin typeface="Courier New"/>
                <a:ea typeface="Courier New"/>
                <a:cs typeface="Courier New"/>
                <a:sym typeface="Courier New"/>
              </a:rPr>
              <a:t>);</a:t>
            </a:r>
            <a:endParaRPr sz="1800">
              <a:latin typeface="Courier New"/>
              <a:ea typeface="Courier New"/>
              <a:cs typeface="Courier New"/>
              <a:sym typeface="Courier New"/>
            </a:endParaRPr>
          </a:p>
          <a:p>
            <a:pPr marL="0" marR="190500" lvl="0" indent="0" algn="l" rtl="0">
              <a:lnSpc>
                <a:spcPct val="100000"/>
              </a:lnSpc>
              <a:spcBef>
                <a:spcPts val="3300"/>
              </a:spcBef>
              <a:spcAft>
                <a:spcPts val="0"/>
              </a:spcAft>
              <a:buNone/>
            </a:pPr>
            <a:r>
              <a:rPr lang="en-US" sz="1800">
                <a:solidFill>
                  <a:srgbClr val="0077AA"/>
                </a:solidFill>
                <a:latin typeface="Courier New"/>
                <a:ea typeface="Courier New"/>
                <a:cs typeface="Courier New"/>
                <a:sym typeface="Courier New"/>
              </a:rPr>
              <a:t>const</a:t>
            </a:r>
            <a:r>
              <a:rPr lang="en-US" sz="1800">
                <a:latin typeface="Courier New"/>
                <a:ea typeface="Courier New"/>
                <a:cs typeface="Courier New"/>
                <a:sym typeface="Courier New"/>
              </a:rPr>
              <a:t> personTwo </a:t>
            </a:r>
            <a:r>
              <a:rPr lang="en-US" sz="1800">
                <a:solidFill>
                  <a:srgbClr val="9A6E3A"/>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0077AA"/>
                </a:solidFill>
                <a:latin typeface="Courier New"/>
                <a:ea typeface="Courier New"/>
                <a:cs typeface="Courier New"/>
                <a:sym typeface="Courier New"/>
              </a:rPr>
              <a:t>new</a:t>
            </a:r>
            <a:r>
              <a:rPr lang="en-US" sz="1800">
                <a:latin typeface="Courier New"/>
                <a:ea typeface="Courier New"/>
                <a:cs typeface="Courier New"/>
                <a:sym typeface="Courier New"/>
              </a:rPr>
              <a:t> </a:t>
            </a:r>
            <a:r>
              <a:rPr lang="en-US" sz="1800">
                <a:solidFill>
                  <a:srgbClr val="DD4A68"/>
                </a:solidFill>
                <a:latin typeface="Courier New"/>
                <a:ea typeface="Courier New"/>
                <a:cs typeface="Courier New"/>
                <a:sym typeface="Courier New"/>
              </a:rPr>
              <a:t>Person</a:t>
            </a:r>
            <a:r>
              <a:rPr lang="en-US" sz="1800">
                <a:solidFill>
                  <a:srgbClr val="999999"/>
                </a:solidFill>
                <a:latin typeface="Courier New"/>
                <a:ea typeface="Courier New"/>
                <a:cs typeface="Courier New"/>
                <a:sym typeface="Courier New"/>
              </a:rPr>
              <a:t>(</a:t>
            </a:r>
            <a:r>
              <a:rPr lang="en-US" sz="1800">
                <a:solidFill>
                  <a:srgbClr val="669900"/>
                </a:solidFill>
                <a:latin typeface="Courier New"/>
                <a:ea typeface="Courier New"/>
                <a:cs typeface="Courier New"/>
                <a:sym typeface="Courier New"/>
              </a:rPr>
              <a:t>'testFirstNameTwo'</a:t>
            </a:r>
            <a:r>
              <a:rPr lang="en-US" sz="1800">
                <a:solidFill>
                  <a:srgbClr val="999999"/>
                </a:solidFill>
                <a:latin typeface="Courier New"/>
                <a:ea typeface="Courier New"/>
                <a:cs typeface="Courier New"/>
                <a:sym typeface="Courier New"/>
              </a:rPr>
              <a:t>,</a:t>
            </a:r>
            <a:r>
              <a:rPr lang="en-US" sz="1800">
                <a:latin typeface="Courier New"/>
                <a:ea typeface="Courier New"/>
                <a:cs typeface="Courier New"/>
                <a:sym typeface="Courier New"/>
              </a:rPr>
              <a:t> </a:t>
            </a:r>
            <a:r>
              <a:rPr lang="en-US" sz="1800">
                <a:solidFill>
                  <a:srgbClr val="669900"/>
                </a:solidFill>
                <a:latin typeface="Courier New"/>
                <a:ea typeface="Courier New"/>
                <a:cs typeface="Courier New"/>
                <a:sym typeface="Courier New"/>
              </a:rPr>
              <a:t>'testLastNameTwo'</a:t>
            </a:r>
            <a:r>
              <a:rPr lang="en-US" sz="2200">
                <a:solidFill>
                  <a:srgbClr val="999999"/>
                </a:solidFill>
                <a:latin typeface="Courier New"/>
                <a:ea typeface="Courier New"/>
                <a:cs typeface="Courier New"/>
                <a:sym typeface="Courier New"/>
              </a:rPr>
              <a:t>);</a:t>
            </a:r>
            <a:endParaRPr sz="2200">
              <a:solidFill>
                <a:srgbClr val="999999"/>
              </a:solidFill>
              <a:latin typeface="Courier New"/>
              <a:ea typeface="Courier New"/>
              <a:cs typeface="Courier New"/>
              <a:sym typeface="Courier New"/>
            </a:endParaRPr>
          </a:p>
          <a:p>
            <a:pPr marL="0" lvl="0" indent="0" algn="l" rtl="0">
              <a:lnSpc>
                <a:spcPct val="115000"/>
              </a:lnSpc>
              <a:spcBef>
                <a:spcPts val="3300"/>
              </a:spcBef>
              <a:spcAft>
                <a:spcPts val="0"/>
              </a:spcAft>
              <a:buNone/>
            </a:pPr>
            <a:endParaRPr sz="1450">
              <a:solidFill>
                <a:srgbClr val="0A0A23"/>
              </a:solidFill>
              <a:highlight>
                <a:srgbClr val="FFFFFF"/>
              </a:highlight>
              <a:latin typeface="Arial"/>
              <a:ea typeface="Arial"/>
              <a:cs typeface="Arial"/>
              <a:sym typeface="Arial"/>
            </a:endParaRPr>
          </a:p>
          <a:p>
            <a:pPr marL="0" lvl="0" indent="0" algn="l" rtl="0">
              <a:lnSpc>
                <a:spcPct val="115000"/>
              </a:lnSpc>
              <a:spcBef>
                <a:spcPts val="200"/>
              </a:spcBef>
              <a:spcAft>
                <a:spcPts val="0"/>
              </a:spcAft>
              <a:buNone/>
            </a:pPr>
            <a:endParaRPr sz="1450">
              <a:solidFill>
                <a:srgbClr val="0A0A23"/>
              </a:solidFill>
              <a:highlight>
                <a:srgbClr val="FFFFFF"/>
              </a:highlight>
              <a:latin typeface="Arial"/>
              <a:ea typeface="Arial"/>
              <a:cs typeface="Arial"/>
              <a:sym typeface="Arial"/>
            </a:endParaRPr>
          </a:p>
          <a:p>
            <a:pPr marL="0" lvl="0" indent="0" algn="l" rtl="0">
              <a:lnSpc>
                <a:spcPct val="80000"/>
              </a:lnSpc>
              <a:spcBef>
                <a:spcPts val="2100"/>
              </a:spcBef>
              <a:spcAft>
                <a:spcPts val="0"/>
              </a:spcAft>
              <a:buNone/>
            </a:pPr>
            <a:endParaRPr sz="2400"/>
          </a:p>
          <a:p>
            <a:pPr marL="914400" lvl="0" indent="0" algn="l" rtl="0">
              <a:lnSpc>
                <a:spcPct val="80000"/>
              </a:lnSpc>
              <a:spcBef>
                <a:spcPts val="375"/>
              </a:spcBef>
              <a:spcAft>
                <a:spcPts val="0"/>
              </a:spcAft>
              <a:buNone/>
            </a:pPr>
            <a:endParaRPr sz="2400"/>
          </a:p>
        </p:txBody>
      </p:sp>
      <p:sp>
        <p:nvSpPr>
          <p:cNvPr id="243" name="Google Shape;243;g1114146d3aa_1_19"/>
          <p:cNvSpPr txBox="1">
            <a:spLocks noGrp="1"/>
          </p:cNvSpPr>
          <p:nvPr>
            <p:ph type="dt" idx="10"/>
          </p:nvPr>
        </p:nvSpPr>
        <p:spPr>
          <a:xfrm>
            <a:off x="189271" y="6429893"/>
            <a:ext cx="27432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Calibri"/>
                <a:ea typeface="Calibri"/>
                <a:cs typeface="Calibri"/>
                <a:sym typeface="Calibri"/>
              </a:rPr>
              <a:t>Internet Programming I</a:t>
            </a:r>
            <a:endParaRPr sz="1800" b="1" i="1" u="none" strike="noStrike" cap="none">
              <a:solidFill>
                <a:srgbClr val="0070C0"/>
              </a:solidFill>
              <a:latin typeface="Calibri"/>
              <a:ea typeface="Calibri"/>
              <a:cs typeface="Calibri"/>
              <a:sym typeface="Calibri"/>
            </a:endParaRPr>
          </a:p>
        </p:txBody>
      </p:sp>
      <p:sp>
        <p:nvSpPr>
          <p:cNvPr id="244" name="Google Shape;244;g1114146d3aa_1_19"/>
          <p:cNvSpPr txBox="1">
            <a:spLocks noGrp="1"/>
          </p:cNvSpPr>
          <p:nvPr>
            <p:ph type="ftr" idx="11"/>
          </p:nvPr>
        </p:nvSpPr>
        <p:spPr>
          <a:xfrm>
            <a:off x="4643103" y="6356351"/>
            <a:ext cx="30861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800" b="1" i="1" u="none" strike="noStrike" cap="none">
                <a:solidFill>
                  <a:srgbClr val="0070C0"/>
                </a:solidFill>
                <a:latin typeface="Arial"/>
                <a:ea typeface="Arial"/>
                <a:cs typeface="Arial"/>
                <a:sym typeface="Arial"/>
              </a:rPr>
              <a:t>Chapter 4 - JavaScript</a:t>
            </a:r>
            <a:endParaRPr sz="1800" b="1" i="1" u="none" strike="noStrike" cap="none">
              <a:solidFill>
                <a:srgbClr val="0070C0"/>
              </a:solidFill>
              <a:latin typeface="Arial"/>
              <a:ea typeface="Arial"/>
              <a:cs typeface="Arial"/>
              <a:sym typeface="Arial"/>
            </a:endParaRPr>
          </a:p>
        </p:txBody>
      </p:sp>
      <p:pic>
        <p:nvPicPr>
          <p:cNvPr id="245" name="Google Shape;245;g1114146d3aa_1_19"/>
          <p:cNvPicPr preferRelativeResize="0"/>
          <p:nvPr/>
        </p:nvPicPr>
        <p:blipFill rotWithShape="1">
          <a:blip r:embed="rId3">
            <a:alphaModFix/>
          </a:blip>
          <a:srcRect/>
          <a:stretch/>
        </p:blipFill>
        <p:spPr>
          <a:xfrm>
            <a:off x="11353800" y="44906"/>
            <a:ext cx="587614" cy="685806"/>
          </a:xfrm>
          <a:prstGeom prst="rect">
            <a:avLst/>
          </a:prstGeom>
          <a:noFill/>
          <a:ln>
            <a:noFill/>
          </a:ln>
        </p:spPr>
      </p:pic>
    </p:spTree>
  </p:cSld>
  <p:clrMapOvr>
    <a:masterClrMapping/>
  </p:clrMapOvr>
</p:sld>
</file>

<file path=ppt/theme/theme1.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4721</Words>
  <Application>Microsoft Office PowerPoint</Application>
  <PresentationFormat>Widescreen</PresentationFormat>
  <Paragraphs>678</Paragraphs>
  <Slides>54</Slides>
  <Notes>54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54</vt:i4>
      </vt:variant>
    </vt:vector>
  </HeadingPairs>
  <TitlesOfParts>
    <vt:vector size="63" baseType="lpstr">
      <vt:lpstr>Calibri</vt:lpstr>
      <vt:lpstr>Courier New</vt:lpstr>
      <vt:lpstr>Times New Roman</vt:lpstr>
      <vt:lpstr>Rajdhani</vt:lpstr>
      <vt:lpstr>Rajdhani Light</vt:lpstr>
      <vt:lpstr>Arial</vt:lpstr>
      <vt:lpstr>Noto Sans Symbols</vt:lpstr>
      <vt:lpstr>4_Office Theme</vt:lpstr>
      <vt:lpstr>3_Office Theme</vt:lpstr>
      <vt:lpstr>Internet Programming I</vt:lpstr>
      <vt:lpstr>Objectives</vt:lpstr>
      <vt:lpstr>Outline</vt:lpstr>
      <vt:lpstr>Object concept</vt:lpstr>
      <vt:lpstr>Javascript Object concept</vt:lpstr>
      <vt:lpstr>Javascript Object concept</vt:lpstr>
      <vt:lpstr>Javascript Object creating </vt:lpstr>
      <vt:lpstr>Javascript Object creating </vt:lpstr>
      <vt:lpstr>Javascript Object creating </vt:lpstr>
      <vt:lpstr>Javascript Object creating </vt:lpstr>
      <vt:lpstr>Javascript Object creating </vt:lpstr>
      <vt:lpstr>Javascript Object creating </vt:lpstr>
      <vt:lpstr>Javascript Object creating </vt:lpstr>
      <vt:lpstr>Object properties and methods</vt:lpstr>
      <vt:lpstr>Object properties and methods</vt:lpstr>
      <vt:lpstr>Object properties and methods cont…</vt:lpstr>
      <vt:lpstr>Object properties and methods cont…</vt:lpstr>
      <vt:lpstr>Object properties and methods cont…</vt:lpstr>
      <vt:lpstr>Object properties and methods cont…</vt:lpstr>
      <vt:lpstr>Object properties and methods cont…</vt:lpstr>
      <vt:lpstr>Object properties and methods cont…</vt:lpstr>
      <vt:lpstr>Object properties and methods cont…</vt:lpstr>
      <vt:lpstr>Object properties and methods cont…</vt:lpstr>
      <vt:lpstr>Object properties and methods cont…</vt:lpstr>
      <vt:lpstr>Object properties and methods cont…</vt:lpstr>
      <vt:lpstr>Object properties and methods cont…</vt:lpstr>
      <vt:lpstr>Object properties and methods cont…</vt:lpstr>
      <vt:lpstr>Object accessors</vt:lpstr>
      <vt:lpstr> Object constructors and Prototype</vt:lpstr>
      <vt:lpstr>   Object constructors and Prototype</vt:lpstr>
      <vt:lpstr>  Object constructors and Prototype</vt:lpstr>
      <vt:lpstr>  Object constructors and Prototype   Cont…</vt:lpstr>
      <vt:lpstr>  Object constructors and Prototype   Cont…</vt:lpstr>
      <vt:lpstr>  Object constructors and Prototype   Cont…</vt:lpstr>
      <vt:lpstr>Practical Exercises </vt:lpstr>
      <vt:lpstr>Practical Exercises </vt:lpstr>
      <vt:lpstr>Solution for Task 1</vt:lpstr>
      <vt:lpstr>Solution for Task 1</vt:lpstr>
      <vt:lpstr>Solution for Task 1</vt:lpstr>
      <vt:lpstr>Solution for Task 1</vt:lpstr>
      <vt:lpstr>Practical Exercises </vt:lpstr>
      <vt:lpstr>Solution for Task 2</vt:lpstr>
      <vt:lpstr>Practical Exercises </vt:lpstr>
      <vt:lpstr>Solution</vt:lpstr>
      <vt:lpstr>Solution</vt:lpstr>
      <vt:lpstr>  Inheritance and Prototype chain</vt:lpstr>
      <vt:lpstr>Practical Exercises </vt:lpstr>
      <vt:lpstr>1. Traverse objects</vt:lpstr>
      <vt:lpstr>1. Traverse objects</vt:lpstr>
      <vt:lpstr>1. Traverse objects</vt:lpstr>
      <vt:lpstr>1. Traverse objects</vt:lpstr>
      <vt:lpstr>1. Traverse objects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Programming I</dc:title>
  <dc:creator>Habesh</dc:creator>
  <cp:lastModifiedBy>Habesh</cp:lastModifiedBy>
  <cp:revision>1</cp:revision>
  <dcterms:created xsi:type="dcterms:W3CDTF">2020-11-22T19:05:37Z</dcterms:created>
  <dcterms:modified xsi:type="dcterms:W3CDTF">2022-02-15T11:15:23Z</dcterms:modified>
</cp:coreProperties>
</file>