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 id="2147483828" r:id="rId2"/>
    <p:sldMasterId id="2147483834" r:id="rId3"/>
  </p:sldMasterIdLst>
  <p:notesMasterIdLst>
    <p:notesMasterId r:id="rId18"/>
  </p:notesMasterIdLst>
  <p:sldIdLst>
    <p:sldId id="256" r:id="rId4"/>
    <p:sldId id="263" r:id="rId5"/>
    <p:sldId id="319" r:id="rId6"/>
    <p:sldId id="276" r:id="rId7"/>
    <p:sldId id="323" r:id="rId8"/>
    <p:sldId id="341" r:id="rId9"/>
    <p:sldId id="324" r:id="rId10"/>
    <p:sldId id="325" r:id="rId11"/>
    <p:sldId id="317" r:id="rId12"/>
    <p:sldId id="318" r:id="rId13"/>
    <p:sldId id="340" r:id="rId14"/>
    <p:sldId id="320" r:id="rId15"/>
    <p:sldId id="321" r:id="rId16"/>
    <p:sldId id="27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222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3"/>
  </p:normalViewPr>
  <p:slideViewPr>
    <p:cSldViewPr snapToGrid="0">
      <p:cViewPr varScale="1">
        <p:scale>
          <a:sx n="108" d="100"/>
          <a:sy n="108"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55455-4FD6-433E-BCD7-AF0B72499F3B}"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ECC37-F309-4B00-A804-DA286609FDE5}" type="slidenum">
              <a:rPr lang="en-US" smtClean="0"/>
              <a:t>‹#›</a:t>
            </a:fld>
            <a:endParaRPr lang="en-US"/>
          </a:p>
        </p:txBody>
      </p:sp>
    </p:spTree>
    <p:extLst>
      <p:ext uri="{BB962C8B-B14F-4D97-AF65-F5344CB8AC3E}">
        <p14:creationId xmlns:p14="http://schemas.microsoft.com/office/powerpoint/2010/main" val="84573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FECC37-F309-4B00-A804-DA286609FDE5}" type="slidenum">
              <a:rPr lang="en-US" smtClean="0"/>
              <a:t>1</a:t>
            </a:fld>
            <a:endParaRPr lang="en-US"/>
          </a:p>
        </p:txBody>
      </p:sp>
    </p:spTree>
    <p:extLst>
      <p:ext uri="{BB962C8B-B14F-4D97-AF65-F5344CB8AC3E}">
        <p14:creationId xmlns:p14="http://schemas.microsoft.com/office/powerpoint/2010/main" val="1866868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28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4866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593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24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64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26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457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60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6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646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83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5d32b42a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85d32b42a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03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a:p>
        </p:txBody>
      </p:sp>
      <p:sp>
        <p:nvSpPr>
          <p:cNvPr id="10" name="Google Shape;10;p2"/>
          <p:cNvSpPr/>
          <p:nvPr/>
        </p:nvSpPr>
        <p:spPr>
          <a:xfrm>
            <a:off x="6321468" y="2158634"/>
            <a:ext cx="6978257" cy="5937937"/>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title"/>
          </p:nvPr>
        </p:nvSpPr>
        <p:spPr>
          <a:xfrm>
            <a:off x="3817341" y="1398092"/>
            <a:ext cx="7540400" cy="19464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6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
        <p:nvSpPr>
          <p:cNvPr id="12" name="Google Shape;12;p2"/>
          <p:cNvSpPr txBox="1">
            <a:spLocks noGrp="1"/>
          </p:cNvSpPr>
          <p:nvPr>
            <p:ph type="subTitle" idx="1"/>
          </p:nvPr>
        </p:nvSpPr>
        <p:spPr>
          <a:xfrm>
            <a:off x="6058600" y="3576733"/>
            <a:ext cx="5308000" cy="73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142133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grpSp>
        <p:nvGrpSpPr>
          <p:cNvPr id="48" name="Google Shape;48;p11"/>
          <p:cNvGrpSpPr/>
          <p:nvPr/>
        </p:nvGrpSpPr>
        <p:grpSpPr>
          <a:xfrm rot="948817">
            <a:off x="-6130583" y="2732752"/>
            <a:ext cx="9987888" cy="5439475"/>
            <a:chOff x="841175" y="1036025"/>
            <a:chExt cx="5753500" cy="3133100"/>
          </a:xfrm>
        </p:grpSpPr>
        <p:sp>
          <p:nvSpPr>
            <p:cNvPr id="49" name="Google Shape;49;p11"/>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11"/>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 name="Google Shape;51;p11"/>
          <p:cNvSpPr txBox="1">
            <a:spLocks noGrp="1"/>
          </p:cNvSpPr>
          <p:nvPr>
            <p:ph type="title" hasCustomPrompt="1"/>
          </p:nvPr>
        </p:nvSpPr>
        <p:spPr>
          <a:xfrm>
            <a:off x="415600" y="16935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44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2" name="Google Shape;52;p11"/>
          <p:cNvSpPr txBox="1">
            <a:spLocks noGrp="1"/>
          </p:cNvSpPr>
          <p:nvPr>
            <p:ph type="body" idx="1"/>
          </p:nvPr>
        </p:nvSpPr>
        <p:spPr>
          <a:xfrm>
            <a:off x="2410000" y="4421667"/>
            <a:ext cx="7372000" cy="742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a:lvl1pPr>
            <a:lvl2pPr marL="1219170" lvl="1" indent="-440256" algn="ctr">
              <a:spcBef>
                <a:spcPts val="0"/>
              </a:spcBef>
              <a:spcAft>
                <a:spcPts val="0"/>
              </a:spcAft>
              <a:buSzPts val="1600"/>
              <a:buChar char="○"/>
              <a:defRPr/>
            </a:lvl2pPr>
            <a:lvl3pPr marL="1828754" lvl="2" indent="-440256" algn="ctr">
              <a:spcBef>
                <a:spcPts val="0"/>
              </a:spcBef>
              <a:spcAft>
                <a:spcPts val="0"/>
              </a:spcAft>
              <a:buSzPts val="1600"/>
              <a:buChar char="■"/>
              <a:defRPr/>
            </a:lvl3pPr>
            <a:lvl4pPr marL="2438339" lvl="3" indent="-440256" algn="ctr">
              <a:spcBef>
                <a:spcPts val="0"/>
              </a:spcBef>
              <a:spcAft>
                <a:spcPts val="0"/>
              </a:spcAft>
              <a:buSzPts val="1600"/>
              <a:buChar char="●"/>
              <a:defRPr/>
            </a:lvl4pPr>
            <a:lvl5pPr marL="3047924" lvl="4" indent="-440256" algn="ctr">
              <a:spcBef>
                <a:spcPts val="0"/>
              </a:spcBef>
              <a:spcAft>
                <a:spcPts val="0"/>
              </a:spcAft>
              <a:buSzPts val="1600"/>
              <a:buChar char="○"/>
              <a:defRPr/>
            </a:lvl5pPr>
            <a:lvl6pPr marL="3657509" lvl="5" indent="-440256" algn="ctr">
              <a:spcBef>
                <a:spcPts val="0"/>
              </a:spcBef>
              <a:spcAft>
                <a:spcPts val="0"/>
              </a:spcAft>
              <a:buSzPts val="1600"/>
              <a:buChar char="■"/>
              <a:defRPr/>
            </a:lvl6pPr>
            <a:lvl7pPr marL="4267093" lvl="6" indent="-440256" algn="ctr">
              <a:spcBef>
                <a:spcPts val="0"/>
              </a:spcBef>
              <a:spcAft>
                <a:spcPts val="0"/>
              </a:spcAft>
              <a:buSzPts val="1600"/>
              <a:buChar char="●"/>
              <a:defRPr/>
            </a:lvl7pPr>
            <a:lvl8pPr marL="4876678" lvl="7" indent="-440256" algn="ctr">
              <a:spcBef>
                <a:spcPts val="0"/>
              </a:spcBef>
              <a:spcAft>
                <a:spcPts val="0"/>
              </a:spcAft>
              <a:buSzPts val="1600"/>
              <a:buChar char="○"/>
              <a:defRPr/>
            </a:lvl8pPr>
            <a:lvl9pPr marL="5486263" lvl="8" indent="-440256" algn="ctr">
              <a:spcBef>
                <a:spcPts val="0"/>
              </a:spcBef>
              <a:spcAft>
                <a:spcPts val="0"/>
              </a:spcAft>
              <a:buSzPts val="1600"/>
              <a:buChar char="■"/>
              <a:defRPr/>
            </a:lvl9pPr>
          </a:lstStyle>
          <a:p>
            <a:pPr lvl="0"/>
            <a:r>
              <a:rPr lang="it-IT"/>
              <a:t>Fare clic per modificare gli stili del testo dello schema</a:t>
            </a:r>
          </a:p>
        </p:txBody>
      </p:sp>
      <p:sp>
        <p:nvSpPr>
          <p:cNvPr id="53" name="Google Shape;53;p11"/>
          <p:cNvSpPr/>
          <p:nvPr/>
        </p:nvSpPr>
        <p:spPr>
          <a:xfrm rot="5400000">
            <a:off x="7803090" y="1755530"/>
            <a:ext cx="5492908" cy="3284980"/>
          </a:xfrm>
          <a:custGeom>
            <a:avLst/>
            <a:gdLst/>
            <a:ahLst/>
            <a:cxnLst/>
            <a:rect l="l" t="t" r="r" b="b"/>
            <a:pathLst>
              <a:path w="54396" h="32531" extrusionOk="0">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11"/>
          <p:cNvSpPr/>
          <p:nvPr/>
        </p:nvSpPr>
        <p:spPr>
          <a:xfrm>
            <a:off x="0" y="1"/>
            <a:ext cx="5805112" cy="905567"/>
          </a:xfrm>
          <a:custGeom>
            <a:avLst/>
            <a:gdLst/>
            <a:ahLst/>
            <a:cxnLst/>
            <a:rect l="l" t="t" r="r" b="b"/>
            <a:pathLst>
              <a:path w="41136" h="6417" extrusionOk="0">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1"/>
          <p:cNvSpPr/>
          <p:nvPr/>
        </p:nvSpPr>
        <p:spPr>
          <a:xfrm>
            <a:off x="11431967" y="5185967"/>
            <a:ext cx="1524000" cy="1524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01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2177545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7"/>
        <p:cNvGrpSpPr/>
        <p:nvPr/>
      </p:nvGrpSpPr>
      <p:grpSpPr>
        <a:xfrm>
          <a:off x="0" y="0"/>
          <a:ext cx="0" cy="0"/>
          <a:chOff x="0" y="0"/>
          <a:chExt cx="0" cy="0"/>
        </a:xfrm>
      </p:grpSpPr>
      <p:sp>
        <p:nvSpPr>
          <p:cNvPr id="58" name="Google Shape;58;p13"/>
          <p:cNvSpPr/>
          <p:nvPr/>
        </p:nvSpPr>
        <p:spPr>
          <a:xfrm rot="-4865444">
            <a:off x="-4646715" y="937888"/>
            <a:ext cx="6978491" cy="5938136"/>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13"/>
          <p:cNvSpPr txBox="1">
            <a:spLocks noGrp="1"/>
          </p:cNvSpPr>
          <p:nvPr>
            <p:ph type="title"/>
          </p:nvPr>
        </p:nvSpPr>
        <p:spPr>
          <a:xfrm>
            <a:off x="958000" y="464600"/>
            <a:ext cx="10276000" cy="136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
        <p:nvSpPr>
          <p:cNvPr id="60" name="Google Shape;60;p13"/>
          <p:cNvSpPr txBox="1">
            <a:spLocks noGrp="1"/>
          </p:cNvSpPr>
          <p:nvPr>
            <p:ph type="title" idx="2" hasCustomPrompt="1"/>
          </p:nvPr>
        </p:nvSpPr>
        <p:spPr>
          <a:xfrm>
            <a:off x="3172933" y="1998423"/>
            <a:ext cx="12840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1" name="Google Shape;61;p13"/>
          <p:cNvSpPr txBox="1">
            <a:spLocks noGrp="1"/>
          </p:cNvSpPr>
          <p:nvPr>
            <p:ph type="subTitle" idx="1"/>
          </p:nvPr>
        </p:nvSpPr>
        <p:spPr>
          <a:xfrm>
            <a:off x="2467933" y="2590401"/>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62" name="Google Shape;62;p13"/>
          <p:cNvSpPr txBox="1">
            <a:spLocks noGrp="1"/>
          </p:cNvSpPr>
          <p:nvPr>
            <p:ph type="subTitle" idx="3"/>
          </p:nvPr>
        </p:nvSpPr>
        <p:spPr>
          <a:xfrm>
            <a:off x="2023933" y="3052684"/>
            <a:ext cx="35820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r>
              <a:rPr lang="it-IT"/>
              <a:t>Fare clic per modificare lo stile del sottotitolo dello schema</a:t>
            </a:r>
            <a:endParaRPr/>
          </a:p>
        </p:txBody>
      </p:sp>
      <p:sp>
        <p:nvSpPr>
          <p:cNvPr id="63" name="Google Shape;63;p13"/>
          <p:cNvSpPr txBox="1">
            <a:spLocks noGrp="1"/>
          </p:cNvSpPr>
          <p:nvPr>
            <p:ph type="title" idx="4" hasCustomPrompt="1"/>
          </p:nvPr>
        </p:nvSpPr>
        <p:spPr>
          <a:xfrm>
            <a:off x="3172933" y="4335223"/>
            <a:ext cx="12840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4" name="Google Shape;64;p13"/>
          <p:cNvSpPr txBox="1">
            <a:spLocks noGrp="1"/>
          </p:cNvSpPr>
          <p:nvPr>
            <p:ph type="subTitle" idx="5"/>
          </p:nvPr>
        </p:nvSpPr>
        <p:spPr>
          <a:xfrm>
            <a:off x="2467933" y="4927201"/>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65" name="Google Shape;65;p13"/>
          <p:cNvSpPr txBox="1">
            <a:spLocks noGrp="1"/>
          </p:cNvSpPr>
          <p:nvPr>
            <p:ph type="subTitle" idx="6"/>
          </p:nvPr>
        </p:nvSpPr>
        <p:spPr>
          <a:xfrm>
            <a:off x="2023933" y="5398751"/>
            <a:ext cx="35820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
        <p:nvSpPr>
          <p:cNvPr id="66" name="Google Shape;66;p13"/>
          <p:cNvSpPr txBox="1">
            <a:spLocks noGrp="1"/>
          </p:cNvSpPr>
          <p:nvPr>
            <p:ph type="title" idx="7" hasCustomPrompt="1"/>
          </p:nvPr>
        </p:nvSpPr>
        <p:spPr>
          <a:xfrm>
            <a:off x="7735067" y="4335223"/>
            <a:ext cx="12840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7" name="Google Shape;67;p13"/>
          <p:cNvSpPr txBox="1">
            <a:spLocks noGrp="1"/>
          </p:cNvSpPr>
          <p:nvPr>
            <p:ph type="subTitle" idx="8"/>
          </p:nvPr>
        </p:nvSpPr>
        <p:spPr>
          <a:xfrm>
            <a:off x="6866867" y="4927201"/>
            <a:ext cx="30204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68" name="Google Shape;68;p13"/>
          <p:cNvSpPr txBox="1">
            <a:spLocks noGrp="1"/>
          </p:cNvSpPr>
          <p:nvPr>
            <p:ph type="subTitle" idx="9"/>
          </p:nvPr>
        </p:nvSpPr>
        <p:spPr>
          <a:xfrm>
            <a:off x="6586067" y="5398751"/>
            <a:ext cx="35820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
        <p:nvSpPr>
          <p:cNvPr id="69" name="Google Shape;69;p13"/>
          <p:cNvSpPr txBox="1">
            <a:spLocks noGrp="1"/>
          </p:cNvSpPr>
          <p:nvPr>
            <p:ph type="title" idx="13" hasCustomPrompt="1"/>
          </p:nvPr>
        </p:nvSpPr>
        <p:spPr>
          <a:xfrm>
            <a:off x="7735067" y="1998423"/>
            <a:ext cx="1284000" cy="41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4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70" name="Google Shape;70;p13"/>
          <p:cNvSpPr txBox="1">
            <a:spLocks noGrp="1"/>
          </p:cNvSpPr>
          <p:nvPr>
            <p:ph type="subTitle" idx="14"/>
          </p:nvPr>
        </p:nvSpPr>
        <p:spPr>
          <a:xfrm>
            <a:off x="7030067" y="2590401"/>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71" name="Google Shape;71;p13"/>
          <p:cNvSpPr txBox="1">
            <a:spLocks noGrp="1"/>
          </p:cNvSpPr>
          <p:nvPr>
            <p:ph type="subTitle" idx="15"/>
          </p:nvPr>
        </p:nvSpPr>
        <p:spPr>
          <a:xfrm>
            <a:off x="6586067" y="3052684"/>
            <a:ext cx="35820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33878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tle and three columns">
  <p:cSld name="1_Tittle and three columns">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57F1E4F-1CFF-5643-939E-217C01CDF565}" type="slidenum">
              <a:rPr lang="en-US" smtClean="0"/>
              <a:pPr/>
              <a:t>‹#›</a:t>
            </a:fld>
            <a:endParaRPr lang="en-US"/>
          </a:p>
        </p:txBody>
      </p:sp>
      <p:sp>
        <p:nvSpPr>
          <p:cNvPr id="74" name="Google Shape;74;p14"/>
          <p:cNvSpPr/>
          <p:nvPr/>
        </p:nvSpPr>
        <p:spPr>
          <a:xfrm>
            <a:off x="-525700" y="-447021"/>
            <a:ext cx="6416471" cy="1854032"/>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14"/>
          <p:cNvGrpSpPr/>
          <p:nvPr/>
        </p:nvGrpSpPr>
        <p:grpSpPr>
          <a:xfrm flipH="1">
            <a:off x="10999869" y="5613386"/>
            <a:ext cx="1089851" cy="1449517"/>
            <a:chOff x="6377563" y="1659325"/>
            <a:chExt cx="1152225" cy="1532475"/>
          </a:xfrm>
        </p:grpSpPr>
        <p:sp>
          <p:nvSpPr>
            <p:cNvPr id="76" name="Google Shape;76;p1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1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 name="Google Shape;79;p14"/>
          <p:cNvGrpSpPr/>
          <p:nvPr/>
        </p:nvGrpSpPr>
        <p:grpSpPr>
          <a:xfrm flipH="1">
            <a:off x="11507863" y="5359404"/>
            <a:ext cx="811011" cy="1591705"/>
            <a:chOff x="7090388" y="1362675"/>
            <a:chExt cx="913575" cy="1793000"/>
          </a:xfrm>
        </p:grpSpPr>
        <p:sp>
          <p:nvSpPr>
            <p:cNvPr id="80" name="Google Shape;80;p1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1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 name="Google Shape;82;p14"/>
          <p:cNvSpPr txBox="1">
            <a:spLocks noGrp="1"/>
          </p:cNvSpPr>
          <p:nvPr>
            <p:ph type="title"/>
          </p:nvPr>
        </p:nvSpPr>
        <p:spPr>
          <a:xfrm>
            <a:off x="965400" y="463767"/>
            <a:ext cx="10261200" cy="64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
        <p:nvSpPr>
          <p:cNvPr id="83" name="Google Shape;83;p14"/>
          <p:cNvSpPr txBox="1">
            <a:spLocks noGrp="1"/>
          </p:cNvSpPr>
          <p:nvPr>
            <p:ph type="subTitle" idx="1"/>
          </p:nvPr>
        </p:nvSpPr>
        <p:spPr>
          <a:xfrm>
            <a:off x="861233" y="4422300"/>
            <a:ext cx="3125200" cy="43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84" name="Google Shape;84;p14"/>
          <p:cNvSpPr txBox="1">
            <a:spLocks noGrp="1"/>
          </p:cNvSpPr>
          <p:nvPr>
            <p:ph type="subTitle" idx="2"/>
          </p:nvPr>
        </p:nvSpPr>
        <p:spPr>
          <a:xfrm>
            <a:off x="922217" y="4961900"/>
            <a:ext cx="3125200" cy="1186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r>
              <a:rPr lang="it-IT"/>
              <a:t>Fare clic per modificare lo stile del sottotitolo dello schema</a:t>
            </a:r>
            <a:endParaRPr/>
          </a:p>
        </p:txBody>
      </p:sp>
      <p:sp>
        <p:nvSpPr>
          <p:cNvPr id="85" name="Google Shape;85;p14"/>
          <p:cNvSpPr txBox="1">
            <a:spLocks noGrp="1"/>
          </p:cNvSpPr>
          <p:nvPr>
            <p:ph type="subTitle" idx="3"/>
          </p:nvPr>
        </p:nvSpPr>
        <p:spPr>
          <a:xfrm>
            <a:off x="4512500" y="4422300"/>
            <a:ext cx="3125200" cy="43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86" name="Google Shape;86;p14"/>
          <p:cNvSpPr txBox="1">
            <a:spLocks noGrp="1"/>
          </p:cNvSpPr>
          <p:nvPr>
            <p:ph type="subTitle" idx="4"/>
          </p:nvPr>
        </p:nvSpPr>
        <p:spPr>
          <a:xfrm>
            <a:off x="4512517" y="4961900"/>
            <a:ext cx="3125200" cy="1186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r>
              <a:rPr lang="it-IT"/>
              <a:t>Fare clic per modificare lo stile del sottotitolo dello schema</a:t>
            </a:r>
            <a:endParaRPr/>
          </a:p>
        </p:txBody>
      </p:sp>
      <p:sp>
        <p:nvSpPr>
          <p:cNvPr id="87" name="Google Shape;87;p14"/>
          <p:cNvSpPr txBox="1">
            <a:spLocks noGrp="1"/>
          </p:cNvSpPr>
          <p:nvPr>
            <p:ph type="subTitle" idx="5"/>
          </p:nvPr>
        </p:nvSpPr>
        <p:spPr>
          <a:xfrm>
            <a:off x="8144584" y="4422300"/>
            <a:ext cx="3125200" cy="43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b="1">
                <a:solidFill>
                  <a:schemeClr val="accent1"/>
                </a:solidFill>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88" name="Google Shape;88;p14"/>
          <p:cNvSpPr txBox="1">
            <a:spLocks noGrp="1"/>
          </p:cNvSpPr>
          <p:nvPr>
            <p:ph type="subTitle" idx="6"/>
          </p:nvPr>
        </p:nvSpPr>
        <p:spPr>
          <a:xfrm>
            <a:off x="8144584" y="4961900"/>
            <a:ext cx="3125200" cy="1186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r>
              <a:rPr lang="it-IT"/>
              <a:t>Fare clic per modificare lo stile del sottotitolo dello schema</a:t>
            </a:r>
            <a:endParaRPr/>
          </a:p>
        </p:txBody>
      </p:sp>
    </p:spTree>
    <p:extLst>
      <p:ext uri="{BB962C8B-B14F-4D97-AF65-F5344CB8AC3E}">
        <p14:creationId xmlns:p14="http://schemas.microsoft.com/office/powerpoint/2010/main" val="785181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tle and photo">
  <p:cSld name="Tittle and photo">
    <p:spTree>
      <p:nvGrpSpPr>
        <p:cNvPr id="1" name="Shape 89"/>
        <p:cNvGrpSpPr/>
        <p:nvPr/>
      </p:nvGrpSpPr>
      <p:grpSpPr>
        <a:xfrm>
          <a:off x="0" y="0"/>
          <a:ext cx="0" cy="0"/>
          <a:chOff x="0" y="0"/>
          <a:chExt cx="0" cy="0"/>
        </a:xfrm>
      </p:grpSpPr>
      <p:sp>
        <p:nvSpPr>
          <p:cNvPr id="90" name="Google Shape;90;p15"/>
          <p:cNvSpPr/>
          <p:nvPr/>
        </p:nvSpPr>
        <p:spPr>
          <a:xfrm rot="10800000" flipH="1">
            <a:off x="-852441" y="-19237"/>
            <a:ext cx="7479500" cy="6977333"/>
          </a:xfrm>
          <a:custGeom>
            <a:avLst/>
            <a:gdLst/>
            <a:ahLst/>
            <a:cxnLst/>
            <a:rect l="l" t="t" r="r" b="b"/>
            <a:pathLst>
              <a:path w="224385" h="209320" extrusionOk="0">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15"/>
          <p:cNvSpPr txBox="1">
            <a:spLocks noGrp="1"/>
          </p:cNvSpPr>
          <p:nvPr>
            <p:ph type="title"/>
          </p:nvPr>
        </p:nvSpPr>
        <p:spPr>
          <a:xfrm>
            <a:off x="844467" y="3817095"/>
            <a:ext cx="3994400" cy="2570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r>
              <a:rPr lang="it-IT"/>
              <a:t>Fare clic per modificare lo stile del titolo dello schema</a:t>
            </a:r>
            <a:endParaRPr/>
          </a:p>
        </p:txBody>
      </p:sp>
      <p:sp>
        <p:nvSpPr>
          <p:cNvPr id="92" name="Google Shape;92;p15"/>
          <p:cNvSpPr/>
          <p:nvPr/>
        </p:nvSpPr>
        <p:spPr>
          <a:xfrm rot="10800000" flipH="1">
            <a:off x="598330" y="-10670"/>
            <a:ext cx="6023233" cy="4663700"/>
          </a:xfrm>
          <a:custGeom>
            <a:avLst/>
            <a:gdLst/>
            <a:ahLst/>
            <a:cxnLst/>
            <a:rect l="l" t="t" r="r" b="b"/>
            <a:pathLst>
              <a:path w="180697" h="139911" extrusionOk="0">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rot="10800000">
            <a:off x="-803041" y="-19233"/>
            <a:ext cx="3639333" cy="3358800"/>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60059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795125" y="1029179"/>
            <a:ext cx="6144800" cy="1363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6133"/>
            </a:lvl1pPr>
            <a:lvl2pPr lvl="1" rtl="0">
              <a:spcBef>
                <a:spcPts val="0"/>
              </a:spcBef>
              <a:spcAft>
                <a:spcPts val="0"/>
              </a:spcAft>
              <a:buNone/>
              <a:defRPr sz="6133"/>
            </a:lvl2pPr>
            <a:lvl3pPr lvl="2" rtl="0">
              <a:spcBef>
                <a:spcPts val="0"/>
              </a:spcBef>
              <a:spcAft>
                <a:spcPts val="0"/>
              </a:spcAft>
              <a:buNone/>
              <a:defRPr sz="6133"/>
            </a:lvl3pPr>
            <a:lvl4pPr lvl="3" rtl="0">
              <a:spcBef>
                <a:spcPts val="0"/>
              </a:spcBef>
              <a:spcAft>
                <a:spcPts val="0"/>
              </a:spcAft>
              <a:buNone/>
              <a:defRPr sz="6133"/>
            </a:lvl4pPr>
            <a:lvl5pPr lvl="4" rtl="0">
              <a:spcBef>
                <a:spcPts val="0"/>
              </a:spcBef>
              <a:spcAft>
                <a:spcPts val="0"/>
              </a:spcAft>
              <a:buNone/>
              <a:defRPr sz="6133"/>
            </a:lvl5pPr>
            <a:lvl6pPr lvl="5" rtl="0">
              <a:spcBef>
                <a:spcPts val="0"/>
              </a:spcBef>
              <a:spcAft>
                <a:spcPts val="0"/>
              </a:spcAft>
              <a:buNone/>
              <a:defRPr sz="6133"/>
            </a:lvl6pPr>
            <a:lvl7pPr lvl="6" rtl="0">
              <a:spcBef>
                <a:spcPts val="0"/>
              </a:spcBef>
              <a:spcAft>
                <a:spcPts val="0"/>
              </a:spcAft>
              <a:buNone/>
              <a:defRPr sz="6133"/>
            </a:lvl7pPr>
            <a:lvl8pPr lvl="7" rtl="0">
              <a:spcBef>
                <a:spcPts val="0"/>
              </a:spcBef>
              <a:spcAft>
                <a:spcPts val="0"/>
              </a:spcAft>
              <a:buNone/>
              <a:defRPr sz="6133"/>
            </a:lvl8pPr>
            <a:lvl9pPr lvl="8" rtl="0">
              <a:spcBef>
                <a:spcPts val="0"/>
              </a:spcBef>
              <a:spcAft>
                <a:spcPts val="0"/>
              </a:spcAft>
              <a:buNone/>
              <a:defRPr sz="6133"/>
            </a:lvl9pPr>
          </a:lstStyle>
          <a:p>
            <a:r>
              <a:rPr lang="it-IT"/>
              <a:t>Fare clic per modificare lo stile del titolo dello schema</a:t>
            </a:r>
            <a:endParaRPr/>
          </a:p>
        </p:txBody>
      </p:sp>
      <p:sp>
        <p:nvSpPr>
          <p:cNvPr id="96" name="Google Shape;96;p16"/>
          <p:cNvSpPr txBox="1"/>
          <p:nvPr/>
        </p:nvSpPr>
        <p:spPr>
          <a:xfrm>
            <a:off x="825700" y="4695600"/>
            <a:ext cx="4873200" cy="1396000"/>
          </a:xfrm>
          <a:prstGeom prst="rect">
            <a:avLst/>
          </a:prstGeom>
          <a:noFill/>
          <a:ln>
            <a:noFill/>
          </a:ln>
        </p:spPr>
        <p:txBody>
          <a:bodyPr spcFirstLastPara="1" wrap="square" lIns="121900" tIns="96000" rIns="121900" bIns="0" anchor="t" anchorCtr="0">
            <a:noAutofit/>
          </a:bodyPr>
          <a:lstStyle/>
          <a:p>
            <a:pPr marL="0" marR="0" lvl="0" indent="0" algn="l" rtl="0">
              <a:spcBef>
                <a:spcPts val="400"/>
              </a:spcBef>
              <a:spcAft>
                <a:spcPts val="0"/>
              </a:spcAft>
              <a:buNone/>
            </a:pPr>
            <a:r>
              <a:rPr lang="en" sz="1600" b="1">
                <a:solidFill>
                  <a:schemeClr val="accent2"/>
                </a:solidFill>
                <a:latin typeface="Montserrat"/>
                <a:ea typeface="Montserrat"/>
                <a:cs typeface="Montserrat"/>
                <a:sym typeface="Montserrat"/>
              </a:rPr>
              <a:t>CREDITS</a:t>
            </a:r>
            <a:r>
              <a:rPr lang="en" sz="1600">
                <a:solidFill>
                  <a:schemeClr val="accent2"/>
                </a:solidFill>
                <a:latin typeface="Montserrat Medium"/>
                <a:ea typeface="Montserrat Medium"/>
                <a:cs typeface="Montserrat Medium"/>
                <a:sym typeface="Montserrat Medium"/>
              </a:rPr>
              <a:t>: </a:t>
            </a:r>
            <a:r>
              <a:rPr lang="en" sz="1600">
                <a:solidFill>
                  <a:schemeClr val="accent2"/>
                </a:solidFill>
                <a:latin typeface="Montserrat"/>
                <a:ea typeface="Montserrat"/>
                <a:cs typeface="Montserrat"/>
                <a:sym typeface="Montserrat"/>
              </a:rPr>
              <a:t>This presentation template was created by </a:t>
            </a:r>
            <a:r>
              <a:rPr lang="en" sz="1600" b="1">
                <a:solidFill>
                  <a:schemeClr val="accent2"/>
                </a:solidFill>
                <a:latin typeface="Montserrat"/>
                <a:ea typeface="Montserrat"/>
                <a:cs typeface="Montserrat"/>
                <a:sym typeface="Montserrat"/>
              </a:rPr>
              <a:t>Slidesgo</a:t>
            </a:r>
            <a:r>
              <a:rPr lang="en" sz="1600">
                <a:solidFill>
                  <a:schemeClr val="accent2"/>
                </a:solidFill>
                <a:latin typeface="Montserrat Medium"/>
                <a:ea typeface="Montserrat Medium"/>
                <a:cs typeface="Montserrat Medium"/>
                <a:sym typeface="Montserrat Medium"/>
              </a:rPr>
              <a:t>, </a:t>
            </a:r>
            <a:r>
              <a:rPr lang="en" sz="1600">
                <a:solidFill>
                  <a:schemeClr val="accent2"/>
                </a:solidFill>
                <a:latin typeface="Montserrat"/>
                <a:ea typeface="Montserrat"/>
                <a:cs typeface="Montserrat"/>
                <a:sym typeface="Montserrat"/>
              </a:rPr>
              <a:t>including icons by </a:t>
            </a:r>
            <a:r>
              <a:rPr lang="en" sz="1600" b="1">
                <a:solidFill>
                  <a:schemeClr val="accent2"/>
                </a:solidFill>
                <a:latin typeface="Montserrat"/>
                <a:ea typeface="Montserrat"/>
                <a:cs typeface="Montserrat"/>
                <a:sym typeface="Montserrat"/>
              </a:rPr>
              <a:t>Flaticon</a:t>
            </a:r>
            <a:r>
              <a:rPr lang="en" sz="1600">
                <a:solidFill>
                  <a:schemeClr val="accent2"/>
                </a:solidFill>
                <a:latin typeface="Montserrat Medium"/>
                <a:ea typeface="Montserrat Medium"/>
                <a:cs typeface="Montserrat Medium"/>
                <a:sym typeface="Montserrat Medium"/>
              </a:rPr>
              <a:t>,</a:t>
            </a:r>
            <a:r>
              <a:rPr lang="en" sz="1600">
                <a:solidFill>
                  <a:schemeClr val="accent2"/>
                </a:solidFill>
                <a:latin typeface="Montserrat"/>
                <a:ea typeface="Montserrat"/>
                <a:cs typeface="Montserrat"/>
                <a:sym typeface="Montserrat"/>
              </a:rPr>
              <a:t> and infographics &amp; images by </a:t>
            </a:r>
            <a:r>
              <a:rPr lang="en" sz="1600" b="1">
                <a:solidFill>
                  <a:schemeClr val="accent2"/>
                </a:solidFill>
                <a:latin typeface="Montserrat"/>
                <a:ea typeface="Montserrat"/>
                <a:cs typeface="Montserrat"/>
                <a:sym typeface="Montserrat"/>
              </a:rPr>
              <a:t>Freepik </a:t>
            </a:r>
            <a:r>
              <a:rPr lang="en" sz="1600">
                <a:solidFill>
                  <a:schemeClr val="accent2"/>
                </a:solidFill>
                <a:latin typeface="Montserrat"/>
                <a:ea typeface="Montserrat"/>
                <a:cs typeface="Montserrat"/>
                <a:sym typeface="Montserrat"/>
              </a:rPr>
              <a:t>and illustrations by</a:t>
            </a:r>
            <a:r>
              <a:rPr lang="en" sz="1600">
                <a:solidFill>
                  <a:schemeClr val="accent2"/>
                </a:solidFill>
                <a:latin typeface="Montserrat Medium"/>
                <a:ea typeface="Montserrat Medium"/>
                <a:cs typeface="Montserrat Medium"/>
                <a:sym typeface="Montserrat Medium"/>
              </a:rPr>
              <a:t> </a:t>
            </a:r>
            <a:r>
              <a:rPr lang="en" sz="1600" b="1">
                <a:solidFill>
                  <a:schemeClr val="accent2"/>
                </a:solidFill>
                <a:latin typeface="Montserrat"/>
                <a:ea typeface="Montserrat"/>
                <a:cs typeface="Montserrat"/>
                <a:sym typeface="Montserrat"/>
              </a:rPr>
              <a:t>Stories</a:t>
            </a:r>
            <a:r>
              <a:rPr lang="en" sz="1600">
                <a:solidFill>
                  <a:schemeClr val="accent2"/>
                </a:solidFill>
                <a:latin typeface="Montserrat Medium"/>
                <a:ea typeface="Montserrat Medium"/>
                <a:cs typeface="Montserrat Medium"/>
                <a:sym typeface="Montserrat Medium"/>
              </a:rPr>
              <a:t>.</a:t>
            </a:r>
            <a:endParaRPr sz="2267">
              <a:solidFill>
                <a:schemeClr val="accent2"/>
              </a:solidFill>
              <a:latin typeface="Montserrat Medium"/>
              <a:ea typeface="Montserrat Medium"/>
              <a:cs typeface="Montserrat Medium"/>
              <a:sym typeface="Montserrat Medium"/>
            </a:endParaRPr>
          </a:p>
        </p:txBody>
      </p:sp>
      <p:sp>
        <p:nvSpPr>
          <p:cNvPr id="97" name="Google Shape;97;p16"/>
          <p:cNvSpPr/>
          <p:nvPr/>
        </p:nvSpPr>
        <p:spPr>
          <a:xfrm rot="519298">
            <a:off x="7071927" y="2816134"/>
            <a:ext cx="6408960" cy="5634645"/>
          </a:xfrm>
          <a:custGeom>
            <a:avLst/>
            <a:gdLst/>
            <a:ahLst/>
            <a:cxnLst/>
            <a:rect l="l" t="t" r="r" b="b"/>
            <a:pathLst>
              <a:path w="151325" h="138720" extrusionOk="0">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6"/>
          <p:cNvSpPr/>
          <p:nvPr/>
        </p:nvSpPr>
        <p:spPr>
          <a:xfrm>
            <a:off x="7883685" y="-392699"/>
            <a:ext cx="4785433" cy="4029300"/>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6"/>
          <p:cNvSpPr/>
          <p:nvPr/>
        </p:nvSpPr>
        <p:spPr>
          <a:xfrm>
            <a:off x="10413151" y="-24700"/>
            <a:ext cx="1218100" cy="2390667"/>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rgbClr val="FC6D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6"/>
          <p:cNvSpPr/>
          <p:nvPr/>
        </p:nvSpPr>
        <p:spPr>
          <a:xfrm>
            <a:off x="10413151" y="-24700"/>
            <a:ext cx="1218100" cy="2390667"/>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6"/>
          <p:cNvSpPr/>
          <p:nvPr/>
        </p:nvSpPr>
        <p:spPr>
          <a:xfrm>
            <a:off x="10754551" y="208634"/>
            <a:ext cx="650100" cy="2000433"/>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6"/>
          <p:cNvSpPr/>
          <p:nvPr/>
        </p:nvSpPr>
        <p:spPr>
          <a:xfrm>
            <a:off x="11045385" y="-72866"/>
            <a:ext cx="1536300" cy="2043300"/>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6"/>
          <p:cNvSpPr/>
          <p:nvPr/>
        </p:nvSpPr>
        <p:spPr>
          <a:xfrm>
            <a:off x="11465285" y="-67534"/>
            <a:ext cx="515100" cy="1843867"/>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6"/>
          <p:cNvSpPr/>
          <p:nvPr/>
        </p:nvSpPr>
        <p:spPr>
          <a:xfrm>
            <a:off x="11610417" y="755233"/>
            <a:ext cx="457400" cy="367867"/>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6"/>
          <p:cNvSpPr/>
          <p:nvPr/>
        </p:nvSpPr>
        <p:spPr>
          <a:xfrm>
            <a:off x="9308717" y="-254266"/>
            <a:ext cx="2013267" cy="1932833"/>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rgbClr val="FC6D7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p:nvPr/>
        </p:nvSpPr>
        <p:spPr>
          <a:xfrm>
            <a:off x="9308717" y="-254266"/>
            <a:ext cx="2013267" cy="1932833"/>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6"/>
          <p:cNvSpPr/>
          <p:nvPr/>
        </p:nvSpPr>
        <p:spPr>
          <a:xfrm>
            <a:off x="9837451" y="-145299"/>
            <a:ext cx="1392933" cy="1623433"/>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6"/>
          <p:cNvSpPr/>
          <p:nvPr/>
        </p:nvSpPr>
        <p:spPr>
          <a:xfrm>
            <a:off x="9560885" y="-401167"/>
            <a:ext cx="1573767" cy="1228533"/>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6"/>
          <p:cNvSpPr/>
          <p:nvPr/>
        </p:nvSpPr>
        <p:spPr>
          <a:xfrm>
            <a:off x="9772017" y="-328233"/>
            <a:ext cx="1319200" cy="1019367"/>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6"/>
          <p:cNvSpPr/>
          <p:nvPr/>
        </p:nvSpPr>
        <p:spPr>
          <a:xfrm>
            <a:off x="9111790" y="2144894"/>
            <a:ext cx="2332933" cy="2165100"/>
          </a:xfrm>
          <a:custGeom>
            <a:avLst/>
            <a:gdLst/>
            <a:ahLst/>
            <a:cxnLst/>
            <a:rect l="l" t="t" r="r" b="b"/>
            <a:pathLst>
              <a:path w="69988" h="64953" extrusionOk="0">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extLst>
      <p:ext uri="{BB962C8B-B14F-4D97-AF65-F5344CB8AC3E}">
        <p14:creationId xmlns:p14="http://schemas.microsoft.com/office/powerpoint/2010/main" val="338049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tle and column">
  <p:cSld name="Tittle and column">
    <p:spTree>
      <p:nvGrpSpPr>
        <p:cNvPr id="1" name="Shape 111"/>
        <p:cNvGrpSpPr/>
        <p:nvPr/>
      </p:nvGrpSpPr>
      <p:grpSpPr>
        <a:xfrm>
          <a:off x="0" y="0"/>
          <a:ext cx="0" cy="0"/>
          <a:chOff x="0" y="0"/>
          <a:chExt cx="0" cy="0"/>
        </a:xfrm>
      </p:grpSpPr>
      <p:sp>
        <p:nvSpPr>
          <p:cNvPr id="112" name="Google Shape;112;p17"/>
          <p:cNvSpPr/>
          <p:nvPr/>
        </p:nvSpPr>
        <p:spPr>
          <a:xfrm>
            <a:off x="2473360" y="2154668"/>
            <a:ext cx="7245280" cy="3158263"/>
          </a:xfrm>
          <a:custGeom>
            <a:avLst/>
            <a:gdLst/>
            <a:ahLst/>
            <a:cxnLst/>
            <a:rect l="l" t="t" r="r" b="b"/>
            <a:pathLst>
              <a:path w="194122" h="84619" extrusionOk="0">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7"/>
          <p:cNvSpPr txBox="1">
            <a:spLocks noGrp="1"/>
          </p:cNvSpPr>
          <p:nvPr>
            <p:ph type="title"/>
          </p:nvPr>
        </p:nvSpPr>
        <p:spPr>
          <a:xfrm>
            <a:off x="958000" y="464352"/>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
        <p:nvSpPr>
          <p:cNvPr id="114" name="Google Shape;114;p17"/>
          <p:cNvSpPr txBox="1">
            <a:spLocks noGrp="1"/>
          </p:cNvSpPr>
          <p:nvPr>
            <p:ph type="sldNum" idx="12"/>
          </p:nvPr>
        </p:nvSpPr>
        <p:spPr>
          <a:xfrm flipH="1">
            <a:off x="189065" y="6165889"/>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57F1E4F-1CFF-5643-939E-217C01CDF565}" type="slidenum">
              <a:rPr lang="en-US" smtClean="0"/>
              <a:pPr/>
              <a:t>‹#›</a:t>
            </a:fld>
            <a:endParaRPr lang="en-US"/>
          </a:p>
        </p:txBody>
      </p:sp>
      <p:grpSp>
        <p:nvGrpSpPr>
          <p:cNvPr id="115" name="Google Shape;115;p17"/>
          <p:cNvGrpSpPr/>
          <p:nvPr/>
        </p:nvGrpSpPr>
        <p:grpSpPr>
          <a:xfrm>
            <a:off x="127555" y="5561652"/>
            <a:ext cx="1089851" cy="1449517"/>
            <a:chOff x="6377563" y="1659325"/>
            <a:chExt cx="1152225" cy="1532475"/>
          </a:xfrm>
        </p:grpSpPr>
        <p:sp>
          <p:nvSpPr>
            <p:cNvPr id="116" name="Google Shape;116;p17"/>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7"/>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7"/>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 name="Google Shape;119;p17"/>
          <p:cNvGrpSpPr/>
          <p:nvPr/>
        </p:nvGrpSpPr>
        <p:grpSpPr>
          <a:xfrm>
            <a:off x="-101598" y="5307670"/>
            <a:ext cx="811011" cy="1591705"/>
            <a:chOff x="7090388" y="1362675"/>
            <a:chExt cx="913575" cy="1793000"/>
          </a:xfrm>
        </p:grpSpPr>
        <p:sp>
          <p:nvSpPr>
            <p:cNvPr id="120" name="Google Shape;120;p17"/>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7"/>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17"/>
          <p:cNvGrpSpPr/>
          <p:nvPr/>
        </p:nvGrpSpPr>
        <p:grpSpPr>
          <a:xfrm rot="10800000" flipH="1">
            <a:off x="9196085" y="4519370"/>
            <a:ext cx="3272967" cy="2767133"/>
            <a:chOff x="6981538" y="-300875"/>
            <a:chExt cx="2454725" cy="2075350"/>
          </a:xfrm>
        </p:grpSpPr>
        <p:sp>
          <p:nvSpPr>
            <p:cNvPr id="123" name="Google Shape;123;p17"/>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7"/>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17"/>
            <p:cNvSpPr/>
            <p:nvPr/>
          </p:nvSpPr>
          <p:spPr>
            <a:xfrm>
              <a:off x="8284038" y="-54650"/>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7"/>
            <p:cNvSpPr/>
            <p:nvPr/>
          </p:nvSpPr>
          <p:spPr>
            <a:xfrm>
              <a:off x="8598963" y="-5065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7"/>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7"/>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7"/>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7"/>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17"/>
          <p:cNvSpPr txBox="1">
            <a:spLocks noGrp="1"/>
          </p:cNvSpPr>
          <p:nvPr>
            <p:ph type="subTitle" idx="1"/>
          </p:nvPr>
        </p:nvSpPr>
        <p:spPr>
          <a:xfrm>
            <a:off x="3844400" y="2948175"/>
            <a:ext cx="4503200" cy="1577600"/>
          </a:xfrm>
          <a:prstGeom prst="rect">
            <a:avLst/>
          </a:prstGeom>
        </p:spPr>
        <p:txBody>
          <a:bodyPr spcFirstLastPara="1" wrap="square" lIns="91425" tIns="91425" rIns="91425" bIns="91425" anchor="ctr" anchorCtr="0">
            <a:noAutofit/>
          </a:bodyPr>
          <a:lstStyle>
            <a:lvl1pPr lvl="0">
              <a:spcBef>
                <a:spcPts val="0"/>
              </a:spcBef>
              <a:spcAft>
                <a:spcPts val="0"/>
              </a:spcAft>
              <a:buNone/>
              <a:defRPr sz="2133"/>
            </a:lvl1pPr>
            <a:lvl2pPr lvl="1">
              <a:spcBef>
                <a:spcPts val="0"/>
              </a:spcBef>
              <a:spcAft>
                <a:spcPts val="0"/>
              </a:spcAft>
              <a:buNone/>
              <a:defRPr sz="2133"/>
            </a:lvl2pPr>
            <a:lvl3pPr lvl="2">
              <a:spcBef>
                <a:spcPts val="0"/>
              </a:spcBef>
              <a:spcAft>
                <a:spcPts val="0"/>
              </a:spcAft>
              <a:buNone/>
              <a:defRPr sz="2133"/>
            </a:lvl3pPr>
            <a:lvl4pPr lvl="3">
              <a:spcBef>
                <a:spcPts val="0"/>
              </a:spcBef>
              <a:spcAft>
                <a:spcPts val="0"/>
              </a:spcAft>
              <a:buNone/>
              <a:defRPr sz="2133"/>
            </a:lvl4pPr>
            <a:lvl5pPr lvl="4">
              <a:spcBef>
                <a:spcPts val="0"/>
              </a:spcBef>
              <a:spcAft>
                <a:spcPts val="0"/>
              </a:spcAft>
              <a:buNone/>
              <a:defRPr sz="2133"/>
            </a:lvl5pPr>
            <a:lvl6pPr lvl="5">
              <a:spcBef>
                <a:spcPts val="0"/>
              </a:spcBef>
              <a:spcAft>
                <a:spcPts val="0"/>
              </a:spcAft>
              <a:buNone/>
              <a:defRPr sz="2133"/>
            </a:lvl6pPr>
            <a:lvl7pPr lvl="6">
              <a:spcBef>
                <a:spcPts val="0"/>
              </a:spcBef>
              <a:spcAft>
                <a:spcPts val="0"/>
              </a:spcAft>
              <a:buNone/>
              <a:defRPr sz="2133"/>
            </a:lvl7pPr>
            <a:lvl8pPr lvl="7">
              <a:spcBef>
                <a:spcPts val="0"/>
              </a:spcBef>
              <a:spcAft>
                <a:spcPts val="0"/>
              </a:spcAft>
              <a:buNone/>
              <a:defRPr sz="2133"/>
            </a:lvl8pPr>
            <a:lvl9pPr lvl="8">
              <a:spcBef>
                <a:spcPts val="0"/>
              </a:spcBef>
              <a:spcAft>
                <a:spcPts val="0"/>
              </a:spcAft>
              <a:buNone/>
              <a:defRPr sz="2133"/>
            </a:lvl9pPr>
          </a:lstStyle>
          <a:p>
            <a:r>
              <a:rPr lang="it-IT"/>
              <a:t>Fare clic per modificare lo stile del sottotitolo dello schema</a:t>
            </a:r>
            <a:endParaRPr/>
          </a:p>
        </p:txBody>
      </p:sp>
    </p:spTree>
    <p:extLst>
      <p:ext uri="{BB962C8B-B14F-4D97-AF65-F5344CB8AC3E}">
        <p14:creationId xmlns:p14="http://schemas.microsoft.com/office/powerpoint/2010/main" val="151781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tle and two columns">
  <p:cSld name="Tittle and two columns">
    <p:spTree>
      <p:nvGrpSpPr>
        <p:cNvPr id="1" name="Shape 132"/>
        <p:cNvGrpSpPr/>
        <p:nvPr/>
      </p:nvGrpSpPr>
      <p:grpSpPr>
        <a:xfrm>
          <a:off x="0" y="0"/>
          <a:ext cx="0" cy="0"/>
          <a:chOff x="0" y="0"/>
          <a:chExt cx="0" cy="0"/>
        </a:xfrm>
      </p:grpSpPr>
      <p:sp>
        <p:nvSpPr>
          <p:cNvPr id="133" name="Google Shape;133;p18"/>
          <p:cNvSpPr/>
          <p:nvPr/>
        </p:nvSpPr>
        <p:spPr>
          <a:xfrm rot="10800000">
            <a:off x="6819702" y="-525927"/>
            <a:ext cx="6825167" cy="4985229"/>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34" name="Google Shape;134;p18"/>
          <p:cNvSpPr txBox="1">
            <a:spLocks noGrp="1"/>
          </p:cNvSpPr>
          <p:nvPr>
            <p:ph type="title"/>
          </p:nvPr>
        </p:nvSpPr>
        <p:spPr>
          <a:xfrm>
            <a:off x="958000" y="463053"/>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
        <p:nvSpPr>
          <p:cNvPr id="135" name="Google Shape;135;p18"/>
          <p:cNvSpPr txBox="1">
            <a:spLocks noGrp="1"/>
          </p:cNvSpPr>
          <p:nvPr>
            <p:ph type="subTitle" idx="1"/>
          </p:nvPr>
        </p:nvSpPr>
        <p:spPr>
          <a:xfrm>
            <a:off x="3405365" y="2953267"/>
            <a:ext cx="2532000" cy="3464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2400" b="1">
                <a:solidFill>
                  <a:schemeClr val="accent1"/>
                </a:solidFill>
              </a:defRPr>
            </a:lvl1pPr>
            <a:lvl2pPr lvl="1" algn="l" rtl="0">
              <a:spcBef>
                <a:spcPts val="0"/>
              </a:spcBef>
              <a:spcAft>
                <a:spcPts val="0"/>
              </a:spcAft>
              <a:buNone/>
              <a:defRPr sz="2400" b="1">
                <a:solidFill>
                  <a:schemeClr val="accent1"/>
                </a:solidFill>
              </a:defRPr>
            </a:lvl2pPr>
            <a:lvl3pPr lvl="2" algn="l" rtl="0">
              <a:spcBef>
                <a:spcPts val="0"/>
              </a:spcBef>
              <a:spcAft>
                <a:spcPts val="0"/>
              </a:spcAft>
              <a:buNone/>
              <a:defRPr sz="2400" b="1">
                <a:solidFill>
                  <a:schemeClr val="accent1"/>
                </a:solidFill>
              </a:defRPr>
            </a:lvl3pPr>
            <a:lvl4pPr lvl="3" algn="l" rtl="0">
              <a:spcBef>
                <a:spcPts val="0"/>
              </a:spcBef>
              <a:spcAft>
                <a:spcPts val="0"/>
              </a:spcAft>
              <a:buNone/>
              <a:defRPr sz="2400" b="1">
                <a:solidFill>
                  <a:schemeClr val="accent1"/>
                </a:solidFill>
              </a:defRPr>
            </a:lvl4pPr>
            <a:lvl5pPr lvl="4" algn="l" rtl="0">
              <a:spcBef>
                <a:spcPts val="0"/>
              </a:spcBef>
              <a:spcAft>
                <a:spcPts val="0"/>
              </a:spcAft>
              <a:buNone/>
              <a:defRPr sz="2400" b="1">
                <a:solidFill>
                  <a:schemeClr val="accent1"/>
                </a:solidFill>
              </a:defRPr>
            </a:lvl5pPr>
            <a:lvl6pPr lvl="5" algn="l" rtl="0">
              <a:spcBef>
                <a:spcPts val="0"/>
              </a:spcBef>
              <a:spcAft>
                <a:spcPts val="0"/>
              </a:spcAft>
              <a:buNone/>
              <a:defRPr sz="2400" b="1">
                <a:solidFill>
                  <a:schemeClr val="accent1"/>
                </a:solidFill>
              </a:defRPr>
            </a:lvl6pPr>
            <a:lvl7pPr lvl="6" algn="l" rtl="0">
              <a:spcBef>
                <a:spcPts val="0"/>
              </a:spcBef>
              <a:spcAft>
                <a:spcPts val="0"/>
              </a:spcAft>
              <a:buNone/>
              <a:defRPr sz="2400" b="1">
                <a:solidFill>
                  <a:schemeClr val="accent1"/>
                </a:solidFill>
              </a:defRPr>
            </a:lvl7pPr>
            <a:lvl8pPr lvl="7" algn="l" rtl="0">
              <a:spcBef>
                <a:spcPts val="0"/>
              </a:spcBef>
              <a:spcAft>
                <a:spcPts val="0"/>
              </a:spcAft>
              <a:buNone/>
              <a:defRPr sz="2400" b="1">
                <a:solidFill>
                  <a:schemeClr val="accent1"/>
                </a:solidFill>
              </a:defRPr>
            </a:lvl8pPr>
            <a:lvl9pPr lvl="8" algn="l" rtl="0">
              <a:spcBef>
                <a:spcPts val="0"/>
              </a:spcBef>
              <a:spcAft>
                <a:spcPts val="0"/>
              </a:spcAft>
              <a:buNone/>
              <a:defRPr sz="2400" b="1">
                <a:solidFill>
                  <a:schemeClr val="accent1"/>
                </a:solidFill>
              </a:defRPr>
            </a:lvl9pPr>
          </a:lstStyle>
          <a:p>
            <a:r>
              <a:rPr lang="it-IT"/>
              <a:t>Fare clic per modificare lo stile del sottotitolo dello schema</a:t>
            </a:r>
            <a:endParaRPr/>
          </a:p>
        </p:txBody>
      </p:sp>
      <p:sp>
        <p:nvSpPr>
          <p:cNvPr id="136" name="Google Shape;136;p18"/>
          <p:cNvSpPr txBox="1">
            <a:spLocks noGrp="1"/>
          </p:cNvSpPr>
          <p:nvPr>
            <p:ph type="subTitle" idx="2"/>
          </p:nvPr>
        </p:nvSpPr>
        <p:spPr>
          <a:xfrm>
            <a:off x="3405385" y="3384835"/>
            <a:ext cx="2360400" cy="1204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r>
              <a:rPr lang="it-IT"/>
              <a:t>Fare clic per modificare lo stile del sottotitolo dello schema</a:t>
            </a:r>
            <a:endParaRPr/>
          </a:p>
        </p:txBody>
      </p:sp>
      <p:sp>
        <p:nvSpPr>
          <p:cNvPr id="137" name="Google Shape;137;p18"/>
          <p:cNvSpPr txBox="1">
            <a:spLocks noGrp="1"/>
          </p:cNvSpPr>
          <p:nvPr>
            <p:ph type="subTitle" idx="3"/>
          </p:nvPr>
        </p:nvSpPr>
        <p:spPr>
          <a:xfrm>
            <a:off x="6254632" y="2953267"/>
            <a:ext cx="2532000" cy="346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2400" b="1">
                <a:solidFill>
                  <a:schemeClr val="accent1"/>
                </a:solidFill>
              </a:defRPr>
            </a:lvl1pPr>
            <a:lvl2pPr lvl="1" algn="r" rtl="0">
              <a:spcBef>
                <a:spcPts val="0"/>
              </a:spcBef>
              <a:spcAft>
                <a:spcPts val="0"/>
              </a:spcAft>
              <a:buNone/>
              <a:defRPr sz="2400" b="1">
                <a:solidFill>
                  <a:schemeClr val="accent1"/>
                </a:solidFill>
              </a:defRPr>
            </a:lvl2pPr>
            <a:lvl3pPr lvl="2" algn="r" rtl="0">
              <a:spcBef>
                <a:spcPts val="0"/>
              </a:spcBef>
              <a:spcAft>
                <a:spcPts val="0"/>
              </a:spcAft>
              <a:buNone/>
              <a:defRPr sz="2400" b="1">
                <a:solidFill>
                  <a:schemeClr val="accent1"/>
                </a:solidFill>
              </a:defRPr>
            </a:lvl3pPr>
            <a:lvl4pPr lvl="3" algn="r" rtl="0">
              <a:spcBef>
                <a:spcPts val="0"/>
              </a:spcBef>
              <a:spcAft>
                <a:spcPts val="0"/>
              </a:spcAft>
              <a:buNone/>
              <a:defRPr sz="2400" b="1">
                <a:solidFill>
                  <a:schemeClr val="accent1"/>
                </a:solidFill>
              </a:defRPr>
            </a:lvl4pPr>
            <a:lvl5pPr lvl="4" algn="r" rtl="0">
              <a:spcBef>
                <a:spcPts val="0"/>
              </a:spcBef>
              <a:spcAft>
                <a:spcPts val="0"/>
              </a:spcAft>
              <a:buNone/>
              <a:defRPr sz="2400" b="1">
                <a:solidFill>
                  <a:schemeClr val="accent1"/>
                </a:solidFill>
              </a:defRPr>
            </a:lvl5pPr>
            <a:lvl6pPr lvl="5" algn="r" rtl="0">
              <a:spcBef>
                <a:spcPts val="0"/>
              </a:spcBef>
              <a:spcAft>
                <a:spcPts val="0"/>
              </a:spcAft>
              <a:buNone/>
              <a:defRPr sz="2400" b="1">
                <a:solidFill>
                  <a:schemeClr val="accent1"/>
                </a:solidFill>
              </a:defRPr>
            </a:lvl6pPr>
            <a:lvl7pPr lvl="6" algn="r" rtl="0">
              <a:spcBef>
                <a:spcPts val="0"/>
              </a:spcBef>
              <a:spcAft>
                <a:spcPts val="0"/>
              </a:spcAft>
              <a:buNone/>
              <a:defRPr sz="2400" b="1">
                <a:solidFill>
                  <a:schemeClr val="accent1"/>
                </a:solidFill>
              </a:defRPr>
            </a:lvl7pPr>
            <a:lvl8pPr lvl="7" algn="r" rtl="0">
              <a:spcBef>
                <a:spcPts val="0"/>
              </a:spcBef>
              <a:spcAft>
                <a:spcPts val="0"/>
              </a:spcAft>
              <a:buNone/>
              <a:defRPr sz="2400" b="1">
                <a:solidFill>
                  <a:schemeClr val="accent1"/>
                </a:solidFill>
              </a:defRPr>
            </a:lvl8pPr>
            <a:lvl9pPr lvl="8" algn="r" rtl="0">
              <a:spcBef>
                <a:spcPts val="0"/>
              </a:spcBef>
              <a:spcAft>
                <a:spcPts val="0"/>
              </a:spcAft>
              <a:buNone/>
              <a:defRPr sz="2400" b="1">
                <a:solidFill>
                  <a:schemeClr val="accent1"/>
                </a:solidFill>
              </a:defRPr>
            </a:lvl9pPr>
          </a:lstStyle>
          <a:p>
            <a:r>
              <a:rPr lang="it-IT"/>
              <a:t>Fare clic per modificare lo stile del sottotitolo dello schema</a:t>
            </a:r>
            <a:endParaRPr/>
          </a:p>
        </p:txBody>
      </p:sp>
      <p:sp>
        <p:nvSpPr>
          <p:cNvPr id="138" name="Google Shape;138;p18"/>
          <p:cNvSpPr txBox="1">
            <a:spLocks noGrp="1"/>
          </p:cNvSpPr>
          <p:nvPr>
            <p:ph type="subTitle" idx="4"/>
          </p:nvPr>
        </p:nvSpPr>
        <p:spPr>
          <a:xfrm>
            <a:off x="6426220" y="3384835"/>
            <a:ext cx="2360400" cy="12048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it-IT"/>
              <a:t>Fare clic per modificare lo stile del sottotitolo dello schema</a:t>
            </a:r>
            <a:endParaRPr/>
          </a:p>
        </p:txBody>
      </p:sp>
      <p:sp>
        <p:nvSpPr>
          <p:cNvPr id="139" name="Google Shape;139;p18"/>
          <p:cNvSpPr/>
          <p:nvPr/>
        </p:nvSpPr>
        <p:spPr>
          <a:xfrm rot="-7126212">
            <a:off x="-4584889" y="3271867"/>
            <a:ext cx="6825477" cy="4985456"/>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extLst>
      <p:ext uri="{BB962C8B-B14F-4D97-AF65-F5344CB8AC3E}">
        <p14:creationId xmlns:p14="http://schemas.microsoft.com/office/powerpoint/2010/main" val="13991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tle and three columns 2">
  <p:cSld name="Tittle and three columns 2">
    <p:spTree>
      <p:nvGrpSpPr>
        <p:cNvPr id="1" name="Shape 140"/>
        <p:cNvGrpSpPr/>
        <p:nvPr/>
      </p:nvGrpSpPr>
      <p:grpSpPr>
        <a:xfrm>
          <a:off x="0" y="0"/>
          <a:ext cx="0" cy="0"/>
          <a:chOff x="0" y="0"/>
          <a:chExt cx="0" cy="0"/>
        </a:xfrm>
      </p:grpSpPr>
      <p:sp>
        <p:nvSpPr>
          <p:cNvPr id="141" name="Google Shape;141;p19"/>
          <p:cNvSpPr/>
          <p:nvPr/>
        </p:nvSpPr>
        <p:spPr>
          <a:xfrm rot="10800000" flipH="1">
            <a:off x="-1835431" y="-499593"/>
            <a:ext cx="11038600" cy="80628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42" name="Google Shape;142;p19"/>
          <p:cNvSpPr/>
          <p:nvPr/>
        </p:nvSpPr>
        <p:spPr>
          <a:xfrm rot="-10083919" flipH="1">
            <a:off x="-1732986" y="-412842"/>
            <a:ext cx="3639393" cy="3358855"/>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9"/>
          <p:cNvSpPr/>
          <p:nvPr/>
        </p:nvSpPr>
        <p:spPr>
          <a:xfrm rot="10800000" flipH="1">
            <a:off x="-355600" y="1628992"/>
            <a:ext cx="1155600" cy="10796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9"/>
          <p:cNvSpPr txBox="1">
            <a:spLocks noGrp="1"/>
          </p:cNvSpPr>
          <p:nvPr>
            <p:ph type="title"/>
          </p:nvPr>
        </p:nvSpPr>
        <p:spPr>
          <a:xfrm>
            <a:off x="958000" y="462964"/>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
        <p:nvSpPr>
          <p:cNvPr id="145" name="Google Shape;145;p19"/>
          <p:cNvSpPr txBox="1">
            <a:spLocks noGrp="1"/>
          </p:cNvSpPr>
          <p:nvPr>
            <p:ph type="subTitle" idx="1"/>
          </p:nvPr>
        </p:nvSpPr>
        <p:spPr>
          <a:xfrm>
            <a:off x="828523" y="1563764"/>
            <a:ext cx="2109200" cy="46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b="1">
                <a:solidFill>
                  <a:schemeClr val="accent1"/>
                </a:solidFill>
                <a:latin typeface="Helvetica Neue"/>
                <a:ea typeface="Helvetica Neue"/>
                <a:cs typeface="Helvetica Neue"/>
                <a:sym typeface="Helvetica Neue"/>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r>
              <a:rPr lang="it-IT"/>
              <a:t>Fare clic per modificare lo stile del sottotitolo dello schema</a:t>
            </a:r>
            <a:endParaRPr/>
          </a:p>
        </p:txBody>
      </p:sp>
      <p:sp>
        <p:nvSpPr>
          <p:cNvPr id="146" name="Google Shape;146;p19"/>
          <p:cNvSpPr txBox="1">
            <a:spLocks noGrp="1"/>
          </p:cNvSpPr>
          <p:nvPr>
            <p:ph type="subTitle" idx="2"/>
          </p:nvPr>
        </p:nvSpPr>
        <p:spPr>
          <a:xfrm>
            <a:off x="941167" y="4428267"/>
            <a:ext cx="2109200" cy="46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b="1">
                <a:solidFill>
                  <a:schemeClr val="accent1"/>
                </a:solidFill>
                <a:latin typeface="Helvetica Neue"/>
                <a:ea typeface="Helvetica Neue"/>
                <a:cs typeface="Helvetica Neue"/>
                <a:sym typeface="Helvetica Neue"/>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r>
              <a:rPr lang="it-IT"/>
              <a:t>Fare clic per modificare lo stile del sottotitolo dello schema</a:t>
            </a:r>
            <a:endParaRPr/>
          </a:p>
        </p:txBody>
      </p:sp>
      <p:sp>
        <p:nvSpPr>
          <p:cNvPr id="147" name="Google Shape;147;p19"/>
          <p:cNvSpPr txBox="1">
            <a:spLocks noGrp="1"/>
          </p:cNvSpPr>
          <p:nvPr>
            <p:ph type="subTitle" idx="3"/>
          </p:nvPr>
        </p:nvSpPr>
        <p:spPr>
          <a:xfrm>
            <a:off x="6670267" y="2073968"/>
            <a:ext cx="4660400" cy="3666400"/>
          </a:xfrm>
          <a:prstGeom prst="rect">
            <a:avLst/>
          </a:prstGeom>
        </p:spPr>
        <p:txBody>
          <a:bodyPr spcFirstLastPara="1" wrap="square" lIns="91425" tIns="91425" rIns="91425" bIns="91425" anchor="t" anchorCtr="0">
            <a:noAutofit/>
          </a:bodyPr>
          <a:lstStyle>
            <a:lvl1pPr lvl="0">
              <a:spcBef>
                <a:spcPts val="0"/>
              </a:spcBef>
              <a:spcAft>
                <a:spcPts val="0"/>
              </a:spcAft>
              <a:buNone/>
              <a:defRPr sz="5333" b="1">
                <a:solidFill>
                  <a:schemeClr val="accent1"/>
                </a:solidFill>
                <a:latin typeface="Helvetica Neue"/>
                <a:ea typeface="Helvetica Neue"/>
                <a:cs typeface="Helvetica Neue"/>
                <a:sym typeface="Helvetica Neue"/>
              </a:defRPr>
            </a:lvl1pPr>
            <a:lvl2pPr lvl="1">
              <a:spcBef>
                <a:spcPts val="0"/>
              </a:spcBef>
              <a:spcAft>
                <a:spcPts val="0"/>
              </a:spcAft>
              <a:buNone/>
              <a:defRPr>
                <a:solidFill>
                  <a:schemeClr val="accent1"/>
                </a:solidFill>
              </a:defRPr>
            </a:lvl2pPr>
            <a:lvl3pPr lvl="2">
              <a:spcBef>
                <a:spcPts val="0"/>
              </a:spcBef>
              <a:spcAft>
                <a:spcPts val="0"/>
              </a:spcAft>
              <a:buNone/>
              <a:defRPr>
                <a:solidFill>
                  <a:schemeClr val="accent1"/>
                </a:solidFill>
              </a:defRPr>
            </a:lvl3pPr>
            <a:lvl4pPr lvl="3">
              <a:spcBef>
                <a:spcPts val="0"/>
              </a:spcBef>
              <a:spcAft>
                <a:spcPts val="0"/>
              </a:spcAft>
              <a:buNone/>
              <a:defRPr>
                <a:solidFill>
                  <a:schemeClr val="accent1"/>
                </a:solidFill>
              </a:defRPr>
            </a:lvl4pPr>
            <a:lvl5pPr lvl="4">
              <a:spcBef>
                <a:spcPts val="0"/>
              </a:spcBef>
              <a:spcAft>
                <a:spcPts val="0"/>
              </a:spcAft>
              <a:buNone/>
              <a:defRPr>
                <a:solidFill>
                  <a:schemeClr val="accent1"/>
                </a:solidFill>
              </a:defRPr>
            </a:lvl5pPr>
            <a:lvl6pPr lvl="5">
              <a:spcBef>
                <a:spcPts val="0"/>
              </a:spcBef>
              <a:spcAft>
                <a:spcPts val="0"/>
              </a:spcAft>
              <a:buNone/>
              <a:defRPr>
                <a:solidFill>
                  <a:schemeClr val="accent1"/>
                </a:solidFill>
              </a:defRPr>
            </a:lvl6pPr>
            <a:lvl7pPr lvl="6">
              <a:spcBef>
                <a:spcPts val="0"/>
              </a:spcBef>
              <a:spcAft>
                <a:spcPts val="0"/>
              </a:spcAft>
              <a:buNone/>
              <a:defRPr>
                <a:solidFill>
                  <a:schemeClr val="accent1"/>
                </a:solidFill>
              </a:defRPr>
            </a:lvl7pPr>
            <a:lvl8pPr lvl="7">
              <a:spcBef>
                <a:spcPts val="0"/>
              </a:spcBef>
              <a:spcAft>
                <a:spcPts val="0"/>
              </a:spcAft>
              <a:buNone/>
              <a:defRPr>
                <a:solidFill>
                  <a:schemeClr val="accent1"/>
                </a:solidFill>
              </a:defRPr>
            </a:lvl8pPr>
            <a:lvl9pPr lvl="8">
              <a:spcBef>
                <a:spcPts val="0"/>
              </a:spcBef>
              <a:spcAft>
                <a:spcPts val="0"/>
              </a:spcAft>
              <a:buNone/>
              <a:defRPr>
                <a:solidFill>
                  <a:schemeClr val="accent1"/>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1288808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tle and three columns">
  <p:cSld name="Tittle and three columns">
    <p:bg>
      <p:bgPr>
        <a:solidFill>
          <a:schemeClr val="lt1"/>
        </a:solidFill>
        <a:effectLst/>
      </p:bgPr>
    </p:bg>
    <p:spTree>
      <p:nvGrpSpPr>
        <p:cNvPr id="1" name="Shape 148"/>
        <p:cNvGrpSpPr/>
        <p:nvPr/>
      </p:nvGrpSpPr>
      <p:grpSpPr>
        <a:xfrm>
          <a:off x="0" y="0"/>
          <a:ext cx="0" cy="0"/>
          <a:chOff x="0" y="0"/>
          <a:chExt cx="0" cy="0"/>
        </a:xfrm>
      </p:grpSpPr>
      <p:sp>
        <p:nvSpPr>
          <p:cNvPr id="149" name="Google Shape;149;p20"/>
          <p:cNvSpPr/>
          <p:nvPr/>
        </p:nvSpPr>
        <p:spPr>
          <a:xfrm rot="-5400000">
            <a:off x="-2484408" y="3020153"/>
            <a:ext cx="6416471" cy="1854032"/>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0"/>
          <p:cNvSpPr txBox="1">
            <a:spLocks noGrp="1"/>
          </p:cNvSpPr>
          <p:nvPr>
            <p:ph type="title"/>
          </p:nvPr>
        </p:nvSpPr>
        <p:spPr>
          <a:xfrm>
            <a:off x="957867" y="476969"/>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
        <p:nvSpPr>
          <p:cNvPr id="151" name="Google Shape;151;p20"/>
          <p:cNvSpPr/>
          <p:nvPr/>
        </p:nvSpPr>
        <p:spPr>
          <a:xfrm rot="-1213025">
            <a:off x="9566622" y="578065"/>
            <a:ext cx="7279103" cy="6860199"/>
          </a:xfrm>
          <a:custGeom>
            <a:avLst/>
            <a:gdLst/>
            <a:ahLst/>
            <a:cxnLst/>
            <a:rect l="l" t="t" r="r" b="b"/>
            <a:pathLst>
              <a:path w="176320" h="166173" extrusionOk="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20"/>
          <p:cNvSpPr txBox="1">
            <a:spLocks noGrp="1"/>
          </p:cNvSpPr>
          <p:nvPr>
            <p:ph type="subTitle" idx="1"/>
          </p:nvPr>
        </p:nvSpPr>
        <p:spPr>
          <a:xfrm>
            <a:off x="5895727" y="2003467"/>
            <a:ext cx="4587600" cy="8596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r>
              <a:rPr lang="it-IT"/>
              <a:t>Fare clic per modificare lo stile del sottotitolo dello schema</a:t>
            </a:r>
            <a:endParaRPr/>
          </a:p>
        </p:txBody>
      </p:sp>
      <p:sp>
        <p:nvSpPr>
          <p:cNvPr id="153" name="Google Shape;153;p20"/>
          <p:cNvSpPr txBox="1">
            <a:spLocks noGrp="1"/>
          </p:cNvSpPr>
          <p:nvPr>
            <p:ph type="subTitle" idx="2"/>
          </p:nvPr>
        </p:nvSpPr>
        <p:spPr>
          <a:xfrm>
            <a:off x="5895727" y="3458067"/>
            <a:ext cx="4587600" cy="859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r>
              <a:rPr lang="it-IT"/>
              <a:t>Fare clic per modificare lo stile del sottotitolo dello schema</a:t>
            </a:r>
            <a:endParaRPr/>
          </a:p>
        </p:txBody>
      </p:sp>
      <p:sp>
        <p:nvSpPr>
          <p:cNvPr id="154" name="Google Shape;154;p20"/>
          <p:cNvSpPr txBox="1">
            <a:spLocks noGrp="1"/>
          </p:cNvSpPr>
          <p:nvPr>
            <p:ph type="subTitle" idx="3"/>
          </p:nvPr>
        </p:nvSpPr>
        <p:spPr>
          <a:xfrm>
            <a:off x="5895727" y="4912667"/>
            <a:ext cx="4587600" cy="8596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r>
              <a:rPr lang="it-IT"/>
              <a:t>Fare clic per modificare lo stile del sottotitolo dello schema</a:t>
            </a:r>
            <a:endParaRPr/>
          </a:p>
        </p:txBody>
      </p:sp>
      <p:sp>
        <p:nvSpPr>
          <p:cNvPr id="155" name="Google Shape;155;p20"/>
          <p:cNvSpPr txBox="1">
            <a:spLocks noGrp="1"/>
          </p:cNvSpPr>
          <p:nvPr>
            <p:ph type="subTitle" idx="4"/>
          </p:nvPr>
        </p:nvSpPr>
        <p:spPr>
          <a:xfrm>
            <a:off x="2195873" y="2204773"/>
            <a:ext cx="2278400" cy="59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0"/>
              </a:spcBef>
              <a:spcAft>
                <a:spcPts val="0"/>
              </a:spcAft>
              <a:buNone/>
              <a:defRPr sz="2400" b="1">
                <a:solidFill>
                  <a:schemeClr val="accent1"/>
                </a:solidFill>
              </a:defRPr>
            </a:lvl2pPr>
            <a:lvl3pPr lvl="2" rtl="0">
              <a:spcBef>
                <a:spcPts val="0"/>
              </a:spcBef>
              <a:spcAft>
                <a:spcPts val="0"/>
              </a:spcAft>
              <a:buNone/>
              <a:defRPr sz="2400" b="1">
                <a:solidFill>
                  <a:schemeClr val="accent1"/>
                </a:solidFill>
              </a:defRPr>
            </a:lvl3pPr>
            <a:lvl4pPr lvl="3" rtl="0">
              <a:spcBef>
                <a:spcPts val="0"/>
              </a:spcBef>
              <a:spcAft>
                <a:spcPts val="0"/>
              </a:spcAft>
              <a:buNone/>
              <a:defRPr sz="2400" b="1">
                <a:solidFill>
                  <a:schemeClr val="accent1"/>
                </a:solidFill>
              </a:defRPr>
            </a:lvl4pPr>
            <a:lvl5pPr lvl="4" rtl="0">
              <a:spcBef>
                <a:spcPts val="0"/>
              </a:spcBef>
              <a:spcAft>
                <a:spcPts val="0"/>
              </a:spcAft>
              <a:buNone/>
              <a:defRPr sz="2400" b="1">
                <a:solidFill>
                  <a:schemeClr val="accent1"/>
                </a:solidFill>
              </a:defRPr>
            </a:lvl5pPr>
            <a:lvl6pPr lvl="5" rtl="0">
              <a:spcBef>
                <a:spcPts val="0"/>
              </a:spcBef>
              <a:spcAft>
                <a:spcPts val="0"/>
              </a:spcAft>
              <a:buNone/>
              <a:defRPr sz="2400" b="1">
                <a:solidFill>
                  <a:schemeClr val="accent1"/>
                </a:solidFill>
              </a:defRPr>
            </a:lvl6pPr>
            <a:lvl7pPr lvl="6" rtl="0">
              <a:spcBef>
                <a:spcPts val="0"/>
              </a:spcBef>
              <a:spcAft>
                <a:spcPts val="0"/>
              </a:spcAft>
              <a:buNone/>
              <a:defRPr sz="2400" b="1">
                <a:solidFill>
                  <a:schemeClr val="accent1"/>
                </a:solidFill>
              </a:defRPr>
            </a:lvl7pPr>
            <a:lvl8pPr lvl="7" rtl="0">
              <a:spcBef>
                <a:spcPts val="0"/>
              </a:spcBef>
              <a:spcAft>
                <a:spcPts val="0"/>
              </a:spcAft>
              <a:buNone/>
              <a:defRPr sz="2400" b="1">
                <a:solidFill>
                  <a:schemeClr val="accent1"/>
                </a:solidFill>
              </a:defRPr>
            </a:lvl8pPr>
            <a:lvl9pPr lvl="8" rtl="0">
              <a:spcBef>
                <a:spcPts val="0"/>
              </a:spcBef>
              <a:spcAft>
                <a:spcPts val="0"/>
              </a:spcAft>
              <a:buNone/>
              <a:defRPr sz="2400" b="1">
                <a:solidFill>
                  <a:schemeClr val="accent1"/>
                </a:solidFill>
              </a:defRPr>
            </a:lvl9pPr>
          </a:lstStyle>
          <a:p>
            <a:r>
              <a:rPr lang="it-IT"/>
              <a:t>Fare clic per modificare lo stile del sottotitolo dello schema</a:t>
            </a:r>
            <a:endParaRPr/>
          </a:p>
        </p:txBody>
      </p:sp>
      <p:sp>
        <p:nvSpPr>
          <p:cNvPr id="156" name="Google Shape;156;p20"/>
          <p:cNvSpPr txBox="1">
            <a:spLocks noGrp="1"/>
          </p:cNvSpPr>
          <p:nvPr>
            <p:ph type="subTitle" idx="5"/>
          </p:nvPr>
        </p:nvSpPr>
        <p:spPr>
          <a:xfrm>
            <a:off x="2195873" y="3613884"/>
            <a:ext cx="2278400" cy="59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0"/>
              </a:spcBef>
              <a:spcAft>
                <a:spcPts val="0"/>
              </a:spcAft>
              <a:buNone/>
              <a:defRPr sz="2400" b="1">
                <a:solidFill>
                  <a:schemeClr val="accent1"/>
                </a:solidFill>
              </a:defRPr>
            </a:lvl2pPr>
            <a:lvl3pPr lvl="2" rtl="0">
              <a:spcBef>
                <a:spcPts val="0"/>
              </a:spcBef>
              <a:spcAft>
                <a:spcPts val="0"/>
              </a:spcAft>
              <a:buNone/>
              <a:defRPr sz="2400" b="1">
                <a:solidFill>
                  <a:schemeClr val="accent1"/>
                </a:solidFill>
              </a:defRPr>
            </a:lvl3pPr>
            <a:lvl4pPr lvl="3" rtl="0">
              <a:spcBef>
                <a:spcPts val="0"/>
              </a:spcBef>
              <a:spcAft>
                <a:spcPts val="0"/>
              </a:spcAft>
              <a:buNone/>
              <a:defRPr sz="2400" b="1">
                <a:solidFill>
                  <a:schemeClr val="accent1"/>
                </a:solidFill>
              </a:defRPr>
            </a:lvl4pPr>
            <a:lvl5pPr lvl="4" rtl="0">
              <a:spcBef>
                <a:spcPts val="0"/>
              </a:spcBef>
              <a:spcAft>
                <a:spcPts val="0"/>
              </a:spcAft>
              <a:buNone/>
              <a:defRPr sz="2400" b="1">
                <a:solidFill>
                  <a:schemeClr val="accent1"/>
                </a:solidFill>
              </a:defRPr>
            </a:lvl5pPr>
            <a:lvl6pPr lvl="5" rtl="0">
              <a:spcBef>
                <a:spcPts val="0"/>
              </a:spcBef>
              <a:spcAft>
                <a:spcPts val="0"/>
              </a:spcAft>
              <a:buNone/>
              <a:defRPr sz="2400" b="1">
                <a:solidFill>
                  <a:schemeClr val="accent1"/>
                </a:solidFill>
              </a:defRPr>
            </a:lvl6pPr>
            <a:lvl7pPr lvl="6" rtl="0">
              <a:spcBef>
                <a:spcPts val="0"/>
              </a:spcBef>
              <a:spcAft>
                <a:spcPts val="0"/>
              </a:spcAft>
              <a:buNone/>
              <a:defRPr sz="2400" b="1">
                <a:solidFill>
                  <a:schemeClr val="accent1"/>
                </a:solidFill>
              </a:defRPr>
            </a:lvl7pPr>
            <a:lvl8pPr lvl="7" rtl="0">
              <a:spcBef>
                <a:spcPts val="0"/>
              </a:spcBef>
              <a:spcAft>
                <a:spcPts val="0"/>
              </a:spcAft>
              <a:buNone/>
              <a:defRPr sz="2400" b="1">
                <a:solidFill>
                  <a:schemeClr val="accent1"/>
                </a:solidFill>
              </a:defRPr>
            </a:lvl8pPr>
            <a:lvl9pPr lvl="8" rtl="0">
              <a:spcBef>
                <a:spcPts val="0"/>
              </a:spcBef>
              <a:spcAft>
                <a:spcPts val="0"/>
              </a:spcAft>
              <a:buNone/>
              <a:defRPr sz="2400" b="1">
                <a:solidFill>
                  <a:schemeClr val="accent1"/>
                </a:solidFill>
              </a:defRPr>
            </a:lvl9pPr>
          </a:lstStyle>
          <a:p>
            <a:r>
              <a:rPr lang="it-IT"/>
              <a:t>Fare clic per modificare lo stile del sottotitolo dello schema</a:t>
            </a:r>
            <a:endParaRPr/>
          </a:p>
        </p:txBody>
      </p:sp>
      <p:sp>
        <p:nvSpPr>
          <p:cNvPr id="157" name="Google Shape;157;p20"/>
          <p:cNvSpPr txBox="1">
            <a:spLocks noGrp="1"/>
          </p:cNvSpPr>
          <p:nvPr>
            <p:ph type="subTitle" idx="6"/>
          </p:nvPr>
        </p:nvSpPr>
        <p:spPr>
          <a:xfrm>
            <a:off x="2195873" y="5045536"/>
            <a:ext cx="2278400" cy="59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b="1">
                <a:solidFill>
                  <a:schemeClr val="accent1"/>
                </a:solidFill>
              </a:defRPr>
            </a:lvl1pPr>
            <a:lvl2pPr lvl="1" rtl="0">
              <a:spcBef>
                <a:spcPts val="0"/>
              </a:spcBef>
              <a:spcAft>
                <a:spcPts val="0"/>
              </a:spcAft>
              <a:buNone/>
              <a:defRPr sz="2400" b="1">
                <a:solidFill>
                  <a:schemeClr val="accent1"/>
                </a:solidFill>
              </a:defRPr>
            </a:lvl2pPr>
            <a:lvl3pPr lvl="2" rtl="0">
              <a:spcBef>
                <a:spcPts val="0"/>
              </a:spcBef>
              <a:spcAft>
                <a:spcPts val="0"/>
              </a:spcAft>
              <a:buNone/>
              <a:defRPr sz="2400" b="1">
                <a:solidFill>
                  <a:schemeClr val="accent1"/>
                </a:solidFill>
              </a:defRPr>
            </a:lvl3pPr>
            <a:lvl4pPr lvl="3" rtl="0">
              <a:spcBef>
                <a:spcPts val="0"/>
              </a:spcBef>
              <a:spcAft>
                <a:spcPts val="0"/>
              </a:spcAft>
              <a:buNone/>
              <a:defRPr sz="2400" b="1">
                <a:solidFill>
                  <a:schemeClr val="accent1"/>
                </a:solidFill>
              </a:defRPr>
            </a:lvl4pPr>
            <a:lvl5pPr lvl="4" rtl="0">
              <a:spcBef>
                <a:spcPts val="0"/>
              </a:spcBef>
              <a:spcAft>
                <a:spcPts val="0"/>
              </a:spcAft>
              <a:buNone/>
              <a:defRPr sz="2400" b="1">
                <a:solidFill>
                  <a:schemeClr val="accent1"/>
                </a:solidFill>
              </a:defRPr>
            </a:lvl5pPr>
            <a:lvl6pPr lvl="5" rtl="0">
              <a:spcBef>
                <a:spcPts val="0"/>
              </a:spcBef>
              <a:spcAft>
                <a:spcPts val="0"/>
              </a:spcAft>
              <a:buNone/>
              <a:defRPr sz="2400" b="1">
                <a:solidFill>
                  <a:schemeClr val="accent1"/>
                </a:solidFill>
              </a:defRPr>
            </a:lvl6pPr>
            <a:lvl7pPr lvl="6" rtl="0">
              <a:spcBef>
                <a:spcPts val="0"/>
              </a:spcBef>
              <a:spcAft>
                <a:spcPts val="0"/>
              </a:spcAft>
              <a:buNone/>
              <a:defRPr sz="2400" b="1">
                <a:solidFill>
                  <a:schemeClr val="accent1"/>
                </a:solidFill>
              </a:defRPr>
            </a:lvl7pPr>
            <a:lvl8pPr lvl="7" rtl="0">
              <a:spcBef>
                <a:spcPts val="0"/>
              </a:spcBef>
              <a:spcAft>
                <a:spcPts val="0"/>
              </a:spcAft>
              <a:buNone/>
              <a:defRPr sz="2400" b="1">
                <a:solidFill>
                  <a:schemeClr val="accent1"/>
                </a:solidFill>
              </a:defRPr>
            </a:lvl8pPr>
            <a:lvl9pPr lvl="8" rtl="0">
              <a:spcBef>
                <a:spcPts val="0"/>
              </a:spcBef>
              <a:spcAft>
                <a:spcPts val="0"/>
              </a:spcAft>
              <a:buNone/>
              <a:defRPr sz="2400" b="1">
                <a:solidFill>
                  <a:schemeClr val="accent1"/>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429022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1101962" y="709260"/>
            <a:ext cx="9988076" cy="543948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3"/>
          <p:cNvSpPr txBox="1">
            <a:spLocks noGrp="1"/>
          </p:cNvSpPr>
          <p:nvPr>
            <p:ph type="title"/>
          </p:nvPr>
        </p:nvSpPr>
        <p:spPr>
          <a:xfrm>
            <a:off x="2520000" y="3261187"/>
            <a:ext cx="7152000" cy="63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4800">
                <a:solidFill>
                  <a:schemeClr val="accent1"/>
                </a:solidFill>
              </a:defRPr>
            </a:lvl1pPr>
            <a:lvl2pPr lvl="1">
              <a:spcBef>
                <a:spcPts val="0"/>
              </a:spcBef>
              <a:spcAft>
                <a:spcPts val="0"/>
              </a:spcAft>
              <a:buClr>
                <a:schemeClr val="accent1"/>
              </a:buClr>
              <a:buSzPts val="3600"/>
              <a:buNone/>
              <a:defRPr sz="4800">
                <a:solidFill>
                  <a:schemeClr val="accent1"/>
                </a:solidFill>
              </a:defRPr>
            </a:lvl2pPr>
            <a:lvl3pPr lvl="2">
              <a:spcBef>
                <a:spcPts val="0"/>
              </a:spcBef>
              <a:spcAft>
                <a:spcPts val="0"/>
              </a:spcAft>
              <a:buClr>
                <a:schemeClr val="accent1"/>
              </a:buClr>
              <a:buSzPts val="3600"/>
              <a:buNone/>
              <a:defRPr sz="4800">
                <a:solidFill>
                  <a:schemeClr val="accent1"/>
                </a:solidFill>
              </a:defRPr>
            </a:lvl3pPr>
            <a:lvl4pPr lvl="3">
              <a:spcBef>
                <a:spcPts val="0"/>
              </a:spcBef>
              <a:spcAft>
                <a:spcPts val="0"/>
              </a:spcAft>
              <a:buClr>
                <a:schemeClr val="accent1"/>
              </a:buClr>
              <a:buSzPts val="3600"/>
              <a:buNone/>
              <a:defRPr sz="4800">
                <a:solidFill>
                  <a:schemeClr val="accent1"/>
                </a:solidFill>
              </a:defRPr>
            </a:lvl4pPr>
            <a:lvl5pPr lvl="4">
              <a:spcBef>
                <a:spcPts val="0"/>
              </a:spcBef>
              <a:spcAft>
                <a:spcPts val="0"/>
              </a:spcAft>
              <a:buClr>
                <a:schemeClr val="accent1"/>
              </a:buClr>
              <a:buSzPts val="3600"/>
              <a:buNone/>
              <a:defRPr sz="4800">
                <a:solidFill>
                  <a:schemeClr val="accent1"/>
                </a:solidFill>
              </a:defRPr>
            </a:lvl5pPr>
            <a:lvl6pPr lvl="5">
              <a:spcBef>
                <a:spcPts val="0"/>
              </a:spcBef>
              <a:spcAft>
                <a:spcPts val="0"/>
              </a:spcAft>
              <a:buClr>
                <a:schemeClr val="accent1"/>
              </a:buClr>
              <a:buSzPts val="3600"/>
              <a:buNone/>
              <a:defRPr sz="4800">
                <a:solidFill>
                  <a:schemeClr val="accent1"/>
                </a:solidFill>
              </a:defRPr>
            </a:lvl6pPr>
            <a:lvl7pPr lvl="6">
              <a:spcBef>
                <a:spcPts val="0"/>
              </a:spcBef>
              <a:spcAft>
                <a:spcPts val="0"/>
              </a:spcAft>
              <a:buClr>
                <a:schemeClr val="accent1"/>
              </a:buClr>
              <a:buSzPts val="3600"/>
              <a:buNone/>
              <a:defRPr sz="4800">
                <a:solidFill>
                  <a:schemeClr val="accent1"/>
                </a:solidFill>
              </a:defRPr>
            </a:lvl7pPr>
            <a:lvl8pPr lvl="7">
              <a:spcBef>
                <a:spcPts val="0"/>
              </a:spcBef>
              <a:spcAft>
                <a:spcPts val="0"/>
              </a:spcAft>
              <a:buClr>
                <a:schemeClr val="accent1"/>
              </a:buClr>
              <a:buSzPts val="3600"/>
              <a:buNone/>
              <a:defRPr sz="4800">
                <a:solidFill>
                  <a:schemeClr val="accent1"/>
                </a:solidFill>
              </a:defRPr>
            </a:lvl8pPr>
            <a:lvl9pPr lvl="8">
              <a:spcBef>
                <a:spcPts val="0"/>
              </a:spcBef>
              <a:spcAft>
                <a:spcPts val="0"/>
              </a:spcAft>
              <a:buClr>
                <a:schemeClr val="accent1"/>
              </a:buClr>
              <a:buSzPts val="3600"/>
              <a:buNone/>
              <a:defRPr sz="4800">
                <a:solidFill>
                  <a:schemeClr val="accent1"/>
                </a:solidFill>
              </a:defRPr>
            </a:lvl9pPr>
          </a:lstStyle>
          <a:p>
            <a:r>
              <a:rPr lang="it-IT"/>
              <a:t>Fare clic per modificare lo stile del titolo dello schema</a:t>
            </a:r>
            <a:endParaRPr/>
          </a:p>
        </p:txBody>
      </p:sp>
      <p:sp>
        <p:nvSpPr>
          <p:cNvPr id="18" name="Google Shape;18;p3"/>
          <p:cNvSpPr txBox="1">
            <a:spLocks noGrp="1"/>
          </p:cNvSpPr>
          <p:nvPr>
            <p:ph type="title" idx="2" hasCustomPrompt="1"/>
          </p:nvPr>
        </p:nvSpPr>
        <p:spPr>
          <a:xfrm>
            <a:off x="5242000" y="2512800"/>
            <a:ext cx="1708000" cy="6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49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982873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tle and two bodies">
  <p:cSld name="Tittle and two bodies">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958000" y="463727"/>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
        <p:nvSpPr>
          <p:cNvPr id="160" name="Google Shape;160;p21"/>
          <p:cNvSpPr/>
          <p:nvPr/>
        </p:nvSpPr>
        <p:spPr>
          <a:xfrm rot="10800000" flipH="1">
            <a:off x="-3382298" y="4867000"/>
            <a:ext cx="8957479" cy="3942437"/>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1"/>
          <p:cNvSpPr txBox="1">
            <a:spLocks noGrp="1"/>
          </p:cNvSpPr>
          <p:nvPr>
            <p:ph type="subTitle" idx="1"/>
          </p:nvPr>
        </p:nvSpPr>
        <p:spPr>
          <a:xfrm>
            <a:off x="817200" y="1559633"/>
            <a:ext cx="5244000" cy="4583200"/>
          </a:xfrm>
          <a:prstGeom prst="rect">
            <a:avLst/>
          </a:prstGeom>
          <a:noFill/>
        </p:spPr>
        <p:txBody>
          <a:bodyPr spcFirstLastPara="1" wrap="square" lIns="91425" tIns="91425" rIns="91425" bIns="91425" anchor="t" anchorCtr="0">
            <a:noAutofit/>
          </a:bodyPr>
          <a:lstStyle>
            <a:lvl1pPr lvl="0" algn="l">
              <a:spcBef>
                <a:spcPts val="0"/>
              </a:spcBef>
              <a:spcAft>
                <a:spcPts val="0"/>
              </a:spcAft>
              <a:buNone/>
              <a:defRPr sz="1733"/>
            </a:lvl1pPr>
            <a:lvl2pPr lvl="1">
              <a:spcBef>
                <a:spcPts val="0"/>
              </a:spcBef>
              <a:spcAft>
                <a:spcPts val="0"/>
              </a:spcAft>
              <a:buNone/>
              <a:defRPr sz="1733"/>
            </a:lvl2pPr>
            <a:lvl3pPr lvl="2">
              <a:spcBef>
                <a:spcPts val="0"/>
              </a:spcBef>
              <a:spcAft>
                <a:spcPts val="0"/>
              </a:spcAft>
              <a:buNone/>
              <a:defRPr sz="1733"/>
            </a:lvl3pPr>
            <a:lvl4pPr lvl="3">
              <a:spcBef>
                <a:spcPts val="0"/>
              </a:spcBef>
              <a:spcAft>
                <a:spcPts val="0"/>
              </a:spcAft>
              <a:buNone/>
              <a:defRPr sz="1733"/>
            </a:lvl4pPr>
            <a:lvl5pPr lvl="4">
              <a:spcBef>
                <a:spcPts val="0"/>
              </a:spcBef>
              <a:spcAft>
                <a:spcPts val="0"/>
              </a:spcAft>
              <a:buNone/>
              <a:defRPr sz="1733"/>
            </a:lvl5pPr>
            <a:lvl6pPr lvl="5">
              <a:spcBef>
                <a:spcPts val="0"/>
              </a:spcBef>
              <a:spcAft>
                <a:spcPts val="0"/>
              </a:spcAft>
              <a:buNone/>
              <a:defRPr sz="1733"/>
            </a:lvl6pPr>
            <a:lvl7pPr lvl="6">
              <a:spcBef>
                <a:spcPts val="0"/>
              </a:spcBef>
              <a:spcAft>
                <a:spcPts val="0"/>
              </a:spcAft>
              <a:buNone/>
              <a:defRPr sz="1733"/>
            </a:lvl7pPr>
            <a:lvl8pPr lvl="7">
              <a:spcBef>
                <a:spcPts val="0"/>
              </a:spcBef>
              <a:spcAft>
                <a:spcPts val="0"/>
              </a:spcAft>
              <a:buNone/>
              <a:defRPr sz="1733"/>
            </a:lvl8pPr>
            <a:lvl9pPr lvl="8">
              <a:spcBef>
                <a:spcPts val="0"/>
              </a:spcBef>
              <a:spcAft>
                <a:spcPts val="0"/>
              </a:spcAft>
              <a:buNone/>
              <a:defRPr sz="1733"/>
            </a:lvl9pPr>
          </a:lstStyle>
          <a:p>
            <a:r>
              <a:rPr lang="it-IT"/>
              <a:t>Fare clic per modificare lo stile del sottotitolo dello schema</a:t>
            </a:r>
            <a:endParaRPr/>
          </a:p>
        </p:txBody>
      </p:sp>
      <p:sp>
        <p:nvSpPr>
          <p:cNvPr id="162" name="Google Shape;162;p21"/>
          <p:cNvSpPr txBox="1">
            <a:spLocks noGrp="1"/>
          </p:cNvSpPr>
          <p:nvPr>
            <p:ph type="subTitle" idx="2"/>
          </p:nvPr>
        </p:nvSpPr>
        <p:spPr>
          <a:xfrm>
            <a:off x="6119233" y="1559633"/>
            <a:ext cx="5119600" cy="4583200"/>
          </a:xfrm>
          <a:prstGeom prst="rect">
            <a:avLst/>
          </a:prstGeom>
          <a:noFill/>
        </p:spPr>
        <p:txBody>
          <a:bodyPr spcFirstLastPara="1" wrap="square" lIns="91425" tIns="91425" rIns="91425" bIns="91425" anchor="t" anchorCtr="0">
            <a:noAutofit/>
          </a:bodyPr>
          <a:lstStyle>
            <a:lvl1pPr lvl="0" algn="l" rtl="0">
              <a:spcBef>
                <a:spcPts val="0"/>
              </a:spcBef>
              <a:spcAft>
                <a:spcPts val="0"/>
              </a:spcAft>
              <a:buNone/>
              <a:defRPr sz="1733"/>
            </a:lvl1pPr>
            <a:lvl2pPr lvl="1" rtl="0">
              <a:spcBef>
                <a:spcPts val="0"/>
              </a:spcBef>
              <a:spcAft>
                <a:spcPts val="0"/>
              </a:spcAft>
              <a:buNone/>
              <a:defRPr sz="1733"/>
            </a:lvl2pPr>
            <a:lvl3pPr lvl="2" rtl="0">
              <a:spcBef>
                <a:spcPts val="0"/>
              </a:spcBef>
              <a:spcAft>
                <a:spcPts val="0"/>
              </a:spcAft>
              <a:buNone/>
              <a:defRPr sz="1733"/>
            </a:lvl3pPr>
            <a:lvl4pPr lvl="3" rtl="0">
              <a:spcBef>
                <a:spcPts val="0"/>
              </a:spcBef>
              <a:spcAft>
                <a:spcPts val="0"/>
              </a:spcAft>
              <a:buNone/>
              <a:defRPr sz="1733"/>
            </a:lvl4pPr>
            <a:lvl5pPr lvl="4" rtl="0">
              <a:spcBef>
                <a:spcPts val="0"/>
              </a:spcBef>
              <a:spcAft>
                <a:spcPts val="0"/>
              </a:spcAft>
              <a:buNone/>
              <a:defRPr sz="1733"/>
            </a:lvl5pPr>
            <a:lvl6pPr lvl="5" rtl="0">
              <a:spcBef>
                <a:spcPts val="0"/>
              </a:spcBef>
              <a:spcAft>
                <a:spcPts val="0"/>
              </a:spcAft>
              <a:buNone/>
              <a:defRPr sz="1733"/>
            </a:lvl6pPr>
            <a:lvl7pPr lvl="6" rtl="0">
              <a:spcBef>
                <a:spcPts val="0"/>
              </a:spcBef>
              <a:spcAft>
                <a:spcPts val="0"/>
              </a:spcAft>
              <a:buNone/>
              <a:defRPr sz="1733"/>
            </a:lvl7pPr>
            <a:lvl8pPr lvl="7" rtl="0">
              <a:spcBef>
                <a:spcPts val="0"/>
              </a:spcBef>
              <a:spcAft>
                <a:spcPts val="0"/>
              </a:spcAft>
              <a:buNone/>
              <a:defRPr sz="1733"/>
            </a:lvl8pPr>
            <a:lvl9pPr lvl="8" rtl="0">
              <a:spcBef>
                <a:spcPts val="0"/>
              </a:spcBef>
              <a:spcAft>
                <a:spcPts val="0"/>
              </a:spcAft>
              <a:buNone/>
              <a:defRPr sz="1733"/>
            </a:lvl9pPr>
          </a:lstStyle>
          <a:p>
            <a:r>
              <a:rPr lang="it-IT"/>
              <a:t>Fare clic per modificare lo stile del sottotitolo dello schema</a:t>
            </a:r>
            <a:endParaRPr/>
          </a:p>
        </p:txBody>
      </p:sp>
    </p:spTree>
    <p:extLst>
      <p:ext uri="{BB962C8B-B14F-4D97-AF65-F5344CB8AC3E}">
        <p14:creationId xmlns:p14="http://schemas.microsoft.com/office/powerpoint/2010/main" val="2095667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tle and background 6">
  <p:cSld name="Tittle and background 6">
    <p:spTree>
      <p:nvGrpSpPr>
        <p:cNvPr id="1" name="Shape 163"/>
        <p:cNvGrpSpPr/>
        <p:nvPr/>
      </p:nvGrpSpPr>
      <p:grpSpPr>
        <a:xfrm>
          <a:off x="0" y="0"/>
          <a:ext cx="0" cy="0"/>
          <a:chOff x="0" y="0"/>
          <a:chExt cx="0" cy="0"/>
        </a:xfrm>
      </p:grpSpPr>
      <p:sp>
        <p:nvSpPr>
          <p:cNvPr id="164" name="Google Shape;164;p22"/>
          <p:cNvSpPr/>
          <p:nvPr/>
        </p:nvSpPr>
        <p:spPr>
          <a:xfrm>
            <a:off x="782434" y="0"/>
            <a:ext cx="8052335" cy="1677267"/>
          </a:xfrm>
          <a:custGeom>
            <a:avLst/>
            <a:gdLst/>
            <a:ahLst/>
            <a:cxnLst/>
            <a:rect l="l" t="t" r="r" b="b"/>
            <a:pathLst>
              <a:path w="67625" h="14086" extrusionOk="0">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2"/>
          <p:cNvSpPr/>
          <p:nvPr/>
        </p:nvSpPr>
        <p:spPr>
          <a:xfrm>
            <a:off x="-203199" y="1"/>
            <a:ext cx="3332505" cy="5901393"/>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58000" y="476969"/>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Tree>
    <p:extLst>
      <p:ext uri="{BB962C8B-B14F-4D97-AF65-F5344CB8AC3E}">
        <p14:creationId xmlns:p14="http://schemas.microsoft.com/office/powerpoint/2010/main" val="578161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tle and background 5">
  <p:cSld name="Tittle and background 5">
    <p:spTree>
      <p:nvGrpSpPr>
        <p:cNvPr id="1" name="Shape 167"/>
        <p:cNvGrpSpPr/>
        <p:nvPr/>
      </p:nvGrpSpPr>
      <p:grpSpPr>
        <a:xfrm>
          <a:off x="0" y="0"/>
          <a:ext cx="0" cy="0"/>
          <a:chOff x="0" y="0"/>
          <a:chExt cx="0" cy="0"/>
        </a:xfrm>
      </p:grpSpPr>
      <p:sp>
        <p:nvSpPr>
          <p:cNvPr id="168" name="Google Shape;168;p23"/>
          <p:cNvSpPr/>
          <p:nvPr/>
        </p:nvSpPr>
        <p:spPr>
          <a:xfrm>
            <a:off x="6338969" y="3"/>
            <a:ext cx="5917508" cy="5582331"/>
          </a:xfrm>
          <a:custGeom>
            <a:avLst/>
            <a:gdLst/>
            <a:ahLst/>
            <a:cxnLst/>
            <a:rect l="l" t="t" r="r" b="b"/>
            <a:pathLst>
              <a:path w="67477" h="63655" extrusionOk="0">
                <a:moveTo>
                  <a:pt x="11686" y="1"/>
                </a:moveTo>
                <a:cubicBezTo>
                  <a:pt x="10853" y="4714"/>
                  <a:pt x="11767" y="9746"/>
                  <a:pt x="14301" y="13814"/>
                </a:cubicBezTo>
                <a:cubicBezTo>
                  <a:pt x="15520" y="15774"/>
                  <a:pt x="17099" y="17552"/>
                  <a:pt x="17810" y="19751"/>
                </a:cubicBezTo>
                <a:cubicBezTo>
                  <a:pt x="19410" y="24682"/>
                  <a:pt x="16129" y="29862"/>
                  <a:pt x="12382" y="33452"/>
                </a:cubicBezTo>
                <a:cubicBezTo>
                  <a:pt x="8639" y="37048"/>
                  <a:pt x="4104" y="40191"/>
                  <a:pt x="2128" y="44980"/>
                </a:cubicBezTo>
                <a:cubicBezTo>
                  <a:pt x="0" y="50134"/>
                  <a:pt x="1605" y="56594"/>
                  <a:pt x="5902" y="60149"/>
                </a:cubicBezTo>
                <a:cubicBezTo>
                  <a:pt x="8877" y="62614"/>
                  <a:pt x="12846" y="63655"/>
                  <a:pt x="16729" y="63655"/>
                </a:cubicBezTo>
                <a:cubicBezTo>
                  <a:pt x="16822" y="63655"/>
                  <a:pt x="16915" y="63654"/>
                  <a:pt x="17008" y="63653"/>
                </a:cubicBezTo>
                <a:cubicBezTo>
                  <a:pt x="20974" y="63592"/>
                  <a:pt x="24854" y="62546"/>
                  <a:pt x="28612" y="61292"/>
                </a:cubicBezTo>
                <a:cubicBezTo>
                  <a:pt x="42755" y="56579"/>
                  <a:pt x="55756" y="49002"/>
                  <a:pt x="67477" y="39739"/>
                </a:cubicBezTo>
                <a:lnTo>
                  <a:pt x="67477" y="6"/>
                </a:lnTo>
                <a:lnTo>
                  <a:pt x="67477"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3"/>
          <p:cNvSpPr/>
          <p:nvPr/>
        </p:nvSpPr>
        <p:spPr>
          <a:xfrm>
            <a:off x="7016342" y="530"/>
            <a:ext cx="5785261" cy="5165333"/>
          </a:xfrm>
          <a:custGeom>
            <a:avLst/>
            <a:gdLst/>
            <a:ahLst/>
            <a:cxnLst/>
            <a:rect l="l" t="t" r="r" b="b"/>
            <a:pathLst>
              <a:path w="65969" h="58900" extrusionOk="0">
                <a:moveTo>
                  <a:pt x="65430" y="0"/>
                </a:moveTo>
                <a:lnTo>
                  <a:pt x="65430" y="5"/>
                </a:lnTo>
                <a:lnTo>
                  <a:pt x="9639" y="5"/>
                </a:lnTo>
                <a:cubicBezTo>
                  <a:pt x="8802" y="4362"/>
                  <a:pt x="11767" y="9009"/>
                  <a:pt x="14301" y="12767"/>
                </a:cubicBezTo>
                <a:cubicBezTo>
                  <a:pt x="15520" y="14570"/>
                  <a:pt x="17105" y="16220"/>
                  <a:pt x="17816" y="18247"/>
                </a:cubicBezTo>
                <a:cubicBezTo>
                  <a:pt x="19415" y="22807"/>
                  <a:pt x="16130" y="27596"/>
                  <a:pt x="12387" y="30907"/>
                </a:cubicBezTo>
                <a:cubicBezTo>
                  <a:pt x="8639" y="34223"/>
                  <a:pt x="4109" y="37123"/>
                  <a:pt x="2129" y="41556"/>
                </a:cubicBezTo>
                <a:cubicBezTo>
                  <a:pt x="1" y="46315"/>
                  <a:pt x="1605" y="52282"/>
                  <a:pt x="5907" y="55562"/>
                </a:cubicBezTo>
                <a:cubicBezTo>
                  <a:pt x="7831" y="57035"/>
                  <a:pt x="9775" y="58899"/>
                  <a:pt x="14093" y="58899"/>
                </a:cubicBezTo>
                <a:cubicBezTo>
                  <a:pt x="16625" y="58899"/>
                  <a:pt x="19972" y="58258"/>
                  <a:pt x="24610" y="56522"/>
                </a:cubicBezTo>
                <a:cubicBezTo>
                  <a:pt x="36926" y="51916"/>
                  <a:pt x="54243" y="40378"/>
                  <a:pt x="65969" y="31821"/>
                </a:cubicBezTo>
                <a:lnTo>
                  <a:pt x="6543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3"/>
          <p:cNvSpPr txBox="1">
            <a:spLocks noGrp="1"/>
          </p:cNvSpPr>
          <p:nvPr>
            <p:ph type="title"/>
          </p:nvPr>
        </p:nvSpPr>
        <p:spPr>
          <a:xfrm>
            <a:off x="957867" y="488013"/>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Tree>
    <p:extLst>
      <p:ext uri="{BB962C8B-B14F-4D97-AF65-F5344CB8AC3E}">
        <p14:creationId xmlns:p14="http://schemas.microsoft.com/office/powerpoint/2010/main" val="2276716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tle and background 4">
  <p:cSld name="Tittle and background 4">
    <p:spTree>
      <p:nvGrpSpPr>
        <p:cNvPr id="1" name="Shape 171"/>
        <p:cNvGrpSpPr/>
        <p:nvPr/>
      </p:nvGrpSpPr>
      <p:grpSpPr>
        <a:xfrm>
          <a:off x="0" y="0"/>
          <a:ext cx="0" cy="0"/>
          <a:chOff x="0" y="0"/>
          <a:chExt cx="0" cy="0"/>
        </a:xfrm>
      </p:grpSpPr>
      <p:sp>
        <p:nvSpPr>
          <p:cNvPr id="172" name="Google Shape;172;p24"/>
          <p:cNvSpPr/>
          <p:nvPr/>
        </p:nvSpPr>
        <p:spPr>
          <a:xfrm>
            <a:off x="6172202" y="-11034"/>
            <a:ext cx="5459049" cy="2196199"/>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4"/>
          <p:cNvSpPr/>
          <p:nvPr/>
        </p:nvSpPr>
        <p:spPr>
          <a:xfrm>
            <a:off x="10081699" y="2849"/>
            <a:ext cx="2110317" cy="1873556"/>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4"/>
          <p:cNvSpPr txBox="1">
            <a:spLocks noGrp="1"/>
          </p:cNvSpPr>
          <p:nvPr>
            <p:ph type="title"/>
          </p:nvPr>
        </p:nvSpPr>
        <p:spPr>
          <a:xfrm>
            <a:off x="958000" y="462964"/>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Tree>
    <p:extLst>
      <p:ext uri="{BB962C8B-B14F-4D97-AF65-F5344CB8AC3E}">
        <p14:creationId xmlns:p14="http://schemas.microsoft.com/office/powerpoint/2010/main" val="3856406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itle and text">
  <p:cSld name="Tiitle and text">
    <p:spTree>
      <p:nvGrpSpPr>
        <p:cNvPr id="1" name="Shape 175"/>
        <p:cNvGrpSpPr/>
        <p:nvPr/>
      </p:nvGrpSpPr>
      <p:grpSpPr>
        <a:xfrm>
          <a:off x="0" y="0"/>
          <a:ext cx="0" cy="0"/>
          <a:chOff x="0" y="0"/>
          <a:chExt cx="0" cy="0"/>
        </a:xfrm>
      </p:grpSpPr>
      <p:sp>
        <p:nvSpPr>
          <p:cNvPr id="176" name="Google Shape;176;p25"/>
          <p:cNvSpPr/>
          <p:nvPr/>
        </p:nvSpPr>
        <p:spPr>
          <a:xfrm>
            <a:off x="5609667" y="-11044"/>
            <a:ext cx="6021541" cy="2422491"/>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5"/>
          <p:cNvSpPr/>
          <p:nvPr/>
        </p:nvSpPr>
        <p:spPr>
          <a:xfrm>
            <a:off x="10081699" y="2849"/>
            <a:ext cx="2110317" cy="1873556"/>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5"/>
          <p:cNvSpPr txBox="1">
            <a:spLocks noGrp="1"/>
          </p:cNvSpPr>
          <p:nvPr>
            <p:ph type="title"/>
          </p:nvPr>
        </p:nvSpPr>
        <p:spPr>
          <a:xfrm>
            <a:off x="958000" y="462964"/>
            <a:ext cx="102760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
        <p:nvSpPr>
          <p:cNvPr id="179" name="Google Shape;179;p25"/>
          <p:cNvSpPr txBox="1">
            <a:spLocks noGrp="1"/>
          </p:cNvSpPr>
          <p:nvPr>
            <p:ph type="subTitle" idx="1"/>
          </p:nvPr>
        </p:nvSpPr>
        <p:spPr>
          <a:xfrm>
            <a:off x="8238433" y="2318967"/>
            <a:ext cx="2995200" cy="4024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2267" b="1">
                <a:solidFill>
                  <a:schemeClr val="accent1"/>
                </a:solidFill>
              </a:defRPr>
            </a:lvl1pPr>
            <a:lvl2pPr lvl="1">
              <a:spcBef>
                <a:spcPts val="0"/>
              </a:spcBef>
              <a:spcAft>
                <a:spcPts val="0"/>
              </a:spcAft>
              <a:buNone/>
              <a:defRPr sz="2267"/>
            </a:lvl2pPr>
            <a:lvl3pPr lvl="2">
              <a:spcBef>
                <a:spcPts val="0"/>
              </a:spcBef>
              <a:spcAft>
                <a:spcPts val="0"/>
              </a:spcAft>
              <a:buNone/>
              <a:defRPr sz="2267"/>
            </a:lvl3pPr>
            <a:lvl4pPr lvl="3">
              <a:spcBef>
                <a:spcPts val="0"/>
              </a:spcBef>
              <a:spcAft>
                <a:spcPts val="0"/>
              </a:spcAft>
              <a:buNone/>
              <a:defRPr sz="2267"/>
            </a:lvl4pPr>
            <a:lvl5pPr lvl="4">
              <a:spcBef>
                <a:spcPts val="0"/>
              </a:spcBef>
              <a:spcAft>
                <a:spcPts val="0"/>
              </a:spcAft>
              <a:buNone/>
              <a:defRPr sz="2267"/>
            </a:lvl5pPr>
            <a:lvl6pPr lvl="5">
              <a:spcBef>
                <a:spcPts val="0"/>
              </a:spcBef>
              <a:spcAft>
                <a:spcPts val="0"/>
              </a:spcAft>
              <a:buNone/>
              <a:defRPr sz="2267"/>
            </a:lvl6pPr>
            <a:lvl7pPr lvl="6">
              <a:spcBef>
                <a:spcPts val="0"/>
              </a:spcBef>
              <a:spcAft>
                <a:spcPts val="0"/>
              </a:spcAft>
              <a:buNone/>
              <a:defRPr sz="2267"/>
            </a:lvl7pPr>
            <a:lvl8pPr lvl="7">
              <a:spcBef>
                <a:spcPts val="0"/>
              </a:spcBef>
              <a:spcAft>
                <a:spcPts val="0"/>
              </a:spcAft>
              <a:buNone/>
              <a:defRPr sz="2267"/>
            </a:lvl8pPr>
            <a:lvl9pPr lvl="8">
              <a:spcBef>
                <a:spcPts val="0"/>
              </a:spcBef>
              <a:spcAft>
                <a:spcPts val="0"/>
              </a:spcAft>
              <a:buNone/>
              <a:defRPr sz="2267"/>
            </a:lvl9pPr>
          </a:lstStyle>
          <a:p>
            <a:r>
              <a:rPr lang="it-IT"/>
              <a:t>Fare clic per modificare lo stile del sottotitolo dello schema</a:t>
            </a:r>
            <a:endParaRPr/>
          </a:p>
        </p:txBody>
      </p:sp>
      <p:sp>
        <p:nvSpPr>
          <p:cNvPr id="180" name="Google Shape;180;p25"/>
          <p:cNvSpPr txBox="1">
            <a:spLocks noGrp="1"/>
          </p:cNvSpPr>
          <p:nvPr>
            <p:ph type="subTitle" idx="2"/>
          </p:nvPr>
        </p:nvSpPr>
        <p:spPr>
          <a:xfrm>
            <a:off x="8238433" y="2903267"/>
            <a:ext cx="2995200" cy="1776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sottotitolo dello schema</a:t>
            </a:r>
            <a:endParaRPr/>
          </a:p>
        </p:txBody>
      </p:sp>
      <p:sp>
        <p:nvSpPr>
          <p:cNvPr id="181" name="Google Shape;181;p25"/>
          <p:cNvSpPr txBox="1">
            <a:spLocks noGrp="1"/>
          </p:cNvSpPr>
          <p:nvPr>
            <p:ph type="subTitle" idx="3"/>
          </p:nvPr>
        </p:nvSpPr>
        <p:spPr>
          <a:xfrm>
            <a:off x="8658100" y="4832633"/>
            <a:ext cx="2575600" cy="4024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733" b="1">
                <a:solidFill>
                  <a:schemeClr val="accent1"/>
                </a:solidFill>
              </a:defRPr>
            </a:lvl1pPr>
            <a:lvl2pPr lvl="1" algn="l">
              <a:spcBef>
                <a:spcPts val="0"/>
              </a:spcBef>
              <a:spcAft>
                <a:spcPts val="0"/>
              </a:spcAft>
              <a:buNone/>
              <a:defRPr sz="1733" b="1">
                <a:solidFill>
                  <a:schemeClr val="accent1"/>
                </a:solidFill>
              </a:defRPr>
            </a:lvl2pPr>
            <a:lvl3pPr lvl="2" algn="l">
              <a:spcBef>
                <a:spcPts val="0"/>
              </a:spcBef>
              <a:spcAft>
                <a:spcPts val="0"/>
              </a:spcAft>
              <a:buNone/>
              <a:defRPr sz="1733" b="1">
                <a:solidFill>
                  <a:schemeClr val="accent1"/>
                </a:solidFill>
              </a:defRPr>
            </a:lvl3pPr>
            <a:lvl4pPr lvl="3" algn="l">
              <a:spcBef>
                <a:spcPts val="0"/>
              </a:spcBef>
              <a:spcAft>
                <a:spcPts val="0"/>
              </a:spcAft>
              <a:buNone/>
              <a:defRPr sz="1733" b="1">
                <a:solidFill>
                  <a:schemeClr val="accent1"/>
                </a:solidFill>
              </a:defRPr>
            </a:lvl4pPr>
            <a:lvl5pPr lvl="4" algn="l">
              <a:spcBef>
                <a:spcPts val="0"/>
              </a:spcBef>
              <a:spcAft>
                <a:spcPts val="0"/>
              </a:spcAft>
              <a:buNone/>
              <a:defRPr sz="1733" b="1">
                <a:solidFill>
                  <a:schemeClr val="accent1"/>
                </a:solidFill>
              </a:defRPr>
            </a:lvl5pPr>
            <a:lvl6pPr lvl="5" algn="l">
              <a:spcBef>
                <a:spcPts val="0"/>
              </a:spcBef>
              <a:spcAft>
                <a:spcPts val="0"/>
              </a:spcAft>
              <a:buNone/>
              <a:defRPr sz="1733" b="1">
                <a:solidFill>
                  <a:schemeClr val="accent1"/>
                </a:solidFill>
              </a:defRPr>
            </a:lvl6pPr>
            <a:lvl7pPr lvl="6" algn="l">
              <a:spcBef>
                <a:spcPts val="0"/>
              </a:spcBef>
              <a:spcAft>
                <a:spcPts val="0"/>
              </a:spcAft>
              <a:buNone/>
              <a:defRPr sz="1733" b="1">
                <a:solidFill>
                  <a:schemeClr val="accent1"/>
                </a:solidFill>
              </a:defRPr>
            </a:lvl7pPr>
            <a:lvl8pPr lvl="7" algn="l">
              <a:spcBef>
                <a:spcPts val="0"/>
              </a:spcBef>
              <a:spcAft>
                <a:spcPts val="0"/>
              </a:spcAft>
              <a:buNone/>
              <a:defRPr sz="1733" b="1">
                <a:solidFill>
                  <a:schemeClr val="accent1"/>
                </a:solidFill>
              </a:defRPr>
            </a:lvl8pPr>
            <a:lvl9pPr lvl="8" algn="l">
              <a:spcBef>
                <a:spcPts val="0"/>
              </a:spcBef>
              <a:spcAft>
                <a:spcPts val="0"/>
              </a:spcAft>
              <a:buNone/>
              <a:defRPr sz="1733" b="1">
                <a:solidFill>
                  <a:schemeClr val="accent1"/>
                </a:solidFill>
              </a:defRPr>
            </a:lvl9pPr>
          </a:lstStyle>
          <a:p>
            <a:r>
              <a:rPr lang="it-IT"/>
              <a:t>Fare clic per modificare lo stile del sottotitolo dello schema</a:t>
            </a:r>
            <a:endParaRPr/>
          </a:p>
        </p:txBody>
      </p:sp>
      <p:sp>
        <p:nvSpPr>
          <p:cNvPr id="182" name="Google Shape;182;p25"/>
          <p:cNvSpPr txBox="1">
            <a:spLocks noGrp="1"/>
          </p:cNvSpPr>
          <p:nvPr>
            <p:ph type="subTitle" idx="4"/>
          </p:nvPr>
        </p:nvSpPr>
        <p:spPr>
          <a:xfrm>
            <a:off x="8658100" y="5340633"/>
            <a:ext cx="2617200" cy="40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733" b="1">
                <a:solidFill>
                  <a:schemeClr val="accent4"/>
                </a:solidFill>
              </a:defRPr>
            </a:lvl1pPr>
            <a:lvl2pPr lvl="1" rtl="0">
              <a:spcBef>
                <a:spcPts val="0"/>
              </a:spcBef>
              <a:spcAft>
                <a:spcPts val="0"/>
              </a:spcAft>
              <a:buNone/>
              <a:defRPr sz="1733" b="1">
                <a:solidFill>
                  <a:schemeClr val="accent4"/>
                </a:solidFill>
              </a:defRPr>
            </a:lvl2pPr>
            <a:lvl3pPr lvl="2" rtl="0">
              <a:spcBef>
                <a:spcPts val="0"/>
              </a:spcBef>
              <a:spcAft>
                <a:spcPts val="0"/>
              </a:spcAft>
              <a:buNone/>
              <a:defRPr sz="1733" b="1">
                <a:solidFill>
                  <a:schemeClr val="accent4"/>
                </a:solidFill>
              </a:defRPr>
            </a:lvl3pPr>
            <a:lvl4pPr lvl="3" rtl="0">
              <a:spcBef>
                <a:spcPts val="0"/>
              </a:spcBef>
              <a:spcAft>
                <a:spcPts val="0"/>
              </a:spcAft>
              <a:buNone/>
              <a:defRPr sz="1733" b="1">
                <a:solidFill>
                  <a:schemeClr val="accent4"/>
                </a:solidFill>
              </a:defRPr>
            </a:lvl4pPr>
            <a:lvl5pPr lvl="4" rtl="0">
              <a:spcBef>
                <a:spcPts val="0"/>
              </a:spcBef>
              <a:spcAft>
                <a:spcPts val="0"/>
              </a:spcAft>
              <a:buNone/>
              <a:defRPr sz="1733" b="1">
                <a:solidFill>
                  <a:schemeClr val="accent4"/>
                </a:solidFill>
              </a:defRPr>
            </a:lvl5pPr>
            <a:lvl6pPr lvl="5" rtl="0">
              <a:spcBef>
                <a:spcPts val="0"/>
              </a:spcBef>
              <a:spcAft>
                <a:spcPts val="0"/>
              </a:spcAft>
              <a:buNone/>
              <a:defRPr sz="1733" b="1">
                <a:solidFill>
                  <a:schemeClr val="accent4"/>
                </a:solidFill>
              </a:defRPr>
            </a:lvl6pPr>
            <a:lvl7pPr lvl="6" rtl="0">
              <a:spcBef>
                <a:spcPts val="0"/>
              </a:spcBef>
              <a:spcAft>
                <a:spcPts val="0"/>
              </a:spcAft>
              <a:buNone/>
              <a:defRPr sz="1733" b="1">
                <a:solidFill>
                  <a:schemeClr val="accent4"/>
                </a:solidFill>
              </a:defRPr>
            </a:lvl7pPr>
            <a:lvl8pPr lvl="7" rtl="0">
              <a:spcBef>
                <a:spcPts val="0"/>
              </a:spcBef>
              <a:spcAft>
                <a:spcPts val="0"/>
              </a:spcAft>
              <a:buNone/>
              <a:defRPr sz="1733" b="1">
                <a:solidFill>
                  <a:schemeClr val="accent4"/>
                </a:solidFill>
              </a:defRPr>
            </a:lvl8pPr>
            <a:lvl9pPr lvl="8" rtl="0">
              <a:spcBef>
                <a:spcPts val="0"/>
              </a:spcBef>
              <a:spcAft>
                <a:spcPts val="0"/>
              </a:spcAft>
              <a:buNone/>
              <a:defRPr sz="1733" b="1">
                <a:solidFill>
                  <a:schemeClr val="accent4"/>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3137253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tle and background 2">
  <p:cSld name="Tittle and background 2">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957867" y="462964"/>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
        <p:nvSpPr>
          <p:cNvPr id="185" name="Google Shape;185;p26"/>
          <p:cNvSpPr/>
          <p:nvPr/>
        </p:nvSpPr>
        <p:spPr>
          <a:xfrm>
            <a:off x="3365380" y="5008310"/>
            <a:ext cx="9210944" cy="2267639"/>
          </a:xfrm>
          <a:custGeom>
            <a:avLst/>
            <a:gdLst/>
            <a:ahLst/>
            <a:cxnLst/>
            <a:rect l="l" t="t" r="r" b="b"/>
            <a:pathLst>
              <a:path w="88903" h="21887" extrusionOk="0">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26"/>
          <p:cNvSpPr/>
          <p:nvPr/>
        </p:nvSpPr>
        <p:spPr>
          <a:xfrm>
            <a:off x="10459062" y="4580827"/>
            <a:ext cx="1532239" cy="1469349"/>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81364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tle and background 1">
  <p:cSld name="Tittle and background 1">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958000" y="462964"/>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
        <p:nvSpPr>
          <p:cNvPr id="189" name="Google Shape;189;p27"/>
          <p:cNvSpPr/>
          <p:nvPr/>
        </p:nvSpPr>
        <p:spPr>
          <a:xfrm rot="-5033328">
            <a:off x="7634828" y="-2013881"/>
            <a:ext cx="6978283" cy="593795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7"/>
          <p:cNvSpPr/>
          <p:nvPr/>
        </p:nvSpPr>
        <p:spPr>
          <a:xfrm rot="5875358">
            <a:off x="-2674077" y="1826261"/>
            <a:ext cx="6978367" cy="5938031"/>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4287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tle and background 3">
  <p:cSld name="Tittle and background 3">
    <p:spTree>
      <p:nvGrpSpPr>
        <p:cNvPr id="1" name="Shape 191"/>
        <p:cNvGrpSpPr/>
        <p:nvPr/>
      </p:nvGrpSpPr>
      <p:grpSpPr>
        <a:xfrm>
          <a:off x="0" y="0"/>
          <a:ext cx="0" cy="0"/>
          <a:chOff x="0" y="0"/>
          <a:chExt cx="0" cy="0"/>
        </a:xfrm>
      </p:grpSpPr>
      <p:sp>
        <p:nvSpPr>
          <p:cNvPr id="192" name="Google Shape;192;p28"/>
          <p:cNvSpPr/>
          <p:nvPr/>
        </p:nvSpPr>
        <p:spPr>
          <a:xfrm>
            <a:off x="-2723333" y="-3289300"/>
            <a:ext cx="5218800" cy="52188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8"/>
          <p:cNvSpPr txBox="1">
            <a:spLocks noGrp="1"/>
          </p:cNvSpPr>
          <p:nvPr>
            <p:ph type="title"/>
          </p:nvPr>
        </p:nvSpPr>
        <p:spPr>
          <a:xfrm>
            <a:off x="958000" y="462964"/>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a:r>
              <a:rPr lang="it-IT"/>
              <a:t>Fare clic per modificare lo stile del titolo dello schema</a:t>
            </a:r>
            <a:endParaRPr/>
          </a:p>
        </p:txBody>
      </p:sp>
    </p:spTree>
    <p:extLst>
      <p:ext uri="{BB962C8B-B14F-4D97-AF65-F5344CB8AC3E}">
        <p14:creationId xmlns:p14="http://schemas.microsoft.com/office/powerpoint/2010/main" val="107645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tle and column 2">
  <p:cSld name="Tittle and column 2">
    <p:spTree>
      <p:nvGrpSpPr>
        <p:cNvPr id="1" name="Shape 194"/>
        <p:cNvGrpSpPr/>
        <p:nvPr/>
      </p:nvGrpSpPr>
      <p:grpSpPr>
        <a:xfrm>
          <a:off x="0" y="0"/>
          <a:ext cx="0" cy="0"/>
          <a:chOff x="0" y="0"/>
          <a:chExt cx="0" cy="0"/>
        </a:xfrm>
      </p:grpSpPr>
      <p:sp>
        <p:nvSpPr>
          <p:cNvPr id="195" name="Google Shape;195;p29"/>
          <p:cNvSpPr/>
          <p:nvPr/>
        </p:nvSpPr>
        <p:spPr>
          <a:xfrm rot="9129524">
            <a:off x="-343745" y="4378925"/>
            <a:ext cx="4785191" cy="4029096"/>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29"/>
          <p:cNvSpPr/>
          <p:nvPr/>
        </p:nvSpPr>
        <p:spPr>
          <a:xfrm>
            <a:off x="1233533" y="4706200"/>
            <a:ext cx="965200" cy="698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29"/>
          <p:cNvSpPr txBox="1">
            <a:spLocks noGrp="1"/>
          </p:cNvSpPr>
          <p:nvPr>
            <p:ph type="title"/>
          </p:nvPr>
        </p:nvSpPr>
        <p:spPr>
          <a:xfrm>
            <a:off x="815200" y="2213309"/>
            <a:ext cx="4371600" cy="511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2400"/>
              <a:buNone/>
              <a:defRPr sz="3200"/>
            </a:lvl2pPr>
            <a:lvl3pPr lvl="2" algn="l" rtl="0">
              <a:spcBef>
                <a:spcPts val="0"/>
              </a:spcBef>
              <a:spcAft>
                <a:spcPts val="0"/>
              </a:spcAft>
              <a:buSzPts val="2400"/>
              <a:buNone/>
              <a:defRPr sz="3200"/>
            </a:lvl3pPr>
            <a:lvl4pPr lvl="3" algn="l" rtl="0">
              <a:spcBef>
                <a:spcPts val="0"/>
              </a:spcBef>
              <a:spcAft>
                <a:spcPts val="0"/>
              </a:spcAft>
              <a:buSzPts val="2400"/>
              <a:buNone/>
              <a:defRPr sz="3200"/>
            </a:lvl4pPr>
            <a:lvl5pPr lvl="4" algn="l" rtl="0">
              <a:spcBef>
                <a:spcPts val="0"/>
              </a:spcBef>
              <a:spcAft>
                <a:spcPts val="0"/>
              </a:spcAft>
              <a:buSzPts val="2400"/>
              <a:buNone/>
              <a:defRPr sz="3200"/>
            </a:lvl5pPr>
            <a:lvl6pPr lvl="5" algn="l" rtl="0">
              <a:spcBef>
                <a:spcPts val="0"/>
              </a:spcBef>
              <a:spcAft>
                <a:spcPts val="0"/>
              </a:spcAft>
              <a:buSzPts val="2400"/>
              <a:buNone/>
              <a:defRPr sz="3200"/>
            </a:lvl6pPr>
            <a:lvl7pPr lvl="6" algn="l" rtl="0">
              <a:spcBef>
                <a:spcPts val="0"/>
              </a:spcBef>
              <a:spcAft>
                <a:spcPts val="0"/>
              </a:spcAft>
              <a:buSzPts val="2400"/>
              <a:buNone/>
              <a:defRPr sz="3200"/>
            </a:lvl7pPr>
            <a:lvl8pPr lvl="7" algn="l" rtl="0">
              <a:spcBef>
                <a:spcPts val="0"/>
              </a:spcBef>
              <a:spcAft>
                <a:spcPts val="0"/>
              </a:spcAft>
              <a:buSzPts val="2400"/>
              <a:buNone/>
              <a:defRPr sz="3200"/>
            </a:lvl8pPr>
            <a:lvl9pPr lvl="8" algn="l" rtl="0">
              <a:spcBef>
                <a:spcPts val="0"/>
              </a:spcBef>
              <a:spcAft>
                <a:spcPts val="0"/>
              </a:spcAft>
              <a:buSzPts val="2400"/>
              <a:buNone/>
              <a:defRPr sz="3200"/>
            </a:lvl9pPr>
          </a:lstStyle>
          <a:p>
            <a:r>
              <a:rPr lang="it-IT"/>
              <a:t>Fare clic per modificare lo stile del titolo dello schema</a:t>
            </a:r>
            <a:endParaRPr/>
          </a:p>
        </p:txBody>
      </p:sp>
      <p:sp>
        <p:nvSpPr>
          <p:cNvPr id="198" name="Google Shape;198;p29"/>
          <p:cNvSpPr txBox="1">
            <a:spLocks noGrp="1"/>
          </p:cNvSpPr>
          <p:nvPr>
            <p:ph type="subTitle" idx="1"/>
          </p:nvPr>
        </p:nvSpPr>
        <p:spPr>
          <a:xfrm>
            <a:off x="843933" y="3053491"/>
            <a:ext cx="4565200" cy="1591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64163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of this template">
  <p:cSld name="Content of this template">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957867" y="461371"/>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
        <p:nvSpPr>
          <p:cNvPr id="201" name="Google Shape;201;p30"/>
          <p:cNvSpPr txBox="1">
            <a:spLocks noGrp="1"/>
          </p:cNvSpPr>
          <p:nvPr>
            <p:ph type="subTitle" idx="1"/>
          </p:nvPr>
        </p:nvSpPr>
        <p:spPr>
          <a:xfrm>
            <a:off x="837179" y="1410492"/>
            <a:ext cx="10535200" cy="47452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a:r>
              <a:rPr lang="it-IT"/>
              <a:t>Fare clic per modificare lo stile del sottotitolo dello schema</a:t>
            </a:r>
            <a:endParaRPr/>
          </a:p>
        </p:txBody>
      </p:sp>
    </p:spTree>
    <p:extLst>
      <p:ext uri="{BB962C8B-B14F-4D97-AF65-F5344CB8AC3E}">
        <p14:creationId xmlns:p14="http://schemas.microsoft.com/office/powerpoint/2010/main" val="341390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5726867" y="2167231"/>
            <a:ext cx="5639600" cy="70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21" name="Google Shape;21;p4"/>
          <p:cNvSpPr txBox="1">
            <a:spLocks noGrp="1"/>
          </p:cNvSpPr>
          <p:nvPr>
            <p:ph type="subTitle" idx="1"/>
          </p:nvPr>
        </p:nvSpPr>
        <p:spPr>
          <a:xfrm>
            <a:off x="6676000" y="3119569"/>
            <a:ext cx="4682000" cy="1571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817951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tle and four columns">
  <p:cSld name="Tittle and four columns">
    <p:spTree>
      <p:nvGrpSpPr>
        <p:cNvPr id="1" name="Shape 202"/>
        <p:cNvGrpSpPr/>
        <p:nvPr/>
      </p:nvGrpSpPr>
      <p:grpSpPr>
        <a:xfrm>
          <a:off x="0" y="0"/>
          <a:ext cx="0" cy="0"/>
          <a:chOff x="0" y="0"/>
          <a:chExt cx="0" cy="0"/>
        </a:xfrm>
      </p:grpSpPr>
      <p:sp>
        <p:nvSpPr>
          <p:cNvPr id="203" name="Google Shape;203;p31"/>
          <p:cNvSpPr/>
          <p:nvPr/>
        </p:nvSpPr>
        <p:spPr>
          <a:xfrm rot="5766672">
            <a:off x="-2689107" y="2554883"/>
            <a:ext cx="6978283" cy="593795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31"/>
          <p:cNvSpPr txBox="1">
            <a:spLocks noGrp="1"/>
          </p:cNvSpPr>
          <p:nvPr>
            <p:ph type="title"/>
          </p:nvPr>
        </p:nvSpPr>
        <p:spPr>
          <a:xfrm>
            <a:off x="958000" y="464600"/>
            <a:ext cx="10276000" cy="102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
        <p:nvSpPr>
          <p:cNvPr id="205" name="Google Shape;205;p31"/>
          <p:cNvSpPr txBox="1">
            <a:spLocks noGrp="1"/>
          </p:cNvSpPr>
          <p:nvPr>
            <p:ph type="subTitle" idx="1"/>
          </p:nvPr>
        </p:nvSpPr>
        <p:spPr>
          <a:xfrm>
            <a:off x="1573575" y="2284525"/>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latin typeface="Helvetica Neue"/>
                <a:ea typeface="Helvetica Neue"/>
                <a:cs typeface="Helvetica Neue"/>
                <a:sym typeface="Helvetica Neue"/>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206" name="Google Shape;206;p31"/>
          <p:cNvSpPr txBox="1">
            <a:spLocks noGrp="1"/>
          </p:cNvSpPr>
          <p:nvPr>
            <p:ph type="subTitle" idx="2"/>
          </p:nvPr>
        </p:nvSpPr>
        <p:spPr>
          <a:xfrm>
            <a:off x="1182175" y="2609000"/>
            <a:ext cx="3476800" cy="84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r>
              <a:rPr lang="it-IT"/>
              <a:t>Fare clic per modificare lo stile del sottotitolo dello schema</a:t>
            </a:r>
            <a:endParaRPr/>
          </a:p>
        </p:txBody>
      </p:sp>
      <p:sp>
        <p:nvSpPr>
          <p:cNvPr id="207" name="Google Shape;207;p31"/>
          <p:cNvSpPr txBox="1">
            <a:spLocks noGrp="1"/>
          </p:cNvSpPr>
          <p:nvPr>
            <p:ph type="subTitle" idx="3"/>
          </p:nvPr>
        </p:nvSpPr>
        <p:spPr>
          <a:xfrm>
            <a:off x="1573575" y="4316525"/>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latin typeface="Helvetica Neue"/>
                <a:ea typeface="Helvetica Neue"/>
                <a:cs typeface="Helvetica Neue"/>
                <a:sym typeface="Helvetica Neue"/>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208" name="Google Shape;208;p31"/>
          <p:cNvSpPr txBox="1">
            <a:spLocks noGrp="1"/>
          </p:cNvSpPr>
          <p:nvPr>
            <p:ph type="subTitle" idx="4"/>
          </p:nvPr>
        </p:nvSpPr>
        <p:spPr>
          <a:xfrm>
            <a:off x="1182175" y="4641000"/>
            <a:ext cx="3476800" cy="84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
        <p:nvSpPr>
          <p:cNvPr id="209" name="Google Shape;209;p31"/>
          <p:cNvSpPr txBox="1">
            <a:spLocks noGrp="1"/>
          </p:cNvSpPr>
          <p:nvPr>
            <p:ph type="subTitle" idx="5"/>
          </p:nvPr>
        </p:nvSpPr>
        <p:spPr>
          <a:xfrm>
            <a:off x="7924425" y="4316525"/>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latin typeface="Helvetica Neue"/>
                <a:ea typeface="Helvetica Neue"/>
                <a:cs typeface="Helvetica Neue"/>
                <a:sym typeface="Helvetica Neue"/>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210" name="Google Shape;210;p31"/>
          <p:cNvSpPr txBox="1">
            <a:spLocks noGrp="1"/>
          </p:cNvSpPr>
          <p:nvPr>
            <p:ph type="subTitle" idx="6"/>
          </p:nvPr>
        </p:nvSpPr>
        <p:spPr>
          <a:xfrm>
            <a:off x="7533025" y="4641000"/>
            <a:ext cx="3476800" cy="84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
        <p:nvSpPr>
          <p:cNvPr id="211" name="Google Shape;211;p31"/>
          <p:cNvSpPr txBox="1">
            <a:spLocks noGrp="1"/>
          </p:cNvSpPr>
          <p:nvPr>
            <p:ph type="subTitle" idx="7"/>
          </p:nvPr>
        </p:nvSpPr>
        <p:spPr>
          <a:xfrm>
            <a:off x="7924425" y="2284525"/>
            <a:ext cx="2694000" cy="346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b="1">
                <a:solidFill>
                  <a:schemeClr val="accent1"/>
                </a:solidFill>
                <a:latin typeface="Helvetica Neue"/>
                <a:ea typeface="Helvetica Neue"/>
                <a:cs typeface="Helvetica Neue"/>
                <a:sym typeface="Helvetica Neue"/>
              </a:defRPr>
            </a:lvl1pPr>
            <a:lvl2pPr lvl="1" rtl="0">
              <a:spcBef>
                <a:spcPts val="0"/>
              </a:spcBef>
              <a:spcAft>
                <a:spcPts val="0"/>
              </a:spcAft>
              <a:buNone/>
              <a:defRPr sz="2400">
                <a:solidFill>
                  <a:schemeClr val="accent1"/>
                </a:solidFill>
              </a:defRPr>
            </a:lvl2pPr>
            <a:lvl3pPr lvl="2" rtl="0">
              <a:spcBef>
                <a:spcPts val="0"/>
              </a:spcBef>
              <a:spcAft>
                <a:spcPts val="0"/>
              </a:spcAft>
              <a:buNone/>
              <a:defRPr sz="2400">
                <a:solidFill>
                  <a:schemeClr val="accent1"/>
                </a:solidFill>
              </a:defRPr>
            </a:lvl3pPr>
            <a:lvl4pPr lvl="3" rtl="0">
              <a:spcBef>
                <a:spcPts val="0"/>
              </a:spcBef>
              <a:spcAft>
                <a:spcPts val="0"/>
              </a:spcAft>
              <a:buNone/>
              <a:defRPr sz="2400">
                <a:solidFill>
                  <a:schemeClr val="accent1"/>
                </a:solidFill>
              </a:defRPr>
            </a:lvl4pPr>
            <a:lvl5pPr lvl="4" rtl="0">
              <a:spcBef>
                <a:spcPts val="0"/>
              </a:spcBef>
              <a:spcAft>
                <a:spcPts val="0"/>
              </a:spcAft>
              <a:buNone/>
              <a:defRPr sz="2400">
                <a:solidFill>
                  <a:schemeClr val="accent1"/>
                </a:solidFill>
              </a:defRPr>
            </a:lvl5pPr>
            <a:lvl6pPr lvl="5" rtl="0">
              <a:spcBef>
                <a:spcPts val="0"/>
              </a:spcBef>
              <a:spcAft>
                <a:spcPts val="0"/>
              </a:spcAft>
              <a:buNone/>
              <a:defRPr sz="2400">
                <a:solidFill>
                  <a:schemeClr val="accent1"/>
                </a:solidFill>
              </a:defRPr>
            </a:lvl6pPr>
            <a:lvl7pPr lvl="6" rtl="0">
              <a:spcBef>
                <a:spcPts val="0"/>
              </a:spcBef>
              <a:spcAft>
                <a:spcPts val="0"/>
              </a:spcAft>
              <a:buNone/>
              <a:defRPr sz="2400">
                <a:solidFill>
                  <a:schemeClr val="accent1"/>
                </a:solidFill>
              </a:defRPr>
            </a:lvl7pPr>
            <a:lvl8pPr lvl="7" rtl="0">
              <a:spcBef>
                <a:spcPts val="0"/>
              </a:spcBef>
              <a:spcAft>
                <a:spcPts val="0"/>
              </a:spcAft>
              <a:buNone/>
              <a:defRPr sz="2400">
                <a:solidFill>
                  <a:schemeClr val="accent1"/>
                </a:solidFill>
              </a:defRPr>
            </a:lvl8pPr>
            <a:lvl9pPr lvl="8" rtl="0">
              <a:spcBef>
                <a:spcPts val="0"/>
              </a:spcBef>
              <a:spcAft>
                <a:spcPts val="0"/>
              </a:spcAft>
              <a:buNone/>
              <a:defRPr sz="2400">
                <a:solidFill>
                  <a:schemeClr val="accent1"/>
                </a:solidFill>
              </a:defRPr>
            </a:lvl9pPr>
          </a:lstStyle>
          <a:p>
            <a:r>
              <a:rPr lang="it-IT"/>
              <a:t>Fare clic per modificare lo stile del sottotitolo dello schema</a:t>
            </a:r>
            <a:endParaRPr/>
          </a:p>
        </p:txBody>
      </p:sp>
      <p:sp>
        <p:nvSpPr>
          <p:cNvPr id="212" name="Google Shape;212;p31"/>
          <p:cNvSpPr txBox="1">
            <a:spLocks noGrp="1"/>
          </p:cNvSpPr>
          <p:nvPr>
            <p:ph type="subTitle" idx="8"/>
          </p:nvPr>
        </p:nvSpPr>
        <p:spPr>
          <a:xfrm>
            <a:off x="7533025" y="2609000"/>
            <a:ext cx="3476800" cy="84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
        <p:nvSpPr>
          <p:cNvPr id="213" name="Google Shape;213;p31"/>
          <p:cNvSpPr/>
          <p:nvPr/>
        </p:nvSpPr>
        <p:spPr>
          <a:xfrm rot="-6776231">
            <a:off x="7172947" y="-2045662"/>
            <a:ext cx="6978571" cy="5938204"/>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86309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tle only">
  <p:cSld name="Tittle only">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957867" y="464623"/>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Tree>
    <p:extLst>
      <p:ext uri="{BB962C8B-B14F-4D97-AF65-F5344CB8AC3E}">
        <p14:creationId xmlns:p14="http://schemas.microsoft.com/office/powerpoint/2010/main" val="17364808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tle only 3">
  <p:cSld name="Tittle only 3">
    <p:spTree>
      <p:nvGrpSpPr>
        <p:cNvPr id="1" name="Shape 216"/>
        <p:cNvGrpSpPr/>
        <p:nvPr/>
      </p:nvGrpSpPr>
      <p:grpSpPr>
        <a:xfrm>
          <a:off x="0" y="0"/>
          <a:ext cx="0" cy="0"/>
          <a:chOff x="0" y="0"/>
          <a:chExt cx="0" cy="0"/>
        </a:xfrm>
      </p:grpSpPr>
      <p:sp>
        <p:nvSpPr>
          <p:cNvPr id="217" name="Google Shape;217;p33"/>
          <p:cNvSpPr/>
          <p:nvPr/>
        </p:nvSpPr>
        <p:spPr>
          <a:xfrm rot="10800000" flipH="1">
            <a:off x="-3228964" y="-3276127"/>
            <a:ext cx="11038600" cy="80628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18" name="Google Shape;218;p33"/>
          <p:cNvSpPr/>
          <p:nvPr/>
        </p:nvSpPr>
        <p:spPr>
          <a:xfrm rot="-10083919" flipH="1">
            <a:off x="-1695853" y="-1164876"/>
            <a:ext cx="3639393" cy="3358855"/>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33"/>
          <p:cNvSpPr/>
          <p:nvPr/>
        </p:nvSpPr>
        <p:spPr>
          <a:xfrm rot="10800000" flipH="1">
            <a:off x="-417467" y="858959"/>
            <a:ext cx="1155600" cy="10796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33"/>
          <p:cNvSpPr txBox="1">
            <a:spLocks noGrp="1"/>
          </p:cNvSpPr>
          <p:nvPr>
            <p:ph type="title"/>
          </p:nvPr>
        </p:nvSpPr>
        <p:spPr>
          <a:xfrm>
            <a:off x="957867" y="464623"/>
            <a:ext cx="102760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Tree>
    <p:extLst>
      <p:ext uri="{BB962C8B-B14F-4D97-AF65-F5344CB8AC3E}">
        <p14:creationId xmlns:p14="http://schemas.microsoft.com/office/powerpoint/2010/main" val="28780048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tle and column 3">
  <p:cSld name="Tittle and column 3">
    <p:spTree>
      <p:nvGrpSpPr>
        <p:cNvPr id="1" name="Shape 221"/>
        <p:cNvGrpSpPr/>
        <p:nvPr/>
      </p:nvGrpSpPr>
      <p:grpSpPr>
        <a:xfrm>
          <a:off x="0" y="0"/>
          <a:ext cx="0" cy="0"/>
          <a:chOff x="0" y="0"/>
          <a:chExt cx="0" cy="0"/>
        </a:xfrm>
      </p:grpSpPr>
      <p:sp>
        <p:nvSpPr>
          <p:cNvPr id="222" name="Google Shape;222;p34"/>
          <p:cNvSpPr/>
          <p:nvPr/>
        </p:nvSpPr>
        <p:spPr>
          <a:xfrm rot="-5320285" flipH="1">
            <a:off x="-2950848" y="-2113"/>
            <a:ext cx="5924760" cy="2607380"/>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34"/>
          <p:cNvSpPr txBox="1">
            <a:spLocks noGrp="1"/>
          </p:cNvSpPr>
          <p:nvPr>
            <p:ph type="title"/>
          </p:nvPr>
        </p:nvSpPr>
        <p:spPr>
          <a:xfrm>
            <a:off x="957867" y="461775"/>
            <a:ext cx="10276000" cy="76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titolo dello schema</a:t>
            </a:r>
            <a:endParaRPr/>
          </a:p>
        </p:txBody>
      </p:sp>
      <p:sp>
        <p:nvSpPr>
          <p:cNvPr id="224" name="Google Shape;224;p34"/>
          <p:cNvSpPr txBox="1">
            <a:spLocks noGrp="1"/>
          </p:cNvSpPr>
          <p:nvPr>
            <p:ph type="subTitle" idx="1"/>
          </p:nvPr>
        </p:nvSpPr>
        <p:spPr>
          <a:xfrm>
            <a:off x="2558800" y="5101211"/>
            <a:ext cx="7074400" cy="11960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a:r>
              <a:rPr lang="it-IT"/>
              <a:t>Fare clic per modificare lo stile del sottotitolo dello schema</a:t>
            </a:r>
            <a:endParaRPr/>
          </a:p>
        </p:txBody>
      </p:sp>
      <p:sp>
        <p:nvSpPr>
          <p:cNvPr id="225" name="Google Shape;225;p34"/>
          <p:cNvSpPr/>
          <p:nvPr/>
        </p:nvSpPr>
        <p:spPr>
          <a:xfrm rot="-3755545" flipH="1">
            <a:off x="6663829" y="3929031"/>
            <a:ext cx="8632513" cy="3798843"/>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11905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tle only 2">
  <p:cSld name="Tittle only 2">
    <p:spTree>
      <p:nvGrpSpPr>
        <p:cNvPr id="1" name="Shape 226"/>
        <p:cNvGrpSpPr/>
        <p:nvPr/>
      </p:nvGrpSpPr>
      <p:grpSpPr>
        <a:xfrm>
          <a:off x="0" y="0"/>
          <a:ext cx="0" cy="0"/>
          <a:chOff x="0" y="0"/>
          <a:chExt cx="0" cy="0"/>
        </a:xfrm>
      </p:grpSpPr>
      <p:sp>
        <p:nvSpPr>
          <p:cNvPr id="227" name="Google Shape;227;p3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57F1E4F-1CFF-5643-939E-217C01CDF565}" type="slidenum">
              <a:rPr lang="en-US" smtClean="0"/>
              <a:pPr/>
              <a:t>‹#›</a:t>
            </a:fld>
            <a:endParaRPr lang="en-US"/>
          </a:p>
        </p:txBody>
      </p:sp>
      <p:sp>
        <p:nvSpPr>
          <p:cNvPr id="228" name="Google Shape;228;p35"/>
          <p:cNvSpPr/>
          <p:nvPr/>
        </p:nvSpPr>
        <p:spPr>
          <a:xfrm>
            <a:off x="-525700" y="-447021"/>
            <a:ext cx="6416471" cy="1854032"/>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9" name="Google Shape;229;p35"/>
          <p:cNvGrpSpPr/>
          <p:nvPr/>
        </p:nvGrpSpPr>
        <p:grpSpPr>
          <a:xfrm flipH="1">
            <a:off x="10999869" y="5613386"/>
            <a:ext cx="1089851" cy="1449517"/>
            <a:chOff x="6377563" y="1659325"/>
            <a:chExt cx="1152225" cy="1532475"/>
          </a:xfrm>
        </p:grpSpPr>
        <p:sp>
          <p:nvSpPr>
            <p:cNvPr id="230" name="Google Shape;230;p35"/>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35"/>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35"/>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3" name="Google Shape;233;p35"/>
          <p:cNvGrpSpPr/>
          <p:nvPr/>
        </p:nvGrpSpPr>
        <p:grpSpPr>
          <a:xfrm flipH="1">
            <a:off x="11507863" y="5359404"/>
            <a:ext cx="811011" cy="1591705"/>
            <a:chOff x="7090388" y="1362675"/>
            <a:chExt cx="913575" cy="1793000"/>
          </a:xfrm>
        </p:grpSpPr>
        <p:sp>
          <p:nvSpPr>
            <p:cNvPr id="234" name="Google Shape;234;p35"/>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35"/>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35"/>
          <p:cNvSpPr txBox="1">
            <a:spLocks noGrp="1"/>
          </p:cNvSpPr>
          <p:nvPr>
            <p:ph type="title"/>
          </p:nvPr>
        </p:nvSpPr>
        <p:spPr>
          <a:xfrm>
            <a:off x="965400" y="463767"/>
            <a:ext cx="10261200" cy="64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titolo dello schema</a:t>
            </a:r>
            <a:endParaRPr/>
          </a:p>
        </p:txBody>
      </p:sp>
    </p:spTree>
    <p:extLst>
      <p:ext uri="{BB962C8B-B14F-4D97-AF65-F5344CB8AC3E}">
        <p14:creationId xmlns:p14="http://schemas.microsoft.com/office/powerpoint/2010/main" val="33394879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tle and two columns 2">
  <p:cSld name="Tittle and two columns 2">
    <p:spTree>
      <p:nvGrpSpPr>
        <p:cNvPr id="1" name="Shape 237"/>
        <p:cNvGrpSpPr/>
        <p:nvPr/>
      </p:nvGrpSpPr>
      <p:grpSpPr>
        <a:xfrm>
          <a:off x="0" y="0"/>
          <a:ext cx="0" cy="0"/>
          <a:chOff x="0" y="0"/>
          <a:chExt cx="0" cy="0"/>
        </a:xfrm>
      </p:grpSpPr>
      <p:grpSp>
        <p:nvGrpSpPr>
          <p:cNvPr id="238" name="Google Shape;238;p36"/>
          <p:cNvGrpSpPr/>
          <p:nvPr/>
        </p:nvGrpSpPr>
        <p:grpSpPr>
          <a:xfrm>
            <a:off x="-1835431" y="-448046"/>
            <a:ext cx="11038600" cy="8316053"/>
            <a:chOff x="-1376573" y="-336035"/>
            <a:chExt cx="8278950" cy="6237040"/>
          </a:xfrm>
        </p:grpSpPr>
        <p:sp>
          <p:nvSpPr>
            <p:cNvPr id="239" name="Google Shape;239;p36"/>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40" name="Google Shape;240;p36"/>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36"/>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36"/>
          <p:cNvSpPr txBox="1">
            <a:spLocks noGrp="1"/>
          </p:cNvSpPr>
          <p:nvPr>
            <p:ph type="title"/>
          </p:nvPr>
        </p:nvSpPr>
        <p:spPr>
          <a:xfrm>
            <a:off x="957800" y="457364"/>
            <a:ext cx="10276400" cy="820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l" rtl="0">
              <a:spcBef>
                <a:spcPts val="0"/>
              </a:spcBef>
              <a:spcAft>
                <a:spcPts val="0"/>
              </a:spcAft>
              <a:buSzPts val="2400"/>
              <a:buNone/>
              <a:defRPr sz="3200"/>
            </a:lvl2pPr>
            <a:lvl3pPr lvl="2" algn="l" rtl="0">
              <a:spcBef>
                <a:spcPts val="0"/>
              </a:spcBef>
              <a:spcAft>
                <a:spcPts val="0"/>
              </a:spcAft>
              <a:buSzPts val="2400"/>
              <a:buNone/>
              <a:defRPr sz="3200"/>
            </a:lvl3pPr>
            <a:lvl4pPr lvl="3" algn="l" rtl="0">
              <a:spcBef>
                <a:spcPts val="0"/>
              </a:spcBef>
              <a:spcAft>
                <a:spcPts val="0"/>
              </a:spcAft>
              <a:buSzPts val="2400"/>
              <a:buNone/>
              <a:defRPr sz="3200"/>
            </a:lvl4pPr>
            <a:lvl5pPr lvl="4" algn="l" rtl="0">
              <a:spcBef>
                <a:spcPts val="0"/>
              </a:spcBef>
              <a:spcAft>
                <a:spcPts val="0"/>
              </a:spcAft>
              <a:buSzPts val="2400"/>
              <a:buNone/>
              <a:defRPr sz="3200"/>
            </a:lvl5pPr>
            <a:lvl6pPr lvl="5" algn="l" rtl="0">
              <a:spcBef>
                <a:spcPts val="0"/>
              </a:spcBef>
              <a:spcAft>
                <a:spcPts val="0"/>
              </a:spcAft>
              <a:buSzPts val="2400"/>
              <a:buNone/>
              <a:defRPr sz="3200"/>
            </a:lvl6pPr>
            <a:lvl7pPr lvl="6" algn="l" rtl="0">
              <a:spcBef>
                <a:spcPts val="0"/>
              </a:spcBef>
              <a:spcAft>
                <a:spcPts val="0"/>
              </a:spcAft>
              <a:buSzPts val="2400"/>
              <a:buNone/>
              <a:defRPr sz="3200"/>
            </a:lvl7pPr>
            <a:lvl8pPr lvl="7" algn="l" rtl="0">
              <a:spcBef>
                <a:spcPts val="0"/>
              </a:spcBef>
              <a:spcAft>
                <a:spcPts val="0"/>
              </a:spcAft>
              <a:buSzPts val="2400"/>
              <a:buNone/>
              <a:defRPr sz="3200"/>
            </a:lvl8pPr>
            <a:lvl9pPr lvl="8" algn="l" rtl="0">
              <a:spcBef>
                <a:spcPts val="0"/>
              </a:spcBef>
              <a:spcAft>
                <a:spcPts val="0"/>
              </a:spcAft>
              <a:buSzPts val="2400"/>
              <a:buNone/>
              <a:defRPr sz="3200"/>
            </a:lvl9pPr>
          </a:lstStyle>
          <a:p>
            <a:r>
              <a:rPr lang="it-IT"/>
              <a:t>Fare clic per modificare lo stile del titolo dello schema</a:t>
            </a:r>
            <a:endParaRPr/>
          </a:p>
        </p:txBody>
      </p:sp>
      <p:sp>
        <p:nvSpPr>
          <p:cNvPr id="243" name="Google Shape;243;p36"/>
          <p:cNvSpPr txBox="1">
            <a:spLocks noGrp="1"/>
          </p:cNvSpPr>
          <p:nvPr>
            <p:ph type="subTitle" idx="1"/>
          </p:nvPr>
        </p:nvSpPr>
        <p:spPr>
          <a:xfrm>
            <a:off x="7128900" y="2344533"/>
            <a:ext cx="4206800" cy="10868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a:r>
              <a:rPr lang="it-IT"/>
              <a:t>Fare clic per modificare lo stile del sottotitolo dello schema</a:t>
            </a:r>
            <a:endParaRPr/>
          </a:p>
        </p:txBody>
      </p:sp>
      <p:sp>
        <p:nvSpPr>
          <p:cNvPr id="244" name="Google Shape;244;p36"/>
          <p:cNvSpPr txBox="1">
            <a:spLocks noGrp="1"/>
          </p:cNvSpPr>
          <p:nvPr>
            <p:ph type="subTitle" idx="2"/>
          </p:nvPr>
        </p:nvSpPr>
        <p:spPr>
          <a:xfrm>
            <a:off x="7130475" y="1925400"/>
            <a:ext cx="2020800" cy="4380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2400" b="1">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sottotitolo dello schema</a:t>
            </a:r>
            <a:endParaRPr/>
          </a:p>
        </p:txBody>
      </p:sp>
      <p:sp>
        <p:nvSpPr>
          <p:cNvPr id="245" name="Google Shape;245;p36"/>
          <p:cNvSpPr txBox="1">
            <a:spLocks noGrp="1"/>
          </p:cNvSpPr>
          <p:nvPr>
            <p:ph type="subTitle" idx="3"/>
          </p:nvPr>
        </p:nvSpPr>
        <p:spPr>
          <a:xfrm>
            <a:off x="7143367" y="4453852"/>
            <a:ext cx="4206800" cy="1086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r>
              <a:rPr lang="it-IT"/>
              <a:t>Fare clic per modificare lo stile del sottotitolo dello schema</a:t>
            </a:r>
            <a:endParaRPr/>
          </a:p>
        </p:txBody>
      </p:sp>
      <p:sp>
        <p:nvSpPr>
          <p:cNvPr id="246" name="Google Shape;246;p36"/>
          <p:cNvSpPr txBox="1">
            <a:spLocks noGrp="1"/>
          </p:cNvSpPr>
          <p:nvPr>
            <p:ph type="subTitle" idx="4"/>
          </p:nvPr>
        </p:nvSpPr>
        <p:spPr>
          <a:xfrm>
            <a:off x="7135199" y="4044067"/>
            <a:ext cx="2020800" cy="438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24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04689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94729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0"/>
        <p:cNvGrpSpPr/>
        <p:nvPr/>
      </p:nvGrpSpPr>
      <p:grpSpPr>
        <a:xfrm>
          <a:off x="0" y="0"/>
          <a:ext cx="0" cy="0"/>
          <a:chOff x="0" y="0"/>
          <a:chExt cx="0" cy="0"/>
        </a:xfrm>
      </p:grpSpPr>
    </p:spTree>
    <p:extLst>
      <p:ext uri="{BB962C8B-B14F-4D97-AF65-F5344CB8AC3E}">
        <p14:creationId xmlns:p14="http://schemas.microsoft.com/office/powerpoint/2010/main" val="22051540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grpSp>
        <p:nvGrpSpPr>
          <p:cNvPr id="32" name="Google Shape;32;p7"/>
          <p:cNvGrpSpPr/>
          <p:nvPr/>
        </p:nvGrpSpPr>
        <p:grpSpPr>
          <a:xfrm>
            <a:off x="-1835431" y="-448046"/>
            <a:ext cx="11038600" cy="8316053"/>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6" name="Google Shape;36;p7"/>
          <p:cNvSpPr txBox="1">
            <a:spLocks noGrp="1"/>
          </p:cNvSpPr>
          <p:nvPr>
            <p:ph type="title"/>
          </p:nvPr>
        </p:nvSpPr>
        <p:spPr>
          <a:xfrm>
            <a:off x="800535" y="1924299"/>
            <a:ext cx="3718000" cy="820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3200"/>
            </a:lvl2pPr>
            <a:lvl3pPr lvl="2" algn="l">
              <a:spcBef>
                <a:spcPts val="0"/>
              </a:spcBef>
              <a:spcAft>
                <a:spcPts val="0"/>
              </a:spcAft>
              <a:buSzPts val="2400"/>
              <a:buNone/>
              <a:defRPr sz="3200"/>
            </a:lvl3pPr>
            <a:lvl4pPr lvl="3" algn="l">
              <a:spcBef>
                <a:spcPts val="0"/>
              </a:spcBef>
              <a:spcAft>
                <a:spcPts val="0"/>
              </a:spcAft>
              <a:buSzPts val="2400"/>
              <a:buNone/>
              <a:defRPr sz="3200"/>
            </a:lvl4pPr>
            <a:lvl5pPr lvl="4" algn="l">
              <a:spcBef>
                <a:spcPts val="0"/>
              </a:spcBef>
              <a:spcAft>
                <a:spcPts val="0"/>
              </a:spcAft>
              <a:buSzPts val="2400"/>
              <a:buNone/>
              <a:defRPr sz="3200"/>
            </a:lvl5pPr>
            <a:lvl6pPr lvl="5" algn="l">
              <a:spcBef>
                <a:spcPts val="0"/>
              </a:spcBef>
              <a:spcAft>
                <a:spcPts val="0"/>
              </a:spcAft>
              <a:buSzPts val="2400"/>
              <a:buNone/>
              <a:defRPr sz="3200"/>
            </a:lvl6pPr>
            <a:lvl7pPr lvl="6" algn="l">
              <a:spcBef>
                <a:spcPts val="0"/>
              </a:spcBef>
              <a:spcAft>
                <a:spcPts val="0"/>
              </a:spcAft>
              <a:buSzPts val="2400"/>
              <a:buNone/>
              <a:defRPr sz="3200"/>
            </a:lvl7pPr>
            <a:lvl8pPr lvl="7" algn="l">
              <a:spcBef>
                <a:spcPts val="0"/>
              </a:spcBef>
              <a:spcAft>
                <a:spcPts val="0"/>
              </a:spcAft>
              <a:buSzPts val="2400"/>
              <a:buNone/>
              <a:defRPr sz="3200"/>
            </a:lvl8pPr>
            <a:lvl9pPr lvl="8" algn="l">
              <a:spcBef>
                <a:spcPts val="0"/>
              </a:spcBef>
              <a:spcAft>
                <a:spcPts val="0"/>
              </a:spcAft>
              <a:buSzPts val="2400"/>
              <a:buNone/>
              <a:defRPr sz="3200"/>
            </a:lvl9pPr>
          </a:lstStyle>
          <a:p>
            <a:endParaRPr/>
          </a:p>
        </p:txBody>
      </p:sp>
      <p:sp>
        <p:nvSpPr>
          <p:cNvPr id="37" name="Google Shape;37;p7"/>
          <p:cNvSpPr txBox="1">
            <a:spLocks noGrp="1"/>
          </p:cNvSpPr>
          <p:nvPr>
            <p:ph type="subTitle" idx="1"/>
          </p:nvPr>
        </p:nvSpPr>
        <p:spPr>
          <a:xfrm>
            <a:off x="837307" y="2932200"/>
            <a:ext cx="4565200" cy="15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7322594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50"/>
        <p:cNvGrpSpPr/>
        <p:nvPr/>
      </p:nvGrpSpPr>
      <p:grpSpPr>
        <a:xfrm>
          <a:off x="0" y="0"/>
          <a:ext cx="0" cy="0"/>
          <a:chOff x="0" y="0"/>
          <a:chExt cx="0" cy="0"/>
        </a:xfrm>
      </p:grpSpPr>
    </p:spTree>
    <p:extLst>
      <p:ext uri="{BB962C8B-B14F-4D97-AF65-F5344CB8AC3E}">
        <p14:creationId xmlns:p14="http://schemas.microsoft.com/office/powerpoint/2010/main" val="308464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58000" y="489475"/>
            <a:ext cx="10276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it-IT"/>
              <a:t>Fare clic per modificare lo stile del titolo dello schema</a:t>
            </a:r>
            <a:endParaRPr/>
          </a:p>
        </p:txBody>
      </p:sp>
      <p:sp>
        <p:nvSpPr>
          <p:cNvPr id="24" name="Google Shape;24;p5"/>
          <p:cNvSpPr txBox="1">
            <a:spLocks noGrp="1"/>
          </p:cNvSpPr>
          <p:nvPr>
            <p:ph type="body" idx="1"/>
          </p:nvPr>
        </p:nvSpPr>
        <p:spPr>
          <a:xfrm>
            <a:off x="1129567" y="5111141"/>
            <a:ext cx="4248800" cy="1034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it-IT"/>
              <a:t>Fare clic per modificare gli stili del testo dello schema</a:t>
            </a:r>
          </a:p>
        </p:txBody>
      </p:sp>
      <p:sp>
        <p:nvSpPr>
          <p:cNvPr id="25" name="Google Shape;25;p5"/>
          <p:cNvSpPr txBox="1">
            <a:spLocks noGrp="1"/>
          </p:cNvSpPr>
          <p:nvPr>
            <p:ph type="body" idx="2"/>
          </p:nvPr>
        </p:nvSpPr>
        <p:spPr>
          <a:xfrm>
            <a:off x="6745433" y="5111141"/>
            <a:ext cx="4248800" cy="10348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it-IT"/>
              <a:t>Fare clic per modificare gli stili del testo dello schema</a:t>
            </a:r>
          </a:p>
        </p:txBody>
      </p:sp>
      <p:sp>
        <p:nvSpPr>
          <p:cNvPr id="26" name="Google Shape;26;p5"/>
          <p:cNvSpPr txBox="1">
            <a:spLocks noGrp="1"/>
          </p:cNvSpPr>
          <p:nvPr>
            <p:ph type="subTitle" idx="3"/>
          </p:nvPr>
        </p:nvSpPr>
        <p:spPr>
          <a:xfrm>
            <a:off x="2255071" y="4623899"/>
            <a:ext cx="1883200" cy="438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600"/>
              <a:buNone/>
              <a:defRPr sz="2400" b="1">
                <a:solidFill>
                  <a:schemeClr val="accent1"/>
                </a:solidFill>
              </a:defRPr>
            </a:lvl1pPr>
            <a:lvl2pPr lvl="1">
              <a:spcBef>
                <a:spcPts val="0"/>
              </a:spcBef>
              <a:spcAft>
                <a:spcPts val="0"/>
              </a:spcAft>
              <a:buClr>
                <a:schemeClr val="accent1"/>
              </a:buClr>
              <a:buSzPts val="1600"/>
              <a:buNone/>
              <a:defRPr sz="2400" b="1">
                <a:solidFill>
                  <a:schemeClr val="accent1"/>
                </a:solidFill>
              </a:defRPr>
            </a:lvl2pPr>
            <a:lvl3pPr lvl="2">
              <a:spcBef>
                <a:spcPts val="0"/>
              </a:spcBef>
              <a:spcAft>
                <a:spcPts val="0"/>
              </a:spcAft>
              <a:buClr>
                <a:schemeClr val="accent1"/>
              </a:buClr>
              <a:buSzPts val="1600"/>
              <a:buNone/>
              <a:defRPr sz="2400" b="1">
                <a:solidFill>
                  <a:schemeClr val="accent1"/>
                </a:solidFill>
              </a:defRPr>
            </a:lvl3pPr>
            <a:lvl4pPr lvl="3">
              <a:spcBef>
                <a:spcPts val="0"/>
              </a:spcBef>
              <a:spcAft>
                <a:spcPts val="0"/>
              </a:spcAft>
              <a:buClr>
                <a:schemeClr val="accent1"/>
              </a:buClr>
              <a:buSzPts val="1600"/>
              <a:buNone/>
              <a:defRPr sz="2400" b="1">
                <a:solidFill>
                  <a:schemeClr val="accent1"/>
                </a:solidFill>
              </a:defRPr>
            </a:lvl4pPr>
            <a:lvl5pPr lvl="4">
              <a:spcBef>
                <a:spcPts val="0"/>
              </a:spcBef>
              <a:spcAft>
                <a:spcPts val="0"/>
              </a:spcAft>
              <a:buClr>
                <a:schemeClr val="accent1"/>
              </a:buClr>
              <a:buSzPts val="1600"/>
              <a:buNone/>
              <a:defRPr sz="2400" b="1">
                <a:solidFill>
                  <a:schemeClr val="accent1"/>
                </a:solidFill>
              </a:defRPr>
            </a:lvl5pPr>
            <a:lvl6pPr lvl="5">
              <a:spcBef>
                <a:spcPts val="0"/>
              </a:spcBef>
              <a:spcAft>
                <a:spcPts val="0"/>
              </a:spcAft>
              <a:buClr>
                <a:schemeClr val="accent1"/>
              </a:buClr>
              <a:buSzPts val="1600"/>
              <a:buNone/>
              <a:defRPr sz="2400" b="1">
                <a:solidFill>
                  <a:schemeClr val="accent1"/>
                </a:solidFill>
              </a:defRPr>
            </a:lvl6pPr>
            <a:lvl7pPr lvl="6">
              <a:spcBef>
                <a:spcPts val="0"/>
              </a:spcBef>
              <a:spcAft>
                <a:spcPts val="0"/>
              </a:spcAft>
              <a:buClr>
                <a:schemeClr val="accent1"/>
              </a:buClr>
              <a:buSzPts val="1600"/>
              <a:buNone/>
              <a:defRPr sz="2400" b="1">
                <a:solidFill>
                  <a:schemeClr val="accent1"/>
                </a:solidFill>
              </a:defRPr>
            </a:lvl7pPr>
            <a:lvl8pPr lvl="7">
              <a:spcBef>
                <a:spcPts val="0"/>
              </a:spcBef>
              <a:spcAft>
                <a:spcPts val="0"/>
              </a:spcAft>
              <a:buClr>
                <a:schemeClr val="accent1"/>
              </a:buClr>
              <a:buSzPts val="1600"/>
              <a:buNone/>
              <a:defRPr sz="2400" b="1">
                <a:solidFill>
                  <a:schemeClr val="accent1"/>
                </a:solidFill>
              </a:defRPr>
            </a:lvl8pPr>
            <a:lvl9pPr lvl="8">
              <a:spcBef>
                <a:spcPts val="0"/>
              </a:spcBef>
              <a:spcAft>
                <a:spcPts val="0"/>
              </a:spcAft>
              <a:buClr>
                <a:schemeClr val="accent1"/>
              </a:buClr>
              <a:buSzPts val="1600"/>
              <a:buNone/>
              <a:defRPr sz="2400" b="1">
                <a:solidFill>
                  <a:schemeClr val="accent1"/>
                </a:solidFill>
              </a:defRPr>
            </a:lvl9pPr>
          </a:lstStyle>
          <a:p>
            <a:r>
              <a:rPr lang="it-IT"/>
              <a:t>Fare clic per modificare lo stile del sottotitolo dello schema</a:t>
            </a:r>
            <a:endParaRPr/>
          </a:p>
        </p:txBody>
      </p:sp>
      <p:sp>
        <p:nvSpPr>
          <p:cNvPr id="27" name="Google Shape;27;p5"/>
          <p:cNvSpPr txBox="1">
            <a:spLocks noGrp="1"/>
          </p:cNvSpPr>
          <p:nvPr>
            <p:ph type="subTitle" idx="4"/>
          </p:nvPr>
        </p:nvSpPr>
        <p:spPr>
          <a:xfrm>
            <a:off x="7928233" y="4623899"/>
            <a:ext cx="1883200" cy="43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None/>
              <a:defRPr sz="2400" b="1">
                <a:solidFill>
                  <a:schemeClr val="accent1"/>
                </a:solidFill>
              </a:defRPr>
            </a:lvl1pPr>
            <a:lvl2pPr lvl="1" rtl="0">
              <a:spcBef>
                <a:spcPts val="0"/>
              </a:spcBef>
              <a:spcAft>
                <a:spcPts val="0"/>
              </a:spcAft>
              <a:buClr>
                <a:schemeClr val="accent1"/>
              </a:buClr>
              <a:buSzPts val="1600"/>
              <a:buNone/>
              <a:defRPr sz="2400" b="1">
                <a:solidFill>
                  <a:schemeClr val="accent1"/>
                </a:solidFill>
              </a:defRPr>
            </a:lvl2pPr>
            <a:lvl3pPr lvl="2" rtl="0">
              <a:spcBef>
                <a:spcPts val="0"/>
              </a:spcBef>
              <a:spcAft>
                <a:spcPts val="0"/>
              </a:spcAft>
              <a:buClr>
                <a:schemeClr val="accent1"/>
              </a:buClr>
              <a:buSzPts val="1600"/>
              <a:buNone/>
              <a:defRPr sz="2400" b="1">
                <a:solidFill>
                  <a:schemeClr val="accent1"/>
                </a:solidFill>
              </a:defRPr>
            </a:lvl3pPr>
            <a:lvl4pPr lvl="3" rtl="0">
              <a:spcBef>
                <a:spcPts val="0"/>
              </a:spcBef>
              <a:spcAft>
                <a:spcPts val="0"/>
              </a:spcAft>
              <a:buClr>
                <a:schemeClr val="accent1"/>
              </a:buClr>
              <a:buSzPts val="1600"/>
              <a:buNone/>
              <a:defRPr sz="2400" b="1">
                <a:solidFill>
                  <a:schemeClr val="accent1"/>
                </a:solidFill>
              </a:defRPr>
            </a:lvl4pPr>
            <a:lvl5pPr lvl="4" rtl="0">
              <a:spcBef>
                <a:spcPts val="0"/>
              </a:spcBef>
              <a:spcAft>
                <a:spcPts val="0"/>
              </a:spcAft>
              <a:buClr>
                <a:schemeClr val="accent1"/>
              </a:buClr>
              <a:buSzPts val="1600"/>
              <a:buNone/>
              <a:defRPr sz="2400" b="1">
                <a:solidFill>
                  <a:schemeClr val="accent1"/>
                </a:solidFill>
              </a:defRPr>
            </a:lvl5pPr>
            <a:lvl6pPr lvl="5" rtl="0">
              <a:spcBef>
                <a:spcPts val="0"/>
              </a:spcBef>
              <a:spcAft>
                <a:spcPts val="0"/>
              </a:spcAft>
              <a:buClr>
                <a:schemeClr val="accent1"/>
              </a:buClr>
              <a:buSzPts val="1600"/>
              <a:buNone/>
              <a:defRPr sz="2400" b="1">
                <a:solidFill>
                  <a:schemeClr val="accent1"/>
                </a:solidFill>
              </a:defRPr>
            </a:lvl6pPr>
            <a:lvl7pPr lvl="6" rtl="0">
              <a:spcBef>
                <a:spcPts val="0"/>
              </a:spcBef>
              <a:spcAft>
                <a:spcPts val="0"/>
              </a:spcAft>
              <a:buClr>
                <a:schemeClr val="accent1"/>
              </a:buClr>
              <a:buSzPts val="1600"/>
              <a:buNone/>
              <a:defRPr sz="2400" b="1">
                <a:solidFill>
                  <a:schemeClr val="accent1"/>
                </a:solidFill>
              </a:defRPr>
            </a:lvl7pPr>
            <a:lvl8pPr lvl="7" rtl="0">
              <a:spcBef>
                <a:spcPts val="0"/>
              </a:spcBef>
              <a:spcAft>
                <a:spcPts val="0"/>
              </a:spcAft>
              <a:buClr>
                <a:schemeClr val="accent1"/>
              </a:buClr>
              <a:buSzPts val="1600"/>
              <a:buNone/>
              <a:defRPr sz="2400" b="1">
                <a:solidFill>
                  <a:schemeClr val="accent1"/>
                </a:solidFill>
              </a:defRPr>
            </a:lvl8pPr>
            <a:lvl9pPr lvl="8" rtl="0">
              <a:spcBef>
                <a:spcPts val="0"/>
              </a:spcBef>
              <a:spcAft>
                <a:spcPts val="0"/>
              </a:spcAft>
              <a:buClr>
                <a:schemeClr val="accent1"/>
              </a:buClr>
              <a:buSzPts val="1600"/>
              <a:buNone/>
              <a:defRPr sz="2400" b="1">
                <a:solidFill>
                  <a:schemeClr val="accent1"/>
                </a:solidFill>
              </a:defRPr>
            </a:lvl9pPr>
          </a:lstStyle>
          <a:p>
            <a:r>
              <a:rPr lang="it-IT"/>
              <a:t>Fare clic per modificare lo stile del sottotitolo dello schema</a:t>
            </a:r>
            <a:endParaRPr/>
          </a:p>
        </p:txBody>
      </p:sp>
    </p:spTree>
    <p:extLst>
      <p:ext uri="{BB962C8B-B14F-4D97-AF65-F5344CB8AC3E}">
        <p14:creationId xmlns:p14="http://schemas.microsoft.com/office/powerpoint/2010/main" val="4855030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5726867" y="2167231"/>
            <a:ext cx="5639600" cy="70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21" name="Google Shape;21;p4"/>
          <p:cNvSpPr txBox="1">
            <a:spLocks noGrp="1"/>
          </p:cNvSpPr>
          <p:nvPr>
            <p:ph type="subTitle" idx="1"/>
          </p:nvPr>
        </p:nvSpPr>
        <p:spPr>
          <a:xfrm>
            <a:off x="6676000" y="3119569"/>
            <a:ext cx="4682000" cy="1571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4143903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grpSp>
        <p:nvGrpSpPr>
          <p:cNvPr id="32" name="Google Shape;32;p7"/>
          <p:cNvGrpSpPr/>
          <p:nvPr/>
        </p:nvGrpSpPr>
        <p:grpSpPr>
          <a:xfrm>
            <a:off x="-1835431" y="-448046"/>
            <a:ext cx="11038600" cy="8316053"/>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6" name="Google Shape;36;p7"/>
          <p:cNvSpPr txBox="1">
            <a:spLocks noGrp="1"/>
          </p:cNvSpPr>
          <p:nvPr>
            <p:ph type="title"/>
          </p:nvPr>
        </p:nvSpPr>
        <p:spPr>
          <a:xfrm>
            <a:off x="800535" y="1924299"/>
            <a:ext cx="3718000" cy="820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3200"/>
            </a:lvl2pPr>
            <a:lvl3pPr lvl="2" algn="l">
              <a:spcBef>
                <a:spcPts val="0"/>
              </a:spcBef>
              <a:spcAft>
                <a:spcPts val="0"/>
              </a:spcAft>
              <a:buSzPts val="2400"/>
              <a:buNone/>
              <a:defRPr sz="3200"/>
            </a:lvl3pPr>
            <a:lvl4pPr lvl="3" algn="l">
              <a:spcBef>
                <a:spcPts val="0"/>
              </a:spcBef>
              <a:spcAft>
                <a:spcPts val="0"/>
              </a:spcAft>
              <a:buSzPts val="2400"/>
              <a:buNone/>
              <a:defRPr sz="3200"/>
            </a:lvl4pPr>
            <a:lvl5pPr lvl="4" algn="l">
              <a:spcBef>
                <a:spcPts val="0"/>
              </a:spcBef>
              <a:spcAft>
                <a:spcPts val="0"/>
              </a:spcAft>
              <a:buSzPts val="2400"/>
              <a:buNone/>
              <a:defRPr sz="3200"/>
            </a:lvl5pPr>
            <a:lvl6pPr lvl="5" algn="l">
              <a:spcBef>
                <a:spcPts val="0"/>
              </a:spcBef>
              <a:spcAft>
                <a:spcPts val="0"/>
              </a:spcAft>
              <a:buSzPts val="2400"/>
              <a:buNone/>
              <a:defRPr sz="3200"/>
            </a:lvl6pPr>
            <a:lvl7pPr lvl="6" algn="l">
              <a:spcBef>
                <a:spcPts val="0"/>
              </a:spcBef>
              <a:spcAft>
                <a:spcPts val="0"/>
              </a:spcAft>
              <a:buSzPts val="2400"/>
              <a:buNone/>
              <a:defRPr sz="3200"/>
            </a:lvl7pPr>
            <a:lvl8pPr lvl="7" algn="l">
              <a:spcBef>
                <a:spcPts val="0"/>
              </a:spcBef>
              <a:spcAft>
                <a:spcPts val="0"/>
              </a:spcAft>
              <a:buSzPts val="2400"/>
              <a:buNone/>
              <a:defRPr sz="3200"/>
            </a:lvl8pPr>
            <a:lvl9pPr lvl="8" algn="l">
              <a:spcBef>
                <a:spcPts val="0"/>
              </a:spcBef>
              <a:spcAft>
                <a:spcPts val="0"/>
              </a:spcAft>
              <a:buSzPts val="2400"/>
              <a:buNone/>
              <a:defRPr sz="3200"/>
            </a:lvl9pPr>
          </a:lstStyle>
          <a:p>
            <a:endParaRPr/>
          </a:p>
        </p:txBody>
      </p:sp>
      <p:sp>
        <p:nvSpPr>
          <p:cNvPr id="37" name="Google Shape;37;p7"/>
          <p:cNvSpPr txBox="1">
            <a:spLocks noGrp="1"/>
          </p:cNvSpPr>
          <p:nvPr>
            <p:ph type="subTitle" idx="1"/>
          </p:nvPr>
        </p:nvSpPr>
        <p:spPr>
          <a:xfrm>
            <a:off x="837307" y="2932200"/>
            <a:ext cx="4565200" cy="15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17806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p:nvPr/>
        </p:nvSpPr>
        <p:spPr>
          <a:xfrm rot="10636236">
            <a:off x="-1856060" y="-1449660"/>
            <a:ext cx="5924368" cy="504116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txBox="1">
            <a:spLocks noGrp="1"/>
          </p:cNvSpPr>
          <p:nvPr>
            <p:ph type="title"/>
          </p:nvPr>
        </p:nvSpPr>
        <p:spPr>
          <a:xfrm>
            <a:off x="958000" y="535149"/>
            <a:ext cx="10276000" cy="67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350190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grpSp>
        <p:nvGrpSpPr>
          <p:cNvPr id="32" name="Google Shape;32;p7"/>
          <p:cNvGrpSpPr/>
          <p:nvPr/>
        </p:nvGrpSpPr>
        <p:grpSpPr>
          <a:xfrm>
            <a:off x="-1835431" y="-448046"/>
            <a:ext cx="11038600" cy="8316053"/>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7"/>
          <p:cNvSpPr txBox="1">
            <a:spLocks noGrp="1"/>
          </p:cNvSpPr>
          <p:nvPr>
            <p:ph type="title"/>
          </p:nvPr>
        </p:nvSpPr>
        <p:spPr>
          <a:xfrm>
            <a:off x="800535" y="1924299"/>
            <a:ext cx="3718000" cy="820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3200"/>
            </a:lvl2pPr>
            <a:lvl3pPr lvl="2" algn="l">
              <a:spcBef>
                <a:spcPts val="0"/>
              </a:spcBef>
              <a:spcAft>
                <a:spcPts val="0"/>
              </a:spcAft>
              <a:buSzPts val="2400"/>
              <a:buNone/>
              <a:defRPr sz="3200"/>
            </a:lvl3pPr>
            <a:lvl4pPr lvl="3" algn="l">
              <a:spcBef>
                <a:spcPts val="0"/>
              </a:spcBef>
              <a:spcAft>
                <a:spcPts val="0"/>
              </a:spcAft>
              <a:buSzPts val="2400"/>
              <a:buNone/>
              <a:defRPr sz="3200"/>
            </a:lvl4pPr>
            <a:lvl5pPr lvl="4" algn="l">
              <a:spcBef>
                <a:spcPts val="0"/>
              </a:spcBef>
              <a:spcAft>
                <a:spcPts val="0"/>
              </a:spcAft>
              <a:buSzPts val="2400"/>
              <a:buNone/>
              <a:defRPr sz="3200"/>
            </a:lvl5pPr>
            <a:lvl6pPr lvl="5" algn="l">
              <a:spcBef>
                <a:spcPts val="0"/>
              </a:spcBef>
              <a:spcAft>
                <a:spcPts val="0"/>
              </a:spcAft>
              <a:buSzPts val="2400"/>
              <a:buNone/>
              <a:defRPr sz="3200"/>
            </a:lvl6pPr>
            <a:lvl7pPr lvl="6" algn="l">
              <a:spcBef>
                <a:spcPts val="0"/>
              </a:spcBef>
              <a:spcAft>
                <a:spcPts val="0"/>
              </a:spcAft>
              <a:buSzPts val="2400"/>
              <a:buNone/>
              <a:defRPr sz="3200"/>
            </a:lvl7pPr>
            <a:lvl8pPr lvl="7" algn="l">
              <a:spcBef>
                <a:spcPts val="0"/>
              </a:spcBef>
              <a:spcAft>
                <a:spcPts val="0"/>
              </a:spcAft>
              <a:buSzPts val="2400"/>
              <a:buNone/>
              <a:defRPr sz="3200"/>
            </a:lvl8pPr>
            <a:lvl9pPr lvl="8" algn="l">
              <a:spcBef>
                <a:spcPts val="0"/>
              </a:spcBef>
              <a:spcAft>
                <a:spcPts val="0"/>
              </a:spcAft>
              <a:buSzPts val="2400"/>
              <a:buNone/>
              <a:defRPr sz="3200"/>
            </a:lvl9pPr>
          </a:lstStyle>
          <a:p>
            <a:r>
              <a:rPr lang="it-IT"/>
              <a:t>Fare clic per modificare lo stile del titolo dello schema</a:t>
            </a:r>
            <a:endParaRPr/>
          </a:p>
        </p:txBody>
      </p:sp>
      <p:sp>
        <p:nvSpPr>
          <p:cNvPr id="37" name="Google Shape;37;p7"/>
          <p:cNvSpPr txBox="1">
            <a:spLocks noGrp="1"/>
          </p:cNvSpPr>
          <p:nvPr>
            <p:ph type="subTitle" idx="1"/>
          </p:nvPr>
        </p:nvSpPr>
        <p:spPr>
          <a:xfrm>
            <a:off x="837307" y="2932200"/>
            <a:ext cx="4565200" cy="15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41599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184250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it-IT"/>
              <a:t>Fare clic per modificare lo stile del titolo dello schema</a:t>
            </a:r>
            <a:endParaRPr/>
          </a:p>
        </p:txBody>
      </p:sp>
      <p:sp>
        <p:nvSpPr>
          <p:cNvPr id="43" name="Google Shape;43;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it-IT"/>
              <a:t>Fare clic per modificare lo stile del sottotitolo dello schema</a:t>
            </a:r>
            <a:endParaRPr/>
          </a:p>
        </p:txBody>
      </p:sp>
      <p:sp>
        <p:nvSpPr>
          <p:cNvPr id="44" name="Google Shape;44;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40256">
              <a:spcBef>
                <a:spcPts val="0"/>
              </a:spcBef>
              <a:spcAft>
                <a:spcPts val="0"/>
              </a:spcAft>
              <a:buSzPts val="1600"/>
              <a:buChar char="●"/>
              <a:defRPr/>
            </a:lvl1pPr>
            <a:lvl2pPr marL="1219170" lvl="1" indent="-440256">
              <a:spcBef>
                <a:spcPts val="0"/>
              </a:spcBef>
              <a:spcAft>
                <a:spcPts val="0"/>
              </a:spcAft>
              <a:buSzPts val="1600"/>
              <a:buChar char="○"/>
              <a:defRPr/>
            </a:lvl2pPr>
            <a:lvl3pPr marL="1828754" lvl="2" indent="-440256">
              <a:spcBef>
                <a:spcPts val="0"/>
              </a:spcBef>
              <a:spcAft>
                <a:spcPts val="0"/>
              </a:spcAft>
              <a:buSzPts val="16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it-IT"/>
              <a:t>Fare clic per modificare gli stili del testo dello schema</a:t>
            </a:r>
          </a:p>
        </p:txBody>
      </p:sp>
    </p:spTree>
    <p:extLst>
      <p:ext uri="{BB962C8B-B14F-4D97-AF65-F5344CB8AC3E}">
        <p14:creationId xmlns:p14="http://schemas.microsoft.com/office/powerpoint/2010/main" val="124334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600"/>
              <a:buNone/>
              <a:defRPr/>
            </a:lvl1pPr>
          </a:lstStyle>
          <a:p>
            <a:pPr lvl="0"/>
            <a:r>
              <a:rPr lang="it-IT"/>
              <a:t>Fare clic per modificare gli stili del testo dello schema</a:t>
            </a:r>
          </a:p>
        </p:txBody>
      </p:sp>
    </p:spTree>
    <p:extLst>
      <p:ext uri="{BB962C8B-B14F-4D97-AF65-F5344CB8AC3E}">
        <p14:creationId xmlns:p14="http://schemas.microsoft.com/office/powerpoint/2010/main" val="246847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867" y="713300"/>
            <a:ext cx="10276000" cy="76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472033" y="3618267"/>
            <a:ext cx="8124400" cy="22812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610830031"/>
      </p:ext>
    </p:extLst>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 id="2147483816" r:id="rId25"/>
    <p:sldLayoutId id="2147483817" r:id="rId26"/>
    <p:sldLayoutId id="2147483818" r:id="rId27"/>
    <p:sldLayoutId id="2147483819" r:id="rId28"/>
    <p:sldLayoutId id="2147483820" r:id="rId29"/>
    <p:sldLayoutId id="2147483821" r:id="rId30"/>
    <p:sldLayoutId id="2147483822" r:id="rId31"/>
    <p:sldLayoutId id="2147483823" r:id="rId32"/>
    <p:sldLayoutId id="2147483824" r:id="rId33"/>
    <p:sldLayoutId id="2147483825" r:id="rId34"/>
    <p:sldLayoutId id="2147483826" r:id="rId35"/>
    <p:sldLayoutId id="2147483827" r:id="rId3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9" name="Google Shape;249;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33853423"/>
      </p:ext>
    </p:extLst>
  </p:cSld>
  <p:clrMap bg1="lt1" tx1="dk1" bg2="dk2" tx2="lt2" accent1="accent1" accent2="accent2" accent3="accent3" accent4="accent4" accent5="accent5" accent6="accent6" hlink="hlink" folHlink="folHlink"/>
  <p:sldLayoutIdLst>
    <p:sldLayoutId id="2147483829" r:id="rId1"/>
    <p:sldLayoutId id="2147483833"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49" name="Google Shape;249;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55873559"/>
      </p:ext>
    </p:extLst>
  </p:cSld>
  <p:clrMap bg1="lt1" tx1="dk1" bg2="dk2" tx2="lt2" accent1="accent1" accent2="accent2" accent3="accent3" accent4="accent4" accent5="accent5" accent6="accent6" hlink="hlink" folHlink="folHlink"/>
  <p:sldLayoutIdLst>
    <p:sldLayoutId id="2147483835" r:id="rId1"/>
    <p:sldLayoutId id="2147483836" r:id="rId2"/>
    <p:sldLayoutId id="2147483838"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8.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8.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8.xml"/><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1.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1.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C89068-8D4B-8E46-BA04-415B4B2288AD}"/>
              </a:ext>
            </a:extLst>
          </p:cNvPr>
          <p:cNvSpPr>
            <a:spLocks noGrp="1"/>
          </p:cNvSpPr>
          <p:nvPr>
            <p:ph type="title"/>
          </p:nvPr>
        </p:nvSpPr>
        <p:spPr>
          <a:xfrm>
            <a:off x="0" y="2216644"/>
            <a:ext cx="12192000" cy="2424712"/>
          </a:xfrm>
        </p:spPr>
        <p:txBody>
          <a:bodyPr wrap="square" anchor="ctr">
            <a:noAutofit/>
          </a:bodyPr>
          <a:lstStyle/>
          <a:p>
            <a:pPr algn="ctr"/>
            <a:r>
              <a:rPr lang="it-IT" sz="4000" dirty="0">
                <a:solidFill>
                  <a:schemeClr val="bg1"/>
                </a:solidFill>
                <a:latin typeface="Century Gothic" panose="020B0502020202020204" pitchFamily="34" charset="0"/>
              </a:rPr>
              <a:t>A case study of Apache Airflow &amp; Apache Spark</a:t>
            </a:r>
          </a:p>
        </p:txBody>
      </p:sp>
      <p:sp>
        <p:nvSpPr>
          <p:cNvPr id="3" name="Sottotitolo 2">
            <a:extLst>
              <a:ext uri="{FF2B5EF4-FFF2-40B4-BE49-F238E27FC236}">
                <a16:creationId xmlns:a16="http://schemas.microsoft.com/office/drawing/2014/main" id="{AC9188E6-B969-AE41-8F9B-74464BD8B43F}"/>
              </a:ext>
            </a:extLst>
          </p:cNvPr>
          <p:cNvSpPr>
            <a:spLocks noGrp="1"/>
          </p:cNvSpPr>
          <p:nvPr>
            <p:ph type="subTitle" idx="1"/>
          </p:nvPr>
        </p:nvSpPr>
        <p:spPr>
          <a:xfrm>
            <a:off x="321930" y="5457167"/>
            <a:ext cx="4229846" cy="1023082"/>
          </a:xfrm>
        </p:spPr>
        <p:txBody>
          <a:bodyPr wrap="square" anchor="ctr">
            <a:noAutofit/>
          </a:bodyPr>
          <a:lstStyle/>
          <a:p>
            <a:pPr algn="l">
              <a:spcAft>
                <a:spcPts val="600"/>
              </a:spcAft>
              <a:buFont typeface="Arial" panose="020B0604020202020204" pitchFamily="34" charset="0"/>
              <a:buChar char="•"/>
            </a:pPr>
            <a:r>
              <a:rPr lang="it-IT" sz="1500" dirty="0">
                <a:solidFill>
                  <a:srgbClr val="DCDCDC"/>
                </a:solidFill>
                <a:latin typeface="Century Gothic" panose="020B0502020202020204" pitchFamily="34" charset="0"/>
              </a:rPr>
              <a:t>Joel Sina</a:t>
            </a:r>
          </a:p>
          <a:p>
            <a:pPr algn="l">
              <a:spcAft>
                <a:spcPts val="600"/>
              </a:spcAft>
              <a:buFont typeface="Arial" panose="020B0604020202020204" pitchFamily="34" charset="0"/>
              <a:buChar char="•"/>
            </a:pPr>
            <a:r>
              <a:rPr lang="it-IT" sz="1500" dirty="0">
                <a:solidFill>
                  <a:srgbClr val="DCDCDC"/>
                </a:solidFill>
                <a:latin typeface="Century Gothic" panose="020B0502020202020204" pitchFamily="34" charset="0"/>
              </a:rPr>
              <a:t>Lorenzo Palazzesi</a:t>
            </a:r>
          </a:p>
          <a:p>
            <a:pPr algn="l">
              <a:spcAft>
                <a:spcPts val="600"/>
              </a:spcAft>
              <a:buFont typeface="Arial" panose="020B0604020202020204" pitchFamily="34" charset="0"/>
              <a:buChar char="•"/>
            </a:pPr>
            <a:r>
              <a:rPr lang="it-IT" sz="1500" dirty="0">
                <a:solidFill>
                  <a:srgbClr val="DCDCDC"/>
                </a:solidFill>
                <a:latin typeface="Century Gothic" panose="020B0502020202020204" pitchFamily="34" charset="0"/>
              </a:rPr>
              <a:t>Simone Panzarani</a:t>
            </a:r>
          </a:p>
        </p:txBody>
      </p:sp>
      <p:sp>
        <p:nvSpPr>
          <p:cNvPr id="11" name="CasellaDiTesto 10">
            <a:extLst>
              <a:ext uri="{FF2B5EF4-FFF2-40B4-BE49-F238E27FC236}">
                <a16:creationId xmlns:a16="http://schemas.microsoft.com/office/drawing/2014/main" id="{B74FCC0F-CB1C-3E46-81E7-29BCED4F3D5A}"/>
              </a:ext>
            </a:extLst>
          </p:cNvPr>
          <p:cNvSpPr txBox="1"/>
          <p:nvPr/>
        </p:nvSpPr>
        <p:spPr>
          <a:xfrm>
            <a:off x="9125647" y="5879509"/>
            <a:ext cx="2605200" cy="738664"/>
          </a:xfrm>
          <a:prstGeom prst="rect">
            <a:avLst/>
          </a:prstGeom>
          <a:noFill/>
        </p:spPr>
        <p:txBody>
          <a:bodyPr wrap="none" rtlCol="0">
            <a:spAutoFit/>
          </a:bodyPr>
          <a:lstStyle/>
          <a:p>
            <a:r>
              <a:rPr lang="it-IT" dirty="0">
                <a:solidFill>
                  <a:srgbClr val="DCDCDC"/>
                </a:solidFill>
                <a:latin typeface="Century Gothic" panose="020B0502020202020204" pitchFamily="34" charset="0"/>
              </a:rPr>
              <a:t>Data Analytics</a:t>
            </a:r>
          </a:p>
          <a:p>
            <a:endParaRPr lang="it-IT" dirty="0">
              <a:solidFill>
                <a:srgbClr val="DCDCDC"/>
              </a:solidFill>
              <a:latin typeface="Century Gothic" panose="020B0502020202020204" pitchFamily="34" charset="0"/>
            </a:endParaRPr>
          </a:p>
          <a:p>
            <a:r>
              <a:rPr lang="it-IT" dirty="0">
                <a:solidFill>
                  <a:srgbClr val="DCDCDC"/>
                </a:solidFill>
                <a:latin typeface="Century Gothic" panose="020B0502020202020204" pitchFamily="34" charset="0"/>
              </a:rPr>
              <a:t>Accademic Year 2020/2021</a:t>
            </a:r>
          </a:p>
        </p:txBody>
      </p:sp>
      <p:pic>
        <p:nvPicPr>
          <p:cNvPr id="4" name="Immagine 4">
            <a:extLst>
              <a:ext uri="{FF2B5EF4-FFF2-40B4-BE49-F238E27FC236}">
                <a16:creationId xmlns:a16="http://schemas.microsoft.com/office/drawing/2014/main" id="{EBE508BB-6A1C-4123-8781-9D6C4C11C9E0}"/>
              </a:ext>
            </a:extLst>
          </p:cNvPr>
          <p:cNvPicPr>
            <a:picLocks noChangeAspect="1"/>
          </p:cNvPicPr>
          <p:nvPr/>
        </p:nvPicPr>
        <p:blipFill>
          <a:blip r:embed="rId3"/>
          <a:stretch>
            <a:fillRect/>
          </a:stretch>
        </p:blipFill>
        <p:spPr>
          <a:xfrm>
            <a:off x="4394200" y="571228"/>
            <a:ext cx="3403600" cy="1384947"/>
          </a:xfrm>
          <a:prstGeom prst="rect">
            <a:avLst/>
          </a:prstGeom>
        </p:spPr>
      </p:pic>
    </p:spTree>
    <p:extLst>
      <p:ext uri="{BB962C8B-B14F-4D97-AF65-F5344CB8AC3E}">
        <p14:creationId xmlns:p14="http://schemas.microsoft.com/office/powerpoint/2010/main" val="202909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4" y="1392090"/>
            <a:ext cx="5772388" cy="1580912"/>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Database</a:t>
            </a:r>
          </a:p>
        </p:txBody>
      </p:sp>
      <p:sp>
        <p:nvSpPr>
          <p:cNvPr id="785" name="Google Shape;785;p46"/>
          <p:cNvSpPr/>
          <p:nvPr/>
        </p:nvSpPr>
        <p:spPr>
          <a:xfrm>
            <a:off x="957867" y="2880758"/>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6" name="Google Shape;784;p46">
            <a:extLst>
              <a:ext uri="{FF2B5EF4-FFF2-40B4-BE49-F238E27FC236}">
                <a16:creationId xmlns:a16="http://schemas.microsoft.com/office/drawing/2014/main" id="{452EBFBC-982D-4745-A83F-A567934D7581}"/>
              </a:ext>
            </a:extLst>
          </p:cNvPr>
          <p:cNvSpPr txBox="1">
            <a:spLocks noGrp="1"/>
          </p:cNvSpPr>
          <p:nvPr>
            <p:ph type="subTitle" idx="1"/>
          </p:nvPr>
        </p:nvSpPr>
        <p:spPr>
          <a:xfrm>
            <a:off x="196667" y="3060785"/>
            <a:ext cx="5528829" cy="3125701"/>
          </a:xfrm>
          <a:prstGeom prst="rect">
            <a:avLst/>
          </a:prstGeom>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Con database ci riferiamo alla macchina che svolge il lavoro di salvataggio dei dati, infatti qui risiede il database Relazionale e il server NFS per la condivisione dei file all’interno della rete privata.</a:t>
            </a:r>
          </a:p>
        </p:txBody>
      </p:sp>
      <p:sp>
        <p:nvSpPr>
          <p:cNvPr id="3" name="TextBox 2">
            <a:extLst>
              <a:ext uri="{FF2B5EF4-FFF2-40B4-BE49-F238E27FC236}">
                <a16:creationId xmlns:a16="http://schemas.microsoft.com/office/drawing/2014/main" id="{0A0A58DC-C49B-4426-A8CF-943EB3552D49}"/>
              </a:ext>
            </a:extLst>
          </p:cNvPr>
          <p:cNvSpPr txBox="1"/>
          <p:nvPr/>
        </p:nvSpPr>
        <p:spPr>
          <a:xfrm>
            <a:off x="7066626" y="2270105"/>
            <a:ext cx="5019750" cy="1815882"/>
          </a:xfrm>
          <a:prstGeom prst="rect">
            <a:avLst/>
          </a:prstGeom>
          <a:noFill/>
        </p:spPr>
        <p:txBody>
          <a:bodyPr wrap="square" rtlCol="0">
            <a:spAutoFit/>
          </a:bodyPr>
          <a:lstStyle/>
          <a:p>
            <a:pPr lvl="2"/>
            <a:r>
              <a:rPr lang="en-US" dirty="0">
                <a:solidFill>
                  <a:srgbClr val="FFFFFF"/>
                </a:solidFill>
              </a:rPr>
              <a:t>- </a:t>
            </a:r>
            <a:r>
              <a:rPr lang="en-US" dirty="0" err="1">
                <a:solidFill>
                  <a:schemeClr val="accent2"/>
                </a:solidFill>
              </a:rPr>
              <a:t>nfs</a:t>
            </a:r>
            <a:endParaRPr lang="en-US" dirty="0">
              <a:solidFill>
                <a:schemeClr val="accent2"/>
              </a:solidFill>
            </a:endParaRPr>
          </a:p>
          <a:p>
            <a:pPr lvl="2"/>
            <a:r>
              <a:rPr lang="en-US" dirty="0">
                <a:solidFill>
                  <a:srgbClr val="FFFFFF"/>
                </a:solidFill>
              </a:rPr>
              <a:t>  - </a:t>
            </a:r>
            <a:r>
              <a:rPr lang="en-US" dirty="0">
                <a:solidFill>
                  <a:schemeClr val="accent2"/>
                </a:solidFill>
              </a:rPr>
              <a:t>general</a:t>
            </a:r>
          </a:p>
          <a:p>
            <a:pPr lvl="2"/>
            <a:r>
              <a:rPr lang="en-US" dirty="0">
                <a:solidFill>
                  <a:srgbClr val="FFFFFF"/>
                </a:solidFill>
              </a:rPr>
              <a:t>     - </a:t>
            </a:r>
            <a:r>
              <a:rPr lang="en-US" dirty="0" err="1">
                <a:solidFill>
                  <a:schemeClr val="accent2"/>
                </a:solidFill>
              </a:rPr>
              <a:t>airflow_dags</a:t>
            </a:r>
            <a:endParaRPr lang="en-US" dirty="0">
              <a:solidFill>
                <a:schemeClr val="accent2"/>
              </a:solidFill>
            </a:endParaRPr>
          </a:p>
          <a:p>
            <a:pPr lvl="2"/>
            <a:r>
              <a:rPr lang="en-US" dirty="0">
                <a:solidFill>
                  <a:srgbClr val="FFFFFF"/>
                </a:solidFill>
              </a:rPr>
              <a:t>          - spark_job_aggregation.py</a:t>
            </a:r>
          </a:p>
          <a:p>
            <a:pPr lvl="2"/>
            <a:r>
              <a:rPr lang="en-US" dirty="0">
                <a:solidFill>
                  <a:srgbClr val="FFFFFF"/>
                </a:solidFill>
              </a:rPr>
              <a:t>     - </a:t>
            </a:r>
            <a:r>
              <a:rPr lang="en-US" dirty="0">
                <a:solidFill>
                  <a:schemeClr val="accent2"/>
                </a:solidFill>
              </a:rPr>
              <a:t>files</a:t>
            </a:r>
          </a:p>
          <a:p>
            <a:pPr lvl="2"/>
            <a:r>
              <a:rPr lang="en-US" dirty="0">
                <a:solidFill>
                  <a:srgbClr val="FFFFFF"/>
                </a:solidFill>
              </a:rPr>
              <a:t>          - 2020_02_01T00_00_00_2020_03_01T00_00_00.csv</a:t>
            </a:r>
          </a:p>
          <a:p>
            <a:pPr lvl="2"/>
            <a:r>
              <a:rPr lang="en-US" dirty="0">
                <a:solidFill>
                  <a:srgbClr val="FFFFFF"/>
                </a:solidFill>
              </a:rPr>
              <a:t>     - </a:t>
            </a:r>
            <a:r>
              <a:rPr lang="en-US" dirty="0" err="1">
                <a:solidFill>
                  <a:schemeClr val="accent2"/>
                </a:solidFill>
              </a:rPr>
              <a:t>spark_jobs</a:t>
            </a:r>
            <a:endParaRPr lang="en-US" dirty="0">
              <a:solidFill>
                <a:schemeClr val="accent2"/>
              </a:solidFill>
            </a:endParaRPr>
          </a:p>
          <a:p>
            <a:pPr lvl="2"/>
            <a:r>
              <a:rPr lang="en-US" dirty="0">
                <a:solidFill>
                  <a:srgbClr val="FFFFFF"/>
                </a:solidFill>
              </a:rPr>
              <a:t>          - SensorAggregationJob.py</a:t>
            </a:r>
          </a:p>
        </p:txBody>
      </p:sp>
    </p:spTree>
    <p:extLst>
      <p:ext uri="{BB962C8B-B14F-4D97-AF65-F5344CB8AC3E}">
        <p14:creationId xmlns:p14="http://schemas.microsoft.com/office/powerpoint/2010/main" val="121599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Risultati ottenuti</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784" name="Google Shape;784;p46"/>
          <p:cNvSpPr txBox="1">
            <a:spLocks noGrp="1"/>
          </p:cNvSpPr>
          <p:nvPr>
            <p:ph type="subTitle" idx="1"/>
          </p:nvPr>
        </p:nvSpPr>
        <p:spPr>
          <a:xfrm>
            <a:off x="729512" y="2758455"/>
            <a:ext cx="5902108" cy="3340013"/>
          </a:xfrm>
          <a:prstGeom prst="rect">
            <a:avLst/>
          </a:prstGeom>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I risultati ottenuti sono una collezione di:</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sensor_id</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sensor_ref</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k</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timestamp_aggr (ISO 8601 DATE)</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aggregation_period (15 min),</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min</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max</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avg</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count</a:t>
            </a:r>
          </a:p>
        </p:txBody>
      </p:sp>
      <p:pic>
        <p:nvPicPr>
          <p:cNvPr id="7" name="Graphic 6">
            <a:extLst>
              <a:ext uri="{FF2B5EF4-FFF2-40B4-BE49-F238E27FC236}">
                <a16:creationId xmlns:a16="http://schemas.microsoft.com/office/drawing/2014/main" id="{C9BCCEC2-9E8D-44A1-97FB-CC67E05685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0995" y="1924299"/>
            <a:ext cx="3867150" cy="2914650"/>
          </a:xfrm>
          <a:prstGeom prst="rect">
            <a:avLst/>
          </a:prstGeom>
        </p:spPr>
      </p:pic>
    </p:spTree>
    <p:extLst>
      <p:ext uri="{BB962C8B-B14F-4D97-AF65-F5344CB8AC3E}">
        <p14:creationId xmlns:p14="http://schemas.microsoft.com/office/powerpoint/2010/main" val="242031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Risultati Ottenuti</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784" name="Google Shape;784;p46"/>
          <p:cNvSpPr txBox="1">
            <a:spLocks noGrp="1"/>
          </p:cNvSpPr>
          <p:nvPr>
            <p:ph type="subTitle" idx="1"/>
          </p:nvPr>
        </p:nvSpPr>
        <p:spPr>
          <a:xfrm>
            <a:off x="800534" y="3060786"/>
            <a:ext cx="5902108" cy="3340013"/>
          </a:xfrm>
          <a:prstGeom prst="rect">
            <a:avLst/>
          </a:prstGeom>
        </p:spPr>
        <p:txBody>
          <a:bodyPr spcFirstLastPara="1" wrap="square" lIns="121900" tIns="121900" rIns="121900" bIns="121900" anchor="t" anchorCtr="0">
            <a:noAutofit/>
          </a:bodyPr>
          <a:lstStyle/>
          <a:p>
            <a:pPr marL="0" indent="0">
              <a:buClr>
                <a:srgbClr val="E2001A"/>
              </a:buClr>
            </a:pPr>
            <a:r>
              <a:rPr lang="it-IT" sz="2000" dirty="0">
                <a:solidFill>
                  <a:schemeClr val="bg1">
                    <a:lumMod val="75000"/>
                  </a:schemeClr>
                </a:solidFill>
                <a:latin typeface="Century Gothic" panose="020B0502020202020204" pitchFamily="34" charset="0"/>
              </a:rPr>
              <a:t>Questi dati sono stati inoltre salvati in un sistema target esterno alla rete (MongoDB). Abbiamo optato per questa soluzione invece di quella di averlo sulla macchina del Database anche per simulare un salvataggio esterno alla rete, per simulare i tempi di latenza necessari per lo scambio.</a:t>
            </a:r>
            <a:endParaRPr lang="it-IT" sz="2000" dirty="0">
              <a:solidFill>
                <a:schemeClr val="bg1"/>
              </a:solidFill>
              <a:latin typeface="Century Gothic" panose="020B0502020202020204" pitchFamily="34" charset="0"/>
            </a:endParaRPr>
          </a:p>
        </p:txBody>
      </p:sp>
      <p:pic>
        <p:nvPicPr>
          <p:cNvPr id="3" name="Graphic 2">
            <a:extLst>
              <a:ext uri="{FF2B5EF4-FFF2-40B4-BE49-F238E27FC236}">
                <a16:creationId xmlns:a16="http://schemas.microsoft.com/office/drawing/2014/main" id="{1CB92DA4-C02C-41C7-9FCE-51D491C9FE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2642" y="1673253"/>
            <a:ext cx="4729767" cy="3511494"/>
          </a:xfrm>
          <a:prstGeom prst="rect">
            <a:avLst/>
          </a:prstGeom>
        </p:spPr>
      </p:pic>
    </p:spTree>
    <p:extLst>
      <p:ext uri="{BB962C8B-B14F-4D97-AF65-F5344CB8AC3E}">
        <p14:creationId xmlns:p14="http://schemas.microsoft.com/office/powerpoint/2010/main" val="265457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Miglioramenti futuri</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784" name="Google Shape;784;p46"/>
          <p:cNvSpPr txBox="1">
            <a:spLocks noGrp="1"/>
          </p:cNvSpPr>
          <p:nvPr>
            <p:ph type="subTitle" idx="1"/>
          </p:nvPr>
        </p:nvSpPr>
        <p:spPr>
          <a:xfrm>
            <a:off x="800534" y="3060786"/>
            <a:ext cx="5902108" cy="3340013"/>
          </a:xfrm>
          <a:prstGeom prst="rect">
            <a:avLst/>
          </a:prstGeom>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Per ora le informazioni come il sistema target esterno è hardcoded nella DAG di Airflow. Possiamo utilizzare invece variabili d’ambiente per rendere il più astratto e sicure queste informazioni sensibili.</a:t>
            </a:r>
          </a:p>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Utilizzare un filesystem diverso da NFS. E’ stato usato per la semplicità e la velocità di configurazione e installazione</a:t>
            </a:r>
          </a:p>
        </p:txBody>
      </p:sp>
      <p:pic>
        <p:nvPicPr>
          <p:cNvPr id="7" name="Graphic 6">
            <a:extLst>
              <a:ext uri="{FF2B5EF4-FFF2-40B4-BE49-F238E27FC236}">
                <a16:creationId xmlns:a16="http://schemas.microsoft.com/office/drawing/2014/main" id="{2837FC4C-0DD1-45E7-A9C7-9369682E18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2297" y="1223162"/>
            <a:ext cx="5562606" cy="4192506"/>
          </a:xfrm>
          <a:prstGeom prst="rect">
            <a:avLst/>
          </a:prstGeom>
        </p:spPr>
      </p:pic>
    </p:spTree>
    <p:extLst>
      <p:ext uri="{BB962C8B-B14F-4D97-AF65-F5344CB8AC3E}">
        <p14:creationId xmlns:p14="http://schemas.microsoft.com/office/powerpoint/2010/main" val="36748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Grazie per l’attenzione</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Tree>
    <p:extLst>
      <p:ext uri="{BB962C8B-B14F-4D97-AF65-F5344CB8AC3E}">
        <p14:creationId xmlns:p14="http://schemas.microsoft.com/office/powerpoint/2010/main" val="34559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Descrizione</a:t>
            </a:r>
          </a:p>
        </p:txBody>
      </p:sp>
      <p:sp>
        <p:nvSpPr>
          <p:cNvPr id="784" name="Google Shape;784;p46"/>
          <p:cNvSpPr txBox="1">
            <a:spLocks noGrp="1"/>
          </p:cNvSpPr>
          <p:nvPr>
            <p:ph type="subTitle" idx="1"/>
          </p:nvPr>
        </p:nvSpPr>
        <p:spPr>
          <a:xfrm>
            <a:off x="800535" y="3060787"/>
            <a:ext cx="4565200" cy="2811376"/>
          </a:xfrm>
          <a:prstGeom prst="rect">
            <a:avLst/>
          </a:prstGeom>
          <a:ln>
            <a:noFill/>
          </a:ln>
        </p:spPr>
        <p:txBody>
          <a:bodyPr spcFirstLastPara="1" wrap="square" lIns="121900" tIns="121900" rIns="121900" bIns="121900" anchor="t" anchorCtr="0">
            <a:noAutofit/>
          </a:bodyPr>
          <a:lstStyle/>
          <a:p>
            <a:pPr marL="0" indent="0">
              <a:buClr>
                <a:schemeClr val="dk1"/>
              </a:buClr>
            </a:pPr>
            <a:r>
              <a:rPr lang="it-IT" sz="2000" dirty="0">
                <a:solidFill>
                  <a:schemeClr val="bg1">
                    <a:lumMod val="75000"/>
                  </a:schemeClr>
                </a:solidFill>
                <a:latin typeface="Century Gothic" panose="020B0502020202020204" pitchFamily="34" charset="0"/>
              </a:rPr>
              <a:t>Prendere in input un dataset di eventi prodotti dai sensori allocati nelle strutture Unicam. Aggregare in termini di minimo, massimo e media i valori in base al tipo e timespan di 1 ora con finestre di 15 min. </a:t>
            </a:r>
          </a:p>
        </p:txBody>
      </p:sp>
      <p:sp>
        <p:nvSpPr>
          <p:cNvPr id="785" name="Google Shape;785;p46"/>
          <p:cNvSpPr/>
          <p:nvPr/>
        </p:nvSpPr>
        <p:spPr>
          <a:xfrm>
            <a:off x="957867" y="2652055"/>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pic>
        <p:nvPicPr>
          <p:cNvPr id="7" name="Immagine 2">
            <a:extLst>
              <a:ext uri="{FF2B5EF4-FFF2-40B4-BE49-F238E27FC236}">
                <a16:creationId xmlns:a16="http://schemas.microsoft.com/office/drawing/2014/main" id="{E5550139-1FD5-495E-9C6C-635EF24431BD}"/>
              </a:ext>
            </a:extLst>
          </p:cNvPr>
          <p:cNvPicPr>
            <a:picLocks noChangeAspect="1"/>
          </p:cNvPicPr>
          <p:nvPr/>
        </p:nvPicPr>
        <p:blipFill>
          <a:blip r:embed="rId4"/>
          <a:srcRect/>
          <a:stretch/>
        </p:blipFill>
        <p:spPr>
          <a:xfrm>
            <a:off x="6891300" y="1475717"/>
            <a:ext cx="4342833" cy="39065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4" y="1924299"/>
            <a:ext cx="5728853"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Obiettivi</a:t>
            </a:r>
          </a:p>
        </p:txBody>
      </p:sp>
      <p:sp>
        <p:nvSpPr>
          <p:cNvPr id="784" name="Google Shape;784;p46"/>
          <p:cNvSpPr txBox="1">
            <a:spLocks noGrp="1"/>
          </p:cNvSpPr>
          <p:nvPr>
            <p:ph type="subTitle" idx="1"/>
          </p:nvPr>
        </p:nvSpPr>
        <p:spPr>
          <a:xfrm>
            <a:off x="800533" y="3060787"/>
            <a:ext cx="5848842" cy="3686242"/>
          </a:xfrm>
          <a:prstGeom prst="rect">
            <a:avLst/>
          </a:prstGeom>
        </p:spPr>
        <p:txBody>
          <a:bodyPr spcFirstLastPara="1" wrap="square" lIns="121900" tIns="121900" rIns="121900" bIns="121900" anchor="t" anchorCtr="0">
            <a:noAutofit/>
          </a:bodyPr>
          <a:lstStyle/>
          <a:p>
            <a:pPr marL="0" indent="0">
              <a:buClr>
                <a:schemeClr val="dk1"/>
              </a:buClr>
            </a:pPr>
            <a:r>
              <a:rPr lang="it-IT" sz="2000" dirty="0">
                <a:solidFill>
                  <a:schemeClr val="bg1">
                    <a:lumMod val="75000"/>
                  </a:schemeClr>
                </a:solidFill>
                <a:latin typeface="Century Gothic"/>
              </a:rPr>
              <a:t>Uso integrato del scheduler di Airflow che esegue un Job di analisi scritto con Spark. Il Job provvederà a calcolare l’aggregazione dei record e Airflow provvederà a farlo eseguire.</a:t>
            </a:r>
          </a:p>
        </p:txBody>
      </p:sp>
      <p:sp>
        <p:nvSpPr>
          <p:cNvPr id="785" name="Google Shape;785;p46"/>
          <p:cNvSpPr/>
          <p:nvPr/>
        </p:nvSpPr>
        <p:spPr>
          <a:xfrm>
            <a:off x="957867" y="2652055"/>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pic>
        <p:nvPicPr>
          <p:cNvPr id="7" name="Immagine 2">
            <a:extLst>
              <a:ext uri="{FF2B5EF4-FFF2-40B4-BE49-F238E27FC236}">
                <a16:creationId xmlns:a16="http://schemas.microsoft.com/office/drawing/2014/main" id="{A44489AC-7F12-48CF-A11C-E410A955AFED}"/>
              </a:ext>
            </a:extLst>
          </p:cNvPr>
          <p:cNvPicPr>
            <a:picLocks noChangeAspect="1"/>
          </p:cNvPicPr>
          <p:nvPr/>
        </p:nvPicPr>
        <p:blipFill>
          <a:blip r:embed="rId4"/>
          <a:stretch>
            <a:fillRect/>
          </a:stretch>
        </p:blipFill>
        <p:spPr>
          <a:xfrm>
            <a:off x="7134687" y="1230106"/>
            <a:ext cx="4505895" cy="4113702"/>
          </a:xfrm>
          <a:prstGeom prst="rect">
            <a:avLst/>
          </a:prstGeom>
        </p:spPr>
      </p:pic>
    </p:spTree>
    <p:extLst>
      <p:ext uri="{BB962C8B-B14F-4D97-AF65-F5344CB8AC3E}">
        <p14:creationId xmlns:p14="http://schemas.microsoft.com/office/powerpoint/2010/main" val="228000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371800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Tecnologie Applicate</a:t>
            </a:r>
          </a:p>
        </p:txBody>
      </p:sp>
      <p:sp>
        <p:nvSpPr>
          <p:cNvPr id="784" name="Google Shape;784;p46"/>
          <p:cNvSpPr txBox="1">
            <a:spLocks noGrp="1"/>
          </p:cNvSpPr>
          <p:nvPr>
            <p:ph type="subTitle" idx="1"/>
          </p:nvPr>
        </p:nvSpPr>
        <p:spPr>
          <a:xfrm>
            <a:off x="800533" y="3060787"/>
            <a:ext cx="5528829" cy="3588636"/>
          </a:xfrm>
          <a:prstGeom prst="rect">
            <a:avLst/>
          </a:prstGeom>
          <a:noFill/>
        </p:spPr>
        <p:txBody>
          <a:bodyPr spcFirstLastPara="1" wrap="square" lIns="121900" tIns="121900" rIns="121900" bIns="121900" anchor="t" anchorCtr="0">
            <a:noAutofit/>
          </a:bodyPr>
          <a:lstStyle/>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Apache Airflow</a:t>
            </a:r>
          </a:p>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Apache Spark</a:t>
            </a:r>
          </a:p>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MongoDB</a:t>
            </a:r>
          </a:p>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Redis</a:t>
            </a:r>
          </a:p>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PostgreSQL</a:t>
            </a:r>
          </a:p>
          <a:p>
            <a:pPr marL="342900" indent="-342900">
              <a:buClr>
                <a:srgbClr val="FF0000"/>
              </a:buClr>
              <a:buFont typeface="Arial" panose="020B0604020202020204" pitchFamily="34" charset="0"/>
              <a:buChar char="•"/>
            </a:pPr>
            <a:r>
              <a:rPr lang="en-US" sz="2000" dirty="0">
                <a:solidFill>
                  <a:schemeClr val="bg1">
                    <a:lumMod val="75000"/>
                  </a:schemeClr>
                </a:solidFill>
                <a:latin typeface="Century Gothic"/>
              </a:rPr>
              <a:t>Ubuntu Server 20.04</a:t>
            </a:r>
            <a:endParaRPr sz="2000" dirty="0">
              <a:solidFill>
                <a:schemeClr val="bg1">
                  <a:lumMod val="75000"/>
                </a:schemeClr>
              </a:solidFill>
              <a:latin typeface="Century Gothic"/>
            </a:endParaRPr>
          </a:p>
        </p:txBody>
      </p:sp>
      <p:sp>
        <p:nvSpPr>
          <p:cNvPr id="785" name="Google Shape;785;p46"/>
          <p:cNvSpPr/>
          <p:nvPr/>
        </p:nvSpPr>
        <p:spPr>
          <a:xfrm>
            <a:off x="957867" y="2652055"/>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pic>
        <p:nvPicPr>
          <p:cNvPr id="5" name="Graphic 4">
            <a:extLst>
              <a:ext uri="{FF2B5EF4-FFF2-40B4-BE49-F238E27FC236}">
                <a16:creationId xmlns:a16="http://schemas.microsoft.com/office/drawing/2014/main" id="{D77E6091-9C79-46D1-900A-A9CE0AE3EB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46176" y="2967095"/>
            <a:ext cx="1830797" cy="1888010"/>
          </a:xfrm>
          <a:prstGeom prst="rect">
            <a:avLst/>
          </a:prstGeom>
        </p:spPr>
      </p:pic>
      <p:pic>
        <p:nvPicPr>
          <p:cNvPr id="2" name="Picture 2" descr="Thousands of MongoDB databases compromised and held to ransom – Naked  Security">
            <a:extLst>
              <a:ext uri="{FF2B5EF4-FFF2-40B4-BE49-F238E27FC236}">
                <a16:creationId xmlns:a16="http://schemas.microsoft.com/office/drawing/2014/main" id="{BC8AA7CE-408F-4357-8B73-6E370C1C4E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4065" y="0"/>
            <a:ext cx="7381875" cy="3876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pache Spark - Wikipedia">
            <a:extLst>
              <a:ext uri="{FF2B5EF4-FFF2-40B4-BE49-F238E27FC236}">
                <a16:creationId xmlns:a16="http://schemas.microsoft.com/office/drawing/2014/main" id="{8B19BED9-80AB-4C4F-A246-8B4C4133C6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6815" y="2481146"/>
            <a:ext cx="3639757" cy="18957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Airflow - Wikipedia">
            <a:extLst>
              <a:ext uri="{FF2B5EF4-FFF2-40B4-BE49-F238E27FC236}">
                <a16:creationId xmlns:a16="http://schemas.microsoft.com/office/drawing/2014/main" id="{15569885-1160-4DCE-8A9C-2C715EBD75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8039" y="4569349"/>
            <a:ext cx="3602646" cy="1391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dis - Wikipedia">
            <a:extLst>
              <a:ext uri="{FF2B5EF4-FFF2-40B4-BE49-F238E27FC236}">
                <a16:creationId xmlns:a16="http://schemas.microsoft.com/office/drawing/2014/main" id="{855904A5-85C1-4147-996C-7DBFB8141E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23045" y="177100"/>
            <a:ext cx="3915115" cy="13083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buntu logo">
            <a:extLst>
              <a:ext uri="{FF2B5EF4-FFF2-40B4-BE49-F238E27FC236}">
                <a16:creationId xmlns:a16="http://schemas.microsoft.com/office/drawing/2014/main" id="{3B6C6EB1-4598-417D-A911-19F191B5E7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36892" y="471384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2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371800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Realizzazione</a:t>
            </a:r>
          </a:p>
        </p:txBody>
      </p:sp>
      <p:sp>
        <p:nvSpPr>
          <p:cNvPr id="784" name="Google Shape;784;p46"/>
          <p:cNvSpPr txBox="1">
            <a:spLocks noGrp="1"/>
          </p:cNvSpPr>
          <p:nvPr>
            <p:ph type="subTitle" idx="1"/>
          </p:nvPr>
        </p:nvSpPr>
        <p:spPr>
          <a:xfrm>
            <a:off x="800533" y="3060786"/>
            <a:ext cx="5547001" cy="3490933"/>
          </a:xfrm>
          <a:prstGeom prst="rect">
            <a:avLst/>
          </a:prstGeom>
          <a:noFill/>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a:rPr>
              <a:t>Un’infrastruttura composta in totale da 6 macchine virtuali:</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a:rPr>
              <a:t>3 per il cluster di Spark</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a:rPr>
              <a:t>2 per il cluster di Airflow</a:t>
            </a:r>
          </a:p>
          <a:p>
            <a:pPr marL="800100" lvl="1" indent="-342900">
              <a:buClr>
                <a:srgbClr val="E2001A"/>
              </a:buClr>
              <a:buFont typeface="Arial" panose="020B0604020202020204" pitchFamily="34" charset="0"/>
              <a:buChar char="•"/>
            </a:pPr>
            <a:r>
              <a:rPr lang="it-IT" sz="2000" dirty="0">
                <a:solidFill>
                  <a:schemeClr val="bg1">
                    <a:lumMod val="75000"/>
                  </a:schemeClr>
                </a:solidFill>
                <a:latin typeface="Century Gothic"/>
              </a:rPr>
              <a:t>1 per il Database e dati condivisi</a:t>
            </a:r>
          </a:p>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a:rPr>
              <a:t>Tutto realizzato online sui server di DigitalOcean tramite il buono offerto in quanto studenti.</a:t>
            </a:r>
          </a:p>
          <a:p>
            <a:pPr marL="800100" lvl="1" indent="-342900">
              <a:buClr>
                <a:srgbClr val="E2001A"/>
              </a:buClr>
              <a:buFont typeface="Arial" panose="020B0604020202020204" pitchFamily="34" charset="0"/>
              <a:buChar char="•"/>
            </a:pPr>
            <a:endParaRPr lang="it-IT" sz="2000" dirty="0">
              <a:solidFill>
                <a:schemeClr val="bg1">
                  <a:lumMod val="75000"/>
                </a:schemeClr>
              </a:solidFill>
              <a:latin typeface="Century Gothic"/>
            </a:endParaRPr>
          </a:p>
          <a:p>
            <a:pPr marL="800100" lvl="1" indent="-342900">
              <a:buClr>
                <a:srgbClr val="E2001A"/>
              </a:buClr>
              <a:buFont typeface="Arial" panose="020B0604020202020204" pitchFamily="34" charset="0"/>
              <a:buChar char="•"/>
            </a:pPr>
            <a:endParaRPr lang="it-IT" sz="2000" dirty="0">
              <a:solidFill>
                <a:schemeClr val="bg1">
                  <a:lumMod val="75000"/>
                </a:schemeClr>
              </a:solidFill>
              <a:latin typeface="Century Gothic"/>
            </a:endParaRPr>
          </a:p>
        </p:txBody>
      </p:sp>
      <p:sp>
        <p:nvSpPr>
          <p:cNvPr id="785" name="Google Shape;785;p46"/>
          <p:cNvSpPr/>
          <p:nvPr/>
        </p:nvSpPr>
        <p:spPr>
          <a:xfrm>
            <a:off x="957867" y="2652055"/>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pic>
        <p:nvPicPr>
          <p:cNvPr id="4" name="Graphic 3">
            <a:extLst>
              <a:ext uri="{FF2B5EF4-FFF2-40B4-BE49-F238E27FC236}">
                <a16:creationId xmlns:a16="http://schemas.microsoft.com/office/drawing/2014/main" id="{144193D2-0886-4712-B41D-C3DC4C7FFE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0934" y="2113718"/>
            <a:ext cx="3867150" cy="2914650"/>
          </a:xfrm>
          <a:prstGeom prst="rect">
            <a:avLst/>
          </a:prstGeom>
        </p:spPr>
      </p:pic>
    </p:spTree>
    <p:extLst>
      <p:ext uri="{BB962C8B-B14F-4D97-AF65-F5344CB8AC3E}">
        <p14:creationId xmlns:p14="http://schemas.microsoft.com/office/powerpoint/2010/main" val="293167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371800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Approccio Sperimentale</a:t>
            </a:r>
          </a:p>
        </p:txBody>
      </p:sp>
      <p:sp>
        <p:nvSpPr>
          <p:cNvPr id="784" name="Google Shape;784;p46"/>
          <p:cNvSpPr txBox="1">
            <a:spLocks noGrp="1"/>
          </p:cNvSpPr>
          <p:nvPr>
            <p:ph type="subTitle" idx="1"/>
          </p:nvPr>
        </p:nvSpPr>
        <p:spPr>
          <a:xfrm>
            <a:off x="800533" y="3060786"/>
            <a:ext cx="5547001" cy="3490933"/>
          </a:xfrm>
          <a:prstGeom prst="rect">
            <a:avLst/>
          </a:prstGeom>
          <a:noFill/>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a:rPr>
              <a:t>Simulare un approccio di implementazione distribuita</a:t>
            </a:r>
          </a:p>
          <a:p>
            <a:pPr marL="342900" indent="-342900">
              <a:buClr>
                <a:srgbClr val="E2001A"/>
              </a:buClr>
              <a:buFont typeface="Arial" panose="020B0604020202020204" pitchFamily="34" charset="0"/>
              <a:buChar char="•"/>
            </a:pPr>
            <a:endParaRPr lang="it-IT" sz="2000" dirty="0">
              <a:solidFill>
                <a:schemeClr val="bg1">
                  <a:lumMod val="75000"/>
                </a:schemeClr>
              </a:solidFill>
              <a:latin typeface="Century Gothic"/>
            </a:endParaRPr>
          </a:p>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a:rPr>
              <a:t>Sperimentare con </a:t>
            </a:r>
            <a:r>
              <a:rPr lang="it-IT" sz="2000">
                <a:solidFill>
                  <a:schemeClr val="bg1">
                    <a:lumMod val="75000"/>
                  </a:schemeClr>
                </a:solidFill>
                <a:latin typeface="Century Gothic"/>
              </a:rPr>
              <a:t>i framework per capire meglio le necessità e fare prove per trarre una soluzione più veritiera ad un ambiente in produzione.</a:t>
            </a:r>
            <a:endParaRPr lang="it-IT" sz="2000" dirty="0">
              <a:solidFill>
                <a:schemeClr val="bg1">
                  <a:lumMod val="75000"/>
                </a:schemeClr>
              </a:solidFill>
              <a:latin typeface="Century Gothic"/>
            </a:endParaRPr>
          </a:p>
        </p:txBody>
      </p:sp>
      <p:sp>
        <p:nvSpPr>
          <p:cNvPr id="785" name="Google Shape;785;p46"/>
          <p:cNvSpPr/>
          <p:nvPr/>
        </p:nvSpPr>
        <p:spPr>
          <a:xfrm>
            <a:off x="957867" y="2652055"/>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Tree>
    <p:extLst>
      <p:ext uri="{BB962C8B-B14F-4D97-AF65-F5344CB8AC3E}">
        <p14:creationId xmlns:p14="http://schemas.microsoft.com/office/powerpoint/2010/main" val="193195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Cluster Apache Spark</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784" name="Google Shape;784;p46"/>
          <p:cNvSpPr txBox="1">
            <a:spLocks noGrp="1"/>
          </p:cNvSpPr>
          <p:nvPr>
            <p:ph type="subTitle" idx="1"/>
          </p:nvPr>
        </p:nvSpPr>
        <p:spPr>
          <a:xfrm>
            <a:off x="800534" y="3060786"/>
            <a:ext cx="7162736" cy="3712875"/>
          </a:xfrm>
          <a:prstGeom prst="rect">
            <a:avLst/>
          </a:prstGeom>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Il cluster è composto da 1 Master e 2 Worker. Il cluster è configurato tramite l’avviamento con un script unico, invece di fare l’accesso alle macchine e collegarci manualmente. Per questo abbiamo dovuto fare la connessione tramite SSH passwordless e collegare le macchine tramite il file hosts</a:t>
            </a:r>
          </a:p>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Una volta che un job viene inviato al master, quest ultimo provvederà a gestire internamente la sua esecuzione</a:t>
            </a:r>
          </a:p>
        </p:txBody>
      </p:sp>
      <p:pic>
        <p:nvPicPr>
          <p:cNvPr id="2050" name="Picture 2" descr="Cluster Mode Overview - Spark 3.0.2 Documentation">
            <a:extLst>
              <a:ext uri="{FF2B5EF4-FFF2-40B4-BE49-F238E27FC236}">
                <a16:creationId xmlns:a16="http://schemas.microsoft.com/office/drawing/2014/main" id="{CAF36521-53EC-4BD1-A141-C7666D164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1113" y="505092"/>
            <a:ext cx="4584955" cy="220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0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5" y="1924299"/>
            <a:ext cx="10107610" cy="820000"/>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Cluster Apache Airflow</a:t>
            </a:r>
          </a:p>
        </p:txBody>
      </p:sp>
      <p:sp>
        <p:nvSpPr>
          <p:cNvPr id="785" name="Google Shape;785;p46"/>
          <p:cNvSpPr/>
          <p:nvPr/>
        </p:nvSpPr>
        <p:spPr>
          <a:xfrm>
            <a:off x="957867" y="2652055"/>
            <a:ext cx="1881200" cy="106400"/>
          </a:xfrm>
          <a:prstGeom prst="rect">
            <a:avLst/>
          </a:prstGeom>
          <a:solidFill>
            <a:schemeClr val="accent2"/>
          </a:solidFill>
          <a:ln>
            <a:noFill/>
          </a:ln>
        </p:spPr>
        <p:txBody>
          <a:bodyPr spcFirstLastPara="1" wrap="square" lIns="121900" tIns="121900" rIns="121900" bIns="121900" anchor="ctr" anchorCtr="0">
            <a:noAutofit/>
          </a:bodyPr>
          <a:lstStyle/>
          <a:p>
            <a:endParaRPr sz="1867" dirty="0"/>
          </a:p>
        </p:txBody>
      </p:sp>
      <p:pic>
        <p:nvPicPr>
          <p:cNvPr id="6"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784" name="Google Shape;784;p46"/>
          <p:cNvSpPr txBox="1">
            <a:spLocks noGrp="1"/>
          </p:cNvSpPr>
          <p:nvPr>
            <p:ph type="subTitle" idx="1"/>
          </p:nvPr>
        </p:nvSpPr>
        <p:spPr>
          <a:xfrm>
            <a:off x="800534" y="3060786"/>
            <a:ext cx="6994060" cy="3712875"/>
          </a:xfrm>
          <a:prstGeom prst="rect">
            <a:avLst/>
          </a:prstGeom>
        </p:spPr>
        <p:txBody>
          <a:bodyPr spcFirstLastPara="1" wrap="square" lIns="121900" tIns="121900" rIns="121900" bIns="121900" anchor="t" anchorCtr="0">
            <a:noAutofit/>
          </a:bodyPr>
          <a:lstStyle/>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Composto da 1 Master e 1 Worker. Entrambe le macchine sono state configurate con la stessa Fernet key per avere la condivisione totale delle risorse.</a:t>
            </a:r>
          </a:p>
          <a:p>
            <a:pPr marL="342900" indent="-342900">
              <a:buClr>
                <a:srgbClr val="E2001A"/>
              </a:buClr>
              <a:buFont typeface="Arial" panose="020B0604020202020204" pitchFamily="34" charset="0"/>
              <a:buChar char="•"/>
            </a:pPr>
            <a:r>
              <a:rPr lang="it-IT" sz="2000" dirty="0">
                <a:solidFill>
                  <a:schemeClr val="bg1">
                    <a:lumMod val="75000"/>
                  </a:schemeClr>
                </a:solidFill>
                <a:latin typeface="Century Gothic" panose="020B0502020202020204" pitchFamily="34" charset="0"/>
              </a:rPr>
              <a:t>Utilizzato in maniera Cluster con CeleryExecutor e per avere questo abbiamo dovuto utilizzare un database Relazionale (PostgreSQL) e un broker (Redis) per mettere in contatto il cluster.</a:t>
            </a:r>
          </a:p>
        </p:txBody>
      </p:sp>
      <p:pic>
        <p:nvPicPr>
          <p:cNvPr id="3074" name="Picture 2" descr="Setting up an Apache Airflow Cluster - Home">
            <a:extLst>
              <a:ext uri="{FF2B5EF4-FFF2-40B4-BE49-F238E27FC236}">
                <a16:creationId xmlns:a16="http://schemas.microsoft.com/office/drawing/2014/main" id="{EA55BE84-95CE-4564-90D4-1BF34CA22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5133" y="429921"/>
            <a:ext cx="4115600" cy="251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4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82"/>
        <p:cNvGrpSpPr/>
        <p:nvPr/>
      </p:nvGrpSpPr>
      <p:grpSpPr>
        <a:xfrm>
          <a:off x="0" y="0"/>
          <a:ext cx="0" cy="0"/>
          <a:chOff x="0" y="0"/>
          <a:chExt cx="0" cy="0"/>
        </a:xfrm>
      </p:grpSpPr>
      <p:sp>
        <p:nvSpPr>
          <p:cNvPr id="783" name="Google Shape;783;p46"/>
          <p:cNvSpPr txBox="1">
            <a:spLocks noGrp="1"/>
          </p:cNvSpPr>
          <p:nvPr>
            <p:ph type="title"/>
          </p:nvPr>
        </p:nvSpPr>
        <p:spPr>
          <a:xfrm>
            <a:off x="800534" y="1392090"/>
            <a:ext cx="4785879" cy="1580912"/>
          </a:xfrm>
          <a:prstGeom prst="rect">
            <a:avLst/>
          </a:prstGeom>
        </p:spPr>
        <p:txBody>
          <a:bodyPr spcFirstLastPara="1" wrap="square" lIns="121900" tIns="121900" rIns="121900" bIns="121900" anchor="b" anchorCtr="0">
            <a:noAutofit/>
          </a:bodyPr>
          <a:lstStyle/>
          <a:p>
            <a:r>
              <a:rPr lang="it-IT" sz="4000" dirty="0">
                <a:latin typeface="Century Gothic" panose="020B0502020202020204" pitchFamily="34" charset="0"/>
              </a:rPr>
              <a:t>Shared Data</a:t>
            </a:r>
          </a:p>
        </p:txBody>
      </p:sp>
      <p:sp>
        <p:nvSpPr>
          <p:cNvPr id="785" name="Google Shape;785;p46"/>
          <p:cNvSpPr/>
          <p:nvPr/>
        </p:nvSpPr>
        <p:spPr>
          <a:xfrm>
            <a:off x="957867" y="2880758"/>
            <a:ext cx="1881200" cy="106400"/>
          </a:xfrm>
          <a:prstGeom prst="rect">
            <a:avLst/>
          </a:prstGeom>
          <a:solidFill>
            <a:schemeClr val="accent4"/>
          </a:solidFill>
          <a:ln>
            <a:noFill/>
          </a:ln>
        </p:spPr>
        <p:txBody>
          <a:bodyPr spcFirstLastPara="1" wrap="square" lIns="121900" tIns="121900" rIns="121900" bIns="121900" anchor="ctr" anchorCtr="0">
            <a:noAutofit/>
          </a:bodyPr>
          <a:lstStyle/>
          <a:p>
            <a:endParaRPr sz="1867"/>
          </a:p>
        </p:txBody>
      </p:sp>
      <p:pic>
        <p:nvPicPr>
          <p:cNvPr id="123" name="Immagine 4">
            <a:extLst>
              <a:ext uri="{FF2B5EF4-FFF2-40B4-BE49-F238E27FC236}">
                <a16:creationId xmlns:a16="http://schemas.microsoft.com/office/drawing/2014/main" id="{17B7068E-A078-0B49-9129-D1F2B1722BF0}"/>
              </a:ext>
            </a:extLst>
          </p:cNvPr>
          <p:cNvPicPr>
            <a:picLocks noChangeAspect="1"/>
          </p:cNvPicPr>
          <p:nvPr/>
        </p:nvPicPr>
        <p:blipFill>
          <a:blip r:embed="rId3"/>
          <a:stretch>
            <a:fillRect/>
          </a:stretch>
        </p:blipFill>
        <p:spPr>
          <a:xfrm>
            <a:off x="196667" y="208577"/>
            <a:ext cx="2346508" cy="954810"/>
          </a:xfrm>
          <a:prstGeom prst="rect">
            <a:avLst/>
          </a:prstGeom>
        </p:spPr>
      </p:pic>
      <p:sp>
        <p:nvSpPr>
          <p:cNvPr id="6" name="Google Shape;784;p46">
            <a:extLst>
              <a:ext uri="{FF2B5EF4-FFF2-40B4-BE49-F238E27FC236}">
                <a16:creationId xmlns:a16="http://schemas.microsoft.com/office/drawing/2014/main" id="{452EBFBC-982D-4745-A83F-A567934D7581}"/>
              </a:ext>
            </a:extLst>
          </p:cNvPr>
          <p:cNvSpPr txBox="1">
            <a:spLocks noGrp="1"/>
          </p:cNvSpPr>
          <p:nvPr>
            <p:ph type="subTitle" idx="1"/>
          </p:nvPr>
        </p:nvSpPr>
        <p:spPr>
          <a:xfrm>
            <a:off x="800533" y="3060787"/>
            <a:ext cx="5528829" cy="2811376"/>
          </a:xfrm>
          <a:prstGeom prst="rect">
            <a:avLst/>
          </a:prstGeom>
        </p:spPr>
        <p:txBody>
          <a:bodyPr spcFirstLastPara="1" wrap="square" lIns="121900" tIns="121900" rIns="121900" bIns="121900" anchor="t" anchorCtr="0">
            <a:noAutofit/>
          </a:bodyPr>
          <a:lstStyle/>
          <a:p>
            <a:pPr marL="0" indent="0">
              <a:buClr>
                <a:schemeClr val="dk1"/>
              </a:buClr>
            </a:pPr>
            <a:r>
              <a:rPr lang="it-IT" sz="2000" dirty="0">
                <a:solidFill>
                  <a:schemeClr val="bg1">
                    <a:lumMod val="75000"/>
                  </a:schemeClr>
                </a:solidFill>
                <a:latin typeface="Century Gothic" panose="020B0502020202020204" pitchFamily="34" charset="0"/>
              </a:rPr>
              <a:t>Tutte le macchine comunicano tra di loro sia tramitee host privato, ma abbiamo anche un NFS interno per condividere i vari file così da essere visibili da tutte le macchine. Infatti entrambi i cluster devono avere i stessi file per eseguire il lavoro associato.</a:t>
            </a:r>
            <a:endParaRPr sz="2000" dirty="0">
              <a:solidFill>
                <a:schemeClr val="bg1">
                  <a:lumMod val="75000"/>
                </a:schemeClr>
              </a:solidFill>
              <a:latin typeface="Century Gothic" panose="020B0502020202020204" pitchFamily="34" charset="0"/>
            </a:endParaRPr>
          </a:p>
        </p:txBody>
      </p:sp>
      <p:pic>
        <p:nvPicPr>
          <p:cNvPr id="3" name="Graphic 2">
            <a:extLst>
              <a:ext uri="{FF2B5EF4-FFF2-40B4-BE49-F238E27FC236}">
                <a16:creationId xmlns:a16="http://schemas.microsoft.com/office/drawing/2014/main" id="{81398665-6E9C-4184-BEB3-5A1959F12B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7365" y="1603462"/>
            <a:ext cx="3867150" cy="2914650"/>
          </a:xfrm>
          <a:prstGeom prst="rect">
            <a:avLst/>
          </a:prstGeom>
        </p:spPr>
      </p:pic>
    </p:spTree>
    <p:extLst>
      <p:ext uri="{BB962C8B-B14F-4D97-AF65-F5344CB8AC3E}">
        <p14:creationId xmlns:p14="http://schemas.microsoft.com/office/powerpoint/2010/main" val="421414498"/>
      </p:ext>
    </p:extLst>
  </p:cSld>
  <p:clrMapOvr>
    <a:masterClrMapping/>
  </p:clrMapOvr>
</p:sld>
</file>

<file path=ppt/theme/theme1.xml><?xml version="1.0" encoding="utf-8"?>
<a:theme xmlns:a="http://schemas.openxmlformats.org/drawingml/2006/main" name="Assistant Health App Pitch Deck by Slidesgo">
  <a:themeElements>
    <a:clrScheme name="BooKeeper">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BooKeeper">
      <a:dk1>
        <a:srgbClr val="222C4A"/>
      </a:dk1>
      <a:lt1>
        <a:srgbClr val="F8F8F8"/>
      </a:lt1>
      <a:dk2>
        <a:srgbClr val="222C4A"/>
      </a:dk2>
      <a:lt2>
        <a:srgbClr val="222C4A"/>
      </a:lt2>
      <a:accent1>
        <a:srgbClr val="E2001A"/>
      </a:accent1>
      <a:accent2>
        <a:srgbClr val="E2001A"/>
      </a:accent2>
      <a:accent3>
        <a:srgbClr val="E6B91E"/>
      </a:accent3>
      <a:accent4>
        <a:srgbClr val="E76618"/>
      </a:accent4>
      <a:accent5>
        <a:srgbClr val="C42F1A"/>
      </a:accent5>
      <a:accent6>
        <a:srgbClr val="918655"/>
      </a:accent6>
      <a:hlink>
        <a:srgbClr val="E2001A"/>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Custom 1">
      <a:dk1>
        <a:srgbClr val="222C4A"/>
      </a:dk1>
      <a:lt1>
        <a:srgbClr val="F8F8F8"/>
      </a:lt1>
      <a:dk2>
        <a:srgbClr val="222C4A"/>
      </a:dk2>
      <a:lt2>
        <a:srgbClr val="222C4A"/>
      </a:lt2>
      <a:accent1>
        <a:srgbClr val="E2001A"/>
      </a:accent1>
      <a:accent2>
        <a:srgbClr val="E2001A"/>
      </a:accent2>
      <a:accent3>
        <a:srgbClr val="E6B91E"/>
      </a:accent3>
      <a:accent4>
        <a:srgbClr val="E2001A"/>
      </a:accent4>
      <a:accent5>
        <a:srgbClr val="C42F1A"/>
      </a:accent5>
      <a:accent6>
        <a:srgbClr val="918655"/>
      </a:accent6>
      <a:hlink>
        <a:srgbClr val="E2001A"/>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585</Words>
  <Application>Microsoft Office PowerPoint</Application>
  <PresentationFormat>Widescreen</PresentationFormat>
  <Paragraphs>64</Paragraphs>
  <Slides>14</Slides>
  <Notes>14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Calibri</vt:lpstr>
      <vt:lpstr>Century Gothic</vt:lpstr>
      <vt:lpstr>Helvetica Neue</vt:lpstr>
      <vt:lpstr>Helvetica Neue Light</vt:lpstr>
      <vt:lpstr>Montserrat</vt:lpstr>
      <vt:lpstr>Montserrat Medium</vt:lpstr>
      <vt:lpstr>Permanent Marker</vt:lpstr>
      <vt:lpstr>Proxima Nova</vt:lpstr>
      <vt:lpstr>Proxima Nova Semibold</vt:lpstr>
      <vt:lpstr>Assistant Health App Pitch Deck by Slidesgo</vt:lpstr>
      <vt:lpstr>Slidesgo Final Pages</vt:lpstr>
      <vt:lpstr>Slidesgo Final Pages</vt:lpstr>
      <vt:lpstr>A case study of Apache Airflow &amp; Apache Spark</vt:lpstr>
      <vt:lpstr>Descrizione</vt:lpstr>
      <vt:lpstr>Obiettivi</vt:lpstr>
      <vt:lpstr>Tecnologie Applicate</vt:lpstr>
      <vt:lpstr>Realizzazione</vt:lpstr>
      <vt:lpstr>Approccio Sperimentale</vt:lpstr>
      <vt:lpstr>Cluster Apache Spark</vt:lpstr>
      <vt:lpstr>Cluster Apache Airflow</vt:lpstr>
      <vt:lpstr>Shared Data</vt:lpstr>
      <vt:lpstr>Database</vt:lpstr>
      <vt:lpstr>Risultati ottenuti</vt:lpstr>
      <vt:lpstr>Risultati Ottenuti</vt:lpstr>
      <vt:lpstr>Miglioramenti futuri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SVILUPPO DI UNA APP PER L’ACCESSO A RISORSE BIBLIOTECARIE</dc:title>
  <dc:creator>SINA JOEL</dc:creator>
  <cp:lastModifiedBy>Joel</cp:lastModifiedBy>
  <cp:revision>54</cp:revision>
  <dcterms:created xsi:type="dcterms:W3CDTF">2020-10-20T13:04:09Z</dcterms:created>
  <dcterms:modified xsi:type="dcterms:W3CDTF">2021-03-08T15:58:09Z</dcterms:modified>
</cp:coreProperties>
</file>