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80161f94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80161f94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80161f94d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80161f94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80161f94d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80161f9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80161f94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80161f94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80161f94d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80161f9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80161f94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80161f94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80161f94d_1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80161f94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80161f94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80161f94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80161f94d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80161f94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80161f94d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80161f94d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80161f94d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80161f9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80161f94d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80161f94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80161f94d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80161f94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80161f94d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80161f9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80161f94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80161f94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80161f94d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80161f94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80161f94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80161f94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0161f94d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0161f9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Regional Sales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64900" y="4051325"/>
            <a:ext cx="6139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Joelle Robinson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2025 Data Analytics with AI Bootcamp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357675" y="2929625"/>
            <a:ext cx="46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Budget Comparison, and Strategic Insights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Year-over-Year Revenue By Region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4125" y="1315950"/>
            <a:ext cx="721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~30%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South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~28%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Midwest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~26%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Northeast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~17%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51175" y="3889975"/>
            <a:ext cx="666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by region is consistent in 2017 from what was seen in other years.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5" y="0"/>
            <a:ext cx="428697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27" y="0"/>
            <a:ext cx="42826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054" y="0"/>
            <a:ext cx="408214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04" y="0"/>
            <a:ext cx="40821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By Region in 2017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14125" y="1315950"/>
            <a:ext cx="721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~30%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South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~28%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Midwest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~26%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Northeast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~17%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51175" y="3889975"/>
            <a:ext cx="666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by region is consistent in 2017 from what was seen in other years.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Channel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14125" y="1315950"/>
            <a:ext cx="721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Wholesale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~54% of sales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~31% of sales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Export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~15%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51175" y="3889975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Channel in 2017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14125" y="1315950"/>
            <a:ext cx="7218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Wholesale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~54% of sales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~32% of sales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Export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~15%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51175" y="3889975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30100"/>
            <a:ext cx="8839198" cy="43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</a:t>
            </a:r>
            <a:endParaRPr/>
          </a:p>
        </p:txBody>
      </p:sp>
      <p:sp>
        <p:nvSpPr>
          <p:cNvPr id="211" name="Google Shape;211;p31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14125" y="1315950"/>
            <a:ext cx="721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Top 10 customers make up 8.82% of sales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51175" y="3889975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 Statement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11700" y="1313500"/>
            <a:ext cx="8642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Problem: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Sales teams often lack a clear, data-driven understanding of regional performance, making it difficult to identify growth opportunities and optimize resources.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aims: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Analyse and visualize regional sales data to uncover trends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Evaluate profitability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strategic decision-making.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78677"/>
            <a:ext cx="8839198" cy="43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000"/>
            <a:ext cx="8839198" cy="43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261000"/>
            <a:ext cx="8839198" cy="43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Steps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processing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Collected, processed and cleaned sales data across a 5 year period from 2014 to 2018</a:t>
            </a:r>
            <a:endParaRPr sz="1600"/>
          </a:p>
        </p:txBody>
      </p:sp>
      <p:sp>
        <p:nvSpPr>
          <p:cNvPr id="103" name="Google Shape;103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Exploratory Data Analysis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Conduct analysis using Python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Create visualizations to emphasize trends</a:t>
            </a:r>
            <a:endParaRPr sz="1600"/>
          </a:p>
        </p:txBody>
      </p:sp>
      <p:sp>
        <p:nvSpPr>
          <p:cNvPr id="106" name="Google Shape;106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Recommendations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Give </a:t>
            </a:r>
            <a:r>
              <a:rPr lang="en" sz="1600"/>
              <a:t>recommendations based on exploratory data analysis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000" y="1285875"/>
            <a:ext cx="5708026" cy="3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5" y="179779"/>
            <a:ext cx="8019210" cy="4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By Region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14125" y="1315950"/>
            <a:ext cx="721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~30%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South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~27%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Midwest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~26%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Northeast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~17%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24" y="309550"/>
            <a:ext cx="7587551" cy="452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By Region in 2017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11700" y="1574150"/>
            <a:ext cx="66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14125" y="1315950"/>
            <a:ext cx="721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~30%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South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~28%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Midwest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~26%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Northeast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Makes up ~17% of revenue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51175" y="3889975"/>
            <a:ext cx="666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Revenue by region is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consistent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2017 from what was seen in other years.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378677"/>
            <a:ext cx="8839198" cy="438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