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73" r:id="rId7"/>
    <p:sldId id="274" r:id="rId8"/>
    <p:sldId id="271" r:id="rId9"/>
    <p:sldId id="260" r:id="rId10"/>
    <p:sldId id="261" r:id="rId11"/>
    <p:sldId id="262" r:id="rId12"/>
    <p:sldId id="263" r:id="rId13"/>
    <p:sldId id="264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89164-B505-4F9E-8252-D5BD33AB750D}" type="datetimeFigureOut">
              <a:rPr lang="en-US" smtClean="0"/>
              <a:pPr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98A1C-89FB-4ECA-A36A-02F75EE05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8A1C-89FB-4ECA-A36A-02F75EE0516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658D-5429-4951-AFF4-7545E0D71339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1FF-2601-4864-9562-CCA08C831F42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6349-383A-4C9E-BEE0-75A9C54BEE81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596C-004B-407F-91E2-61F22477B05F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1BAB-F582-4DF4-A978-83188701BB2C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4D57-E251-4854-B974-7CAD1836C6EF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28AA-5259-48DC-B529-F34EF09523D4}" type="datetime1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BD7A-035D-4253-AA0D-65A4B0B3B6F6}" type="datetime1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6B05-CE4E-4448-BE24-7ACDDBCC3150}" type="datetime1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389EF-3225-4271-A10A-D841ADB2AA93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9BCF-B613-4B81-BEDB-62A4E1C2438A}" type="datetime1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92BC-BAC8-4E03-818F-78136A8FD116}" type="datetime1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N.C.KRISHNA PRASAD,Asst.Professor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lgerian" pitchFamily="82" charset="0"/>
              </a:rPr>
              <a:t>CONIC SECTIONS, CYCLOIDS</a:t>
            </a:r>
            <a:endParaRPr lang="en-US" sz="4800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UNIT-I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19701"/>
            <a:ext cx="2895600" cy="381530"/>
          </a:xfrm>
        </p:spPr>
        <p:txBody>
          <a:bodyPr/>
          <a:lstStyle/>
          <a:p>
            <a:r>
              <a:rPr lang="en-US" smtClean="0"/>
              <a:t>Prepared by N.C.KRISHNA PRASAD,Asst.Professor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7. Draw an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epi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-cycloid of a circle of 40 diameter, which rolls on another circle of 120 diameter for one revolution clock-wise. Draw a tangent and a normal to it at a point 90 from the centre of the directing circle.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VITS\2-ED\UNIT-I\WhatsApp Image 2021-08-28 at 11.34.43 A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4410" y="1333500"/>
            <a:ext cx="6110389" cy="4178972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8. Draw, a hypo-cycloid of a circle of 40 diameter which rolls inside another circle of 160 diameter, for one revolution counter clock-wise. Draw a tangent and a normal to it at a point 65 from the centre of the directing circle.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D:\VITS\2-ED\UNIT-I\WhatsApp Image 2021-08-28 at 11.34.43 AM (2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2987" y="1333500"/>
            <a:ext cx="7220027" cy="41910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9. Draw the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epi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-cycloid of a circle of 40mm diameter which rolls outside of another circle of 40 mm diameter  for one revolution clockwise?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:\VITS\2-ED\UNIT-I\WhatsApp Image 2021-08-28 at 11.34.43 AM (3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05204" y="1333499"/>
            <a:ext cx="4228996" cy="4272387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10. Show by means of a drawing that when the diameter of the directing circle is twice that of the generating circle, the hypo-cycloid is a straight line. Take the diameter of the generating circle equal to 40.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D:\VITS\2-ED\UNIT-I\WhatsApp Image 2021-08-28 at 11.34.43 AM (4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1478" y="1333500"/>
            <a:ext cx="7067826" cy="41910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Algerian" pitchFamily="82" charset="0"/>
              </a:rPr>
              <a:t>CONIC SECTIONS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1. Construct a parabola, with the distance of the focus from the directrix as 50. Also, draw normal and tangent to the curve, at a point 40 from the directrix.</a:t>
            </a:r>
            <a:endParaRPr lang="en-US" sz="22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026" name="Picture 2" descr="D:\VITS\2-ED\UNIT-I\WhatsApp Image 2021-08-28 at 11.34.42 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5278" y="1333500"/>
            <a:ext cx="4481604" cy="41910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2. Construct a: ellipse, with distance of the focus from the directrix as 50 and eccentricity as 2/3. Also, draw normal and tangent to the curve at a point 40 from the directrix.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VITS\2-ED\UNIT-I\WhatsApp Image 2021-08-28 at 11.34.42 A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95622" y="1333499"/>
            <a:ext cx="5348177" cy="4244443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3. Construct a hyperbola, with the distance between the focus and the directrix as 50 and eccentricity as 3/2. Also, draw normal and tangent to the curve at a point 30 from the directrix.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VITS\2-ED\UNIT-I\WhatsApp Image 2021-08-28 at 11.34.43 A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39474" y="1333500"/>
            <a:ext cx="3689926" cy="426273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4. Construct a rectangular hyperbola, when a point P on it is at distances of 18 and 34from two asymptotes. Also, draw a tangent to the curve at a point 20 from an asymptote.</a:t>
            </a:r>
            <a:endParaRPr lang="en-US" sz="2000" b="1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pic>
        <p:nvPicPr>
          <p:cNvPr id="1026" name="Picture 2" descr="D:\VITS\2-ED\UNIT-I\images\WhatsApp Image 2021-09-03 at 4.47.17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1025" y="1333500"/>
            <a:ext cx="6761950" cy="37719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5. The asymptotes of a hyperbola are inclined at 70° to each other. Construct the curve when a point P on it is at distances of 20 and 30 from the two asymptotes.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VITS\2-ED\UNIT-I\images\WhatsApp Image 2021-09-03 at 4.47.17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9516" y="1333500"/>
            <a:ext cx="4784967" cy="37719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Algerian" pitchFamily="82" charset="0"/>
              </a:rPr>
              <a:t>cycloids</a:t>
            </a:r>
            <a:endParaRPr lang="en-US" sz="7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6. Construct a cycloid, given the diameter of the generating circle as 40. Draw tangent to the curve at a point on it, 35 from the line.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D:\VITS\2-ED\UNIT-I\WhatsApp Image 2021-08-28 at 11.34.42 AM (2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8000" y="1333500"/>
            <a:ext cx="8128000" cy="37719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N.C.KRISHNA PRASAD,Asst.Professor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138</TotalTime>
  <Words>445</Words>
  <Application>Microsoft Office PowerPoint</Application>
  <PresentationFormat>On-screen Show (16:10)</PresentationFormat>
  <Paragraphs>30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CONIC SECTIONS, CYCLOIDS</vt:lpstr>
      <vt:lpstr>CONIC SECTIONS</vt:lpstr>
      <vt:lpstr>1. Construct a parabola, with the distance of the focus from the directrix as 50. Also, draw normal and tangent to the curve, at a point 40 from the directrix.</vt:lpstr>
      <vt:lpstr>2. Construct a: ellipse, with distance of the focus from the directrix as 50 and eccentricity as 2/3. Also, draw normal and tangent to the curve at a point 40 from the directrix.</vt:lpstr>
      <vt:lpstr>3. Construct a hyperbola, with the distance between the focus and the directrix as 50 and eccentricity as 3/2. Also, draw normal and tangent to the curve at a point 30 from the directrix.</vt:lpstr>
      <vt:lpstr>4. Construct a rectangular hyperbola, when a point P on it is at distances of 18 and 34from two asymptotes. Also, draw a tangent to the curve at a point 20 from an asymptote.</vt:lpstr>
      <vt:lpstr>5. The asymptotes of a hyperbola are inclined at 70° to each other. Construct the curve when a point P on it is at distances of 20 and 30 from the two asymptotes.</vt:lpstr>
      <vt:lpstr>cycloids</vt:lpstr>
      <vt:lpstr>6. Construct a cycloid, given the diameter of the generating circle as 40. Draw tangent to the curve at a point on it, 35 from the line.</vt:lpstr>
      <vt:lpstr>7. Draw an epi-cycloid of a circle of 40 diameter, which rolls on another circle of 120 diameter for one revolution clock-wise. Draw a tangent and a normal to it at a point 90 from the centre of the directing circle.</vt:lpstr>
      <vt:lpstr>8. Draw, a hypo-cycloid of a circle of 40 diameter which rolls inside another circle of 160 diameter, for one revolution counter clock-wise. Draw a tangent and a normal to it at a point 65 from the centre of the directing circle.</vt:lpstr>
      <vt:lpstr>9. Draw the epi-cycloid of a circle of 40mm diameter which rolls outside of another circle of 40 mm diameter  for one revolution clockwise?</vt:lpstr>
      <vt:lpstr>10. Show by means of a drawing that when the diameter of the directing circle is twice that of the generating circle, the hypo-cycloid is a straight line. Take the diameter of the generating circle equal to 40.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admin</cp:lastModifiedBy>
  <cp:revision>55</cp:revision>
  <dcterms:created xsi:type="dcterms:W3CDTF">2006-08-16T00:00:00Z</dcterms:created>
  <dcterms:modified xsi:type="dcterms:W3CDTF">2022-03-27T06:58:50Z</dcterms:modified>
</cp:coreProperties>
</file>