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63" r:id="rId2"/>
    <p:sldId id="343" r:id="rId3"/>
    <p:sldId id="364" r:id="rId4"/>
    <p:sldId id="415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8" initials="3" lastIdx="2" clrIdx="0">
    <p:extLst>
      <p:ext uri="{19B8F6BF-5375-455C-9EA6-DF929625EA0E}">
        <p15:presenceInfo xmlns:p15="http://schemas.microsoft.com/office/powerpoint/2012/main" xmlns="" userId="3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5FF"/>
    <a:srgbClr val="E66C4F"/>
    <a:srgbClr val="E9EB2E"/>
    <a:srgbClr val="F7470E"/>
    <a:srgbClr val="9768BA"/>
    <a:srgbClr val="C9C9C9"/>
    <a:srgbClr val="80E1A3"/>
    <a:srgbClr val="64DB8F"/>
    <a:srgbClr val="4EB38F"/>
    <a:srgbClr val="E9E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C47A4-A7CA-4672-997A-640E6A81CF4D}" type="datetimeFigureOut">
              <a:rPr lang="en-IN" smtClean="0"/>
              <a:pPr/>
              <a:t>10-12-2022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7B4EF-6FCE-43A0-B8AE-40421F7268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75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DA11A0-76CB-48DA-AF57-4239CDB4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A72A377-54F2-40D0-AC6F-58AEEDAFA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C5F0502-74B1-492E-9E23-BEA6D26D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BC0EB3-1A78-49A8-9C2F-4521DA1B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5AA0A0-40FD-4C1B-A4E9-D4CFD947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ED2D9C-A57F-4671-87BB-06E27F74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2295AB7-B8D2-4476-AC63-34A91FCA1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2918A3-4DEA-439F-8015-D98AD8A6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CDB7C1-A4F0-4BE0-994D-FF2B467A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EA008F-979B-4B57-9BFB-B91CE340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7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433AFC6-3EB0-44BE-932A-2A9DDC745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D9673D0-A516-4505-ADFF-19EB04B7F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CB7272-09A7-485B-9A7E-7544ED1E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80A1BA-8DA3-4A9F-B947-A95296B8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A8B50D-F214-4D8A-8BE9-04921386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2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3B5E6A-5C07-41B2-8A60-9A127940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251A36-2D53-4CF9-A1F2-28862195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30D496-EF63-4E9E-B26E-1CCDF6FE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0573BD-9B56-499B-B7CF-D04775F8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7C2F78-7933-4ED3-B72E-70D7704B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3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7D81D-25D3-4328-A3DF-7CA6F037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336B2D5-86AF-4A06-9E05-90A4A9E5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790D44-2950-4A0B-8B16-2E532AA0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6C5246-C04D-4F86-B204-04432E05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32EEB8-5B51-4EFD-AA9A-3DAAA974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1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3482B-E409-44C7-B053-2A400BBE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9CBD5B-E20B-4AE6-9DE5-CD1EFCC99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60D3C55-3C3A-442E-94E3-7DF51591C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EC824ED-18D8-450B-97F0-037D0443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FDD5A1-CA79-4E32-B3EB-B55037E2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1B01077-6CB3-4C01-9893-7E50368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F73E4F-F2C1-41D1-B549-3E0CEFC2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D786A87-FBE2-495A-BA3F-863BDD022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2934E42-A4DA-4799-B46D-90E447C8C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0F1835A-7831-429E-94A4-2FBD9A63D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0407FAD-0F8F-4327-84C8-1C337E22B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DA2B0E6-A590-41FD-B4B5-899727BE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23FEC7-E71D-47A3-BB58-EB84026A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72F018B-241A-41D1-9D4A-68F126A5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F67A69-9E79-4196-A85C-0237C16F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DEBAEAD-0C15-46FA-9C04-E9E7F723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4CE77EC-B9BA-48F2-95DA-A36C5F3B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1307837-AC21-45CC-9418-1D4A75FE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9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5F3E6B8-E4FA-4E31-980A-E923A197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361BF5C-BC07-4A81-9B64-5C5347C6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1C7D928-995A-459D-AB69-755D166D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6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B11102-C8B9-42E7-AF0A-DE4D2C01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23B4C9-C235-46EE-9214-73167FD7B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B2A36BA-DC98-4877-B0C6-FF95D4673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8907280-D202-4CE7-B962-F710FD46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86B5D4-BC9D-472F-BF38-F57E225E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3B34B1B-6691-4D63-ABE7-16E1D9BD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3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DFAB4F-EF98-4F7F-82E1-7D232A66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16F13AD-FF1D-412F-82EE-D42E064F4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ED100F7-4FDF-4312-8655-274130CFA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139002C-9987-43CC-823E-56BACA10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B6CF6AD-B0DF-48F2-8260-170F485D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2018D9B-410C-454C-8000-ACC12C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0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F6318A2-C16A-4F64-B8EC-014EC072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345BF33-2EAF-47CF-B3BA-AE9870EB3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456668-077F-4575-8D58-465049B0B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2D16-E4B5-4FC9-A5CE-10EC6C657153}" type="datetimeFigureOut">
              <a:rPr lang="en-US" smtClean="0"/>
              <a:pPr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1EB089-E351-43F3-BDC3-2B2894144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5BE8FC-5AC4-4518-851D-A884F9671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1"/>
            <a:ext cx="10972800" cy="5592763"/>
          </a:xfrm>
        </p:spPr>
        <p:txBody>
          <a:bodyPr/>
          <a:lstStyle/>
          <a:p>
            <a:pPr marL="82296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endParaRPr lang="en-IN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 PYTHON PROGRAMMING &amp; DATA SCIENCE</a:t>
            </a: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		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2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Turtle graphics 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77636"/>
            <a:ext cx="11570635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Examples</a:t>
            </a:r>
          </a:p>
          <a:p>
            <a:r>
              <a:rPr lang="en-US" sz="2800" b="1" dirty="0" smtClean="0"/>
              <a:t>Example 4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Draw a Hexagon</a:t>
            </a:r>
          </a:p>
          <a:p>
            <a:r>
              <a:rPr lang="en-US" sz="2800" dirty="0" smtClean="0"/>
              <a:t>import turtle             </a:t>
            </a:r>
          </a:p>
          <a:p>
            <a:r>
              <a:rPr lang="en-US" sz="2800" dirty="0" smtClean="0"/>
              <a:t>polygon = </a:t>
            </a:r>
            <a:r>
              <a:rPr lang="en-US" sz="2800" dirty="0" err="1" smtClean="0"/>
              <a:t>turtle.Turtle</a:t>
            </a:r>
            <a:r>
              <a:rPr lang="en-US" sz="2800" dirty="0" smtClean="0"/>
              <a:t>()</a:t>
            </a:r>
          </a:p>
          <a:p>
            <a:r>
              <a:rPr lang="en-US" sz="2800" dirty="0" err="1" smtClean="0"/>
              <a:t>my_num_sides</a:t>
            </a:r>
            <a:r>
              <a:rPr lang="en-US" sz="2800" dirty="0" smtClean="0"/>
              <a:t> = 6</a:t>
            </a:r>
          </a:p>
          <a:p>
            <a:r>
              <a:rPr lang="en-US" sz="2800" dirty="0" err="1" smtClean="0"/>
              <a:t>my_side_length</a:t>
            </a:r>
            <a:r>
              <a:rPr lang="en-US" sz="2800" dirty="0" smtClean="0"/>
              <a:t> = 70</a:t>
            </a:r>
          </a:p>
          <a:p>
            <a:r>
              <a:rPr lang="en-US" sz="2800" dirty="0" err="1" smtClean="0"/>
              <a:t>my_angle</a:t>
            </a:r>
            <a:r>
              <a:rPr lang="en-US" sz="2800" dirty="0" smtClean="0"/>
              <a:t> = 360.0 / </a:t>
            </a:r>
            <a:r>
              <a:rPr lang="en-US" sz="2800" dirty="0" err="1" smtClean="0"/>
              <a:t>my_num_sides</a:t>
            </a:r>
            <a:endParaRPr lang="en-US" sz="2800" dirty="0" smtClean="0"/>
          </a:p>
          <a:p>
            <a:r>
              <a:rPr lang="en-US" sz="2800" dirty="0" smtClean="0"/>
              <a:t>for </a:t>
            </a:r>
            <a:r>
              <a:rPr lang="en-US" sz="2800" dirty="0" err="1" smtClean="0"/>
              <a:t>i</a:t>
            </a:r>
            <a:r>
              <a:rPr lang="en-US" sz="2800" dirty="0" smtClean="0"/>
              <a:t> in range(</a:t>
            </a:r>
            <a:r>
              <a:rPr lang="en-US" sz="2800" dirty="0" err="1" smtClean="0"/>
              <a:t>my_num_sides</a:t>
            </a:r>
            <a:r>
              <a:rPr lang="en-US" sz="2800" dirty="0" smtClean="0"/>
              <a:t>):</a:t>
            </a:r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polygon.forward</a:t>
            </a:r>
            <a:r>
              <a:rPr lang="en-US" sz="2800" dirty="0" smtClean="0"/>
              <a:t>(</a:t>
            </a:r>
            <a:r>
              <a:rPr lang="en-US" sz="2800" dirty="0" err="1" smtClean="0"/>
              <a:t>my_side_length</a:t>
            </a:r>
            <a:r>
              <a:rPr lang="en-US" sz="2800" dirty="0" smtClean="0"/>
              <a:t>)           </a:t>
            </a:r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polygon.right</a:t>
            </a:r>
            <a:r>
              <a:rPr lang="en-US" sz="2800" dirty="0" smtClean="0"/>
              <a:t>(</a:t>
            </a:r>
            <a:r>
              <a:rPr lang="en-US" sz="2800" dirty="0" err="1" smtClean="0"/>
              <a:t>my_angle</a:t>
            </a:r>
            <a:r>
              <a:rPr lang="en-US" sz="2800" dirty="0" smtClean="0"/>
              <a:t>) </a:t>
            </a:r>
          </a:p>
          <a:p>
            <a:r>
              <a:rPr lang="en-US" sz="2800" dirty="0" err="1" smtClean="0"/>
              <a:t>turtle.done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Hexagon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74874" y="2197071"/>
            <a:ext cx="3823710" cy="333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Turtle graphics 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77636"/>
            <a:ext cx="11570635" cy="595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000" b="1" dirty="0" smtClean="0"/>
              <a:t>Example 5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Draw a square inside another square box.</a:t>
            </a:r>
          </a:p>
          <a:p>
            <a:r>
              <a:rPr lang="en-US" sz="2000" dirty="0" smtClean="0"/>
              <a:t>import turtle             </a:t>
            </a:r>
          </a:p>
          <a:p>
            <a:r>
              <a:rPr lang="en-US" sz="2000" dirty="0" err="1" smtClean="0"/>
              <a:t>my_wn</a:t>
            </a:r>
            <a:r>
              <a:rPr lang="en-US" sz="2000" dirty="0" smtClean="0"/>
              <a:t> = </a:t>
            </a:r>
            <a:r>
              <a:rPr lang="en-US" sz="2000" dirty="0" err="1" smtClean="0"/>
              <a:t>turtle.Screen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my_wn.bgcolor</a:t>
            </a:r>
            <a:r>
              <a:rPr lang="en-US" sz="2000" dirty="0" smtClean="0"/>
              <a:t>("light blue")</a:t>
            </a:r>
          </a:p>
          <a:p>
            <a:r>
              <a:rPr lang="en-US" sz="2000" dirty="0" err="1" smtClean="0"/>
              <a:t>my_pen</a:t>
            </a:r>
            <a:r>
              <a:rPr lang="en-US" sz="2000" dirty="0" smtClean="0"/>
              <a:t> = </a:t>
            </a:r>
            <a:r>
              <a:rPr lang="en-US" sz="2000" dirty="0" err="1" smtClean="0"/>
              <a:t>turtle.Turtle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my_pen.color</a:t>
            </a:r>
            <a:r>
              <a:rPr lang="en-US" sz="2000" dirty="0" smtClean="0"/>
              <a:t>("black")</a:t>
            </a:r>
          </a:p>
          <a:p>
            <a:r>
              <a:rPr lang="en-US" sz="2000" dirty="0" smtClean="0"/>
              <a:t>def </a:t>
            </a:r>
            <a:r>
              <a:rPr lang="en-US" sz="2000" dirty="0" err="1" smtClean="0"/>
              <a:t>my_sqrfunc</a:t>
            </a:r>
            <a:r>
              <a:rPr lang="en-US" sz="2000" dirty="0" smtClean="0"/>
              <a:t>(size):</a:t>
            </a:r>
          </a:p>
          <a:p>
            <a:r>
              <a:rPr lang="en-US" sz="2000" dirty="0" smtClean="0"/>
              <a:t>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 in range(4):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my_pen.fd</a:t>
            </a:r>
            <a:r>
              <a:rPr lang="en-US" sz="2000" dirty="0" smtClean="0"/>
              <a:t>(size)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my_pen.left</a:t>
            </a:r>
            <a:r>
              <a:rPr lang="en-US" sz="2000" dirty="0" smtClean="0"/>
              <a:t>(90)</a:t>
            </a:r>
          </a:p>
          <a:p>
            <a:r>
              <a:rPr lang="en-US" sz="2000" dirty="0" smtClean="0"/>
              <a:t>      size = size - 5</a:t>
            </a:r>
          </a:p>
          <a:p>
            <a:r>
              <a:rPr lang="en-US" sz="2000" dirty="0" err="1" smtClean="0"/>
              <a:t>my_sqrfunc</a:t>
            </a:r>
            <a:r>
              <a:rPr lang="en-US" sz="2000" dirty="0" smtClean="0"/>
              <a:t>(146)</a:t>
            </a:r>
          </a:p>
          <a:p>
            <a:r>
              <a:rPr lang="en-US" sz="2000" dirty="0" err="1" smtClean="0"/>
              <a:t>my_sqrfunc</a:t>
            </a:r>
            <a:r>
              <a:rPr lang="en-US" sz="2000" dirty="0" smtClean="0"/>
              <a:t>(126)</a:t>
            </a:r>
          </a:p>
          <a:p>
            <a:r>
              <a:rPr lang="en-US" sz="2000" dirty="0" err="1" smtClean="0"/>
              <a:t>my_sqrfunc</a:t>
            </a:r>
            <a:r>
              <a:rPr lang="en-US" sz="2000" dirty="0" smtClean="0"/>
              <a:t>(106)</a:t>
            </a:r>
          </a:p>
          <a:p>
            <a:r>
              <a:rPr lang="en-US" sz="2000" dirty="0" err="1" smtClean="0"/>
              <a:t>my_sqrfunc</a:t>
            </a:r>
            <a:r>
              <a:rPr lang="en-US" sz="2000" dirty="0" smtClean="0"/>
              <a:t>(86)</a:t>
            </a:r>
          </a:p>
          <a:p>
            <a:r>
              <a:rPr lang="en-US" sz="2000" dirty="0" err="1" smtClean="0"/>
              <a:t>my_sqrfunc</a:t>
            </a:r>
            <a:r>
              <a:rPr lang="en-US" sz="2000" dirty="0" smtClean="0"/>
              <a:t>(66)</a:t>
            </a:r>
          </a:p>
          <a:p>
            <a:r>
              <a:rPr lang="en-US" sz="2000" dirty="0" err="1" smtClean="0"/>
              <a:t>my_sqrfunc</a:t>
            </a:r>
            <a:r>
              <a:rPr lang="en-US" sz="2000" dirty="0" smtClean="0"/>
              <a:t>(46)</a:t>
            </a:r>
          </a:p>
          <a:p>
            <a:r>
              <a:rPr lang="en-US" sz="2000" dirty="0" err="1" smtClean="0"/>
              <a:t>my_sqrfunc</a:t>
            </a:r>
            <a:r>
              <a:rPr lang="en-US" sz="2000" dirty="0" smtClean="0"/>
              <a:t>(26)()</a:t>
            </a:r>
            <a:endParaRPr lang="en-US" sz="20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Square Box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64035" y="2022764"/>
            <a:ext cx="3713019" cy="372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0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0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0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07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07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07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07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Turtle graphics 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77636"/>
            <a:ext cx="11570635" cy="417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400" b="1" dirty="0" smtClean="0"/>
              <a:t>Example 6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Drawing a pattern</a:t>
            </a:r>
          </a:p>
          <a:p>
            <a:r>
              <a:rPr lang="en-US" sz="2400" dirty="0" smtClean="0"/>
              <a:t>import turtle             </a:t>
            </a:r>
          </a:p>
          <a:p>
            <a:r>
              <a:rPr lang="en-US" sz="2400" dirty="0" smtClean="0"/>
              <a:t>colors = [ "</a:t>
            </a:r>
            <a:r>
              <a:rPr lang="en-US" sz="2400" dirty="0" err="1" smtClean="0"/>
              <a:t>red","purple","blue","green","orange","yellow</a:t>
            </a:r>
            <a:r>
              <a:rPr lang="en-US" sz="2400" dirty="0" smtClean="0"/>
              <a:t>"]</a:t>
            </a:r>
          </a:p>
          <a:p>
            <a:r>
              <a:rPr lang="en-US" sz="2400" dirty="0" err="1" smtClean="0"/>
              <a:t>my_pen</a:t>
            </a:r>
            <a:r>
              <a:rPr lang="en-US" sz="2400" dirty="0" smtClean="0"/>
              <a:t> = </a:t>
            </a:r>
            <a:r>
              <a:rPr lang="en-US" sz="2400" dirty="0" err="1" smtClean="0"/>
              <a:t>turtle.Pen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turtle.bgcolor</a:t>
            </a:r>
            <a:r>
              <a:rPr lang="en-US" sz="2400" dirty="0" smtClean="0"/>
              <a:t>("black")</a:t>
            </a:r>
          </a:p>
          <a:p>
            <a:r>
              <a:rPr lang="en-US" sz="2400" dirty="0" smtClean="0"/>
              <a:t>for x in range(360):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my_pen.pencolor</a:t>
            </a:r>
            <a:r>
              <a:rPr lang="en-US" sz="2400" dirty="0" smtClean="0"/>
              <a:t>(colors[x % 6])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my_pen.width</a:t>
            </a:r>
            <a:r>
              <a:rPr lang="en-US" sz="2400" dirty="0" smtClean="0"/>
              <a:t>(x/100 + 1)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my_pen.forward</a:t>
            </a:r>
            <a:r>
              <a:rPr lang="en-US" sz="2400" dirty="0" smtClean="0"/>
              <a:t>(x)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my_pen.left</a:t>
            </a:r>
            <a:r>
              <a:rPr lang="en-US" sz="2400" dirty="0" smtClean="0"/>
              <a:t>(59)</a:t>
            </a:r>
            <a:endParaRPr lang="en-US" sz="24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rawing Pattern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99564" y="3410098"/>
            <a:ext cx="4709461" cy="294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0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Turtle graphics 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997528"/>
            <a:ext cx="11570635" cy="269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   Turtle is a special feathers of Python.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Using Turtle, we can easily </a:t>
            </a:r>
            <a:r>
              <a:rPr lang="en-US" sz="2800" dirty="0" smtClean="0">
                <a:solidFill>
                  <a:srgbClr val="FF0000"/>
                </a:solidFill>
              </a:rPr>
              <a:t>draw in a drawing board.</a:t>
            </a:r>
          </a:p>
          <a:p>
            <a:pPr marL="514350" lvl="0" indent="-514350"/>
            <a:endParaRPr lang="en-US" sz="2800" dirty="0" smtClean="0"/>
          </a:p>
          <a:p>
            <a:endParaRPr lang="en-US" sz="2800" dirty="0" smtClean="0"/>
          </a:p>
          <a:p>
            <a:pPr marL="514350" indent="-514350"/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Turtle graphics 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77636"/>
            <a:ext cx="11570635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turtle methods:</a:t>
            </a:r>
          </a:p>
          <a:p>
            <a:r>
              <a:rPr lang="en-US" sz="2800" dirty="0" smtClean="0"/>
              <a:t>Commonly used turtle methods are :</a:t>
            </a:r>
          </a:p>
          <a:p>
            <a:r>
              <a:rPr lang="en-US" sz="2800" b="1" dirty="0" smtClean="0"/>
              <a:t>METHOD	PARAMETER	DESCRIPTION</a:t>
            </a:r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Turtle()</a:t>
            </a:r>
            <a:r>
              <a:rPr lang="en-US" sz="2800" dirty="0" smtClean="0"/>
              <a:t>	None			It creates and returns a new turtle object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forward()</a:t>
            </a:r>
            <a:r>
              <a:rPr lang="en-US" sz="2800" dirty="0" smtClean="0"/>
              <a:t>	amount		It moves the turtle forward by the specified 						amount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backward()</a:t>
            </a:r>
            <a:r>
              <a:rPr lang="en-US" sz="2800" dirty="0" smtClean="0"/>
              <a:t>	amount		It moves the turtle backward by the specified 					amount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right()	</a:t>
            </a:r>
            <a:r>
              <a:rPr lang="en-US" sz="2800" dirty="0" smtClean="0"/>
              <a:t>	angle			It turns the turtle clockwise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left()	</a:t>
            </a:r>
            <a:r>
              <a:rPr lang="en-US" sz="2800" dirty="0" smtClean="0"/>
              <a:t>	angle			It turns the turtle counter clockwise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penup</a:t>
            </a:r>
            <a:r>
              <a:rPr lang="en-US" sz="2800" dirty="0" smtClean="0">
                <a:solidFill>
                  <a:srgbClr val="FF0000"/>
                </a:solidFill>
              </a:rPr>
              <a:t>()</a:t>
            </a:r>
            <a:r>
              <a:rPr lang="en-US" sz="2800" dirty="0" smtClean="0"/>
              <a:t>	None			It picks up the turtle’s Pen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pendown</a:t>
            </a:r>
            <a:r>
              <a:rPr lang="en-US" sz="2800" dirty="0" smtClean="0">
                <a:solidFill>
                  <a:srgbClr val="FF0000"/>
                </a:solidFill>
              </a:rPr>
              <a:t>()</a:t>
            </a:r>
            <a:r>
              <a:rPr lang="en-US" sz="2800" dirty="0" smtClean="0"/>
              <a:t>	None			Puts down the turtle’s Pen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Turtle graphics 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77636"/>
            <a:ext cx="11570635" cy="571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turtle methods:</a:t>
            </a:r>
          </a:p>
          <a:p>
            <a:r>
              <a:rPr lang="en-US" sz="2800" b="1" dirty="0" smtClean="0"/>
              <a:t>METHOD	PARAMETER	DESCRIPTION</a:t>
            </a:r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up()</a:t>
            </a:r>
            <a:r>
              <a:rPr lang="en-US" sz="2800" dirty="0" smtClean="0"/>
              <a:t>		None			Picks up the turtle’s Pen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down()</a:t>
            </a:r>
            <a:r>
              <a:rPr lang="en-US" sz="2800" dirty="0" smtClean="0"/>
              <a:t>	None			Puts down the turtle’s Pen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color()</a:t>
            </a:r>
            <a:r>
              <a:rPr lang="en-US" sz="2800" dirty="0" smtClean="0"/>
              <a:t>	Color name		Changes the color of the turtle’s pen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fillcolor</a:t>
            </a:r>
            <a:r>
              <a:rPr lang="en-US" sz="2800" dirty="0" smtClean="0">
                <a:solidFill>
                  <a:srgbClr val="FF0000"/>
                </a:solidFill>
              </a:rPr>
              <a:t>()</a:t>
            </a:r>
            <a:r>
              <a:rPr lang="en-US" sz="2800" dirty="0" smtClean="0"/>
              <a:t>	Color name		Changes the color of the turtle will use to fill a 					polygon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heading()</a:t>
            </a:r>
            <a:r>
              <a:rPr lang="en-US" sz="2800" dirty="0" smtClean="0"/>
              <a:t>	None			It returns the current heading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position()	</a:t>
            </a:r>
            <a:r>
              <a:rPr lang="en-US" sz="2800" dirty="0" smtClean="0"/>
              <a:t>None			It returns the current position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goto</a:t>
            </a:r>
            <a:r>
              <a:rPr lang="en-US" sz="2800" dirty="0" smtClean="0">
                <a:solidFill>
                  <a:srgbClr val="FF0000"/>
                </a:solidFill>
              </a:rPr>
              <a:t>()	</a:t>
            </a:r>
            <a:r>
              <a:rPr lang="en-US" sz="2800" dirty="0" smtClean="0"/>
              <a:t>	x, y			It moves the turtle to position </a:t>
            </a:r>
            <a:r>
              <a:rPr lang="en-US" sz="2800" dirty="0" err="1" smtClean="0"/>
              <a:t>x,y</a:t>
            </a:r>
            <a:endParaRPr lang="en-US" sz="2800" dirty="0" smtClean="0"/>
          </a:p>
          <a:p>
            <a:r>
              <a:rPr lang="en-US" sz="2800" dirty="0" err="1" smtClean="0">
                <a:solidFill>
                  <a:srgbClr val="FF0000"/>
                </a:solidFill>
              </a:rPr>
              <a:t>begin_fill</a:t>
            </a:r>
            <a:r>
              <a:rPr lang="en-US" sz="2800" dirty="0" smtClean="0">
                <a:solidFill>
                  <a:srgbClr val="FF0000"/>
                </a:solidFill>
              </a:rPr>
              <a:t>()</a:t>
            </a:r>
            <a:r>
              <a:rPr lang="en-US" sz="2800" dirty="0" smtClean="0"/>
              <a:t>	None			Remember the starting point for a filled 						polygon</a:t>
            </a:r>
          </a:p>
          <a:p>
            <a:pPr marL="514350" indent="-514350"/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Turtle graphics 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77636"/>
            <a:ext cx="11570635" cy="484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turtle methods:</a:t>
            </a:r>
          </a:p>
          <a:p>
            <a:r>
              <a:rPr lang="en-US" sz="2800" b="1" dirty="0" smtClean="0"/>
              <a:t>METHOD	PARAMETER	DESCRIPTION</a:t>
            </a:r>
            <a:endParaRPr lang="en-US" sz="2800" dirty="0" smtClean="0"/>
          </a:p>
          <a:p>
            <a:r>
              <a:rPr lang="en-US" sz="2800" dirty="0" err="1" smtClean="0">
                <a:solidFill>
                  <a:srgbClr val="FF0000"/>
                </a:solidFill>
              </a:rPr>
              <a:t>end_fill</a:t>
            </a:r>
            <a:r>
              <a:rPr lang="en-US" sz="2800" dirty="0" smtClean="0">
                <a:solidFill>
                  <a:srgbClr val="FF0000"/>
                </a:solidFill>
              </a:rPr>
              <a:t>()</a:t>
            </a:r>
            <a:r>
              <a:rPr lang="en-US" sz="2800" dirty="0" smtClean="0"/>
              <a:t>	None			It closes the polygon and fills with the current 					fill color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dot()	</a:t>
            </a:r>
            <a:r>
              <a:rPr lang="en-US" sz="2800" dirty="0" smtClean="0"/>
              <a:t>	None			Leaves the dot at the current position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stamp()</a:t>
            </a:r>
            <a:r>
              <a:rPr lang="en-US" sz="2800" dirty="0" smtClean="0"/>
              <a:t>	None			Leaves an impression of a turtle shape at the 					current location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shape()</a:t>
            </a:r>
            <a:r>
              <a:rPr lang="en-US" sz="2800" dirty="0" smtClean="0"/>
              <a:t>	</a:t>
            </a:r>
            <a:r>
              <a:rPr lang="en-US" sz="2800" dirty="0" err="1" smtClean="0"/>
              <a:t>shapename</a:t>
            </a:r>
            <a:r>
              <a:rPr lang="en-US" sz="2800" dirty="0" smtClean="0"/>
              <a:t>		Should be ‘arrow’, ‘classic’, ‘turtle’ or ‘circle’</a:t>
            </a:r>
          </a:p>
          <a:p>
            <a:endParaRPr lang="en-US" sz="2800" dirty="0" smtClean="0"/>
          </a:p>
          <a:p>
            <a:pPr marL="514350" indent="-514350"/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Turtle graphics 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77636"/>
            <a:ext cx="11570635" cy="312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Plotting using Turtle(or)Executing a Turtle Program</a:t>
            </a:r>
            <a:endParaRPr lang="en-US" sz="2800" u="sng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following  </a:t>
            </a:r>
            <a:r>
              <a:rPr lang="en-US" sz="2800" dirty="0" smtClean="0">
                <a:solidFill>
                  <a:srgbClr val="FF0000"/>
                </a:solidFill>
              </a:rPr>
              <a:t>4 steps </a:t>
            </a:r>
            <a:r>
              <a:rPr lang="en-US" sz="2800" dirty="0" smtClean="0"/>
              <a:t>are used for </a:t>
            </a:r>
            <a:r>
              <a:rPr lang="en-US" sz="2800" dirty="0" smtClean="0">
                <a:solidFill>
                  <a:srgbClr val="FF0000"/>
                </a:solidFill>
              </a:rPr>
              <a:t>executing a turtle program </a:t>
            </a:r>
            <a:r>
              <a:rPr lang="en-US" sz="2800" dirty="0" smtClean="0"/>
              <a:t>: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800" dirty="0" smtClean="0"/>
              <a:t>Import the turtle module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800" dirty="0" smtClean="0"/>
              <a:t>Create a turtle to control.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800" dirty="0" smtClean="0"/>
              <a:t>Draw around using the turtle methods.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800" dirty="0" smtClean="0"/>
              <a:t>Run </a:t>
            </a:r>
            <a:r>
              <a:rPr lang="en-US" sz="2800" dirty="0" err="1" smtClean="0"/>
              <a:t>turtle.done</a:t>
            </a:r>
            <a:r>
              <a:rPr lang="en-US" sz="2800" dirty="0" smtClean="0"/>
              <a:t>().</a:t>
            </a:r>
          </a:p>
          <a:p>
            <a:pPr fontAlgn="base"/>
            <a:r>
              <a:rPr lang="en-US" sz="2800" dirty="0" smtClean="0"/>
              <a:t> 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Turtle graphics 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77636"/>
            <a:ext cx="11570635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Examples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creates a graphics window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 import turtle</a:t>
            </a:r>
          </a:p>
          <a:p>
            <a:pPr fontAlgn="base"/>
            <a:r>
              <a:rPr lang="en-US" sz="2800" dirty="0" smtClean="0"/>
              <a:t> </a:t>
            </a:r>
            <a:r>
              <a:rPr lang="en-US" sz="2800" dirty="0" err="1" smtClean="0"/>
              <a:t>my_window</a:t>
            </a:r>
            <a:r>
              <a:rPr lang="en-US" sz="2800" dirty="0" smtClean="0"/>
              <a:t> = </a:t>
            </a:r>
            <a:r>
              <a:rPr lang="en-US" sz="2800" dirty="0" err="1" smtClean="0"/>
              <a:t>turtle.Screen</a:t>
            </a:r>
            <a:r>
              <a:rPr lang="en-US" sz="2800" dirty="0" smtClean="0"/>
              <a:t>() </a:t>
            </a:r>
          </a:p>
          <a:p>
            <a:pPr fontAlgn="base"/>
            <a:r>
              <a:rPr lang="en-US" sz="2800" dirty="0" err="1" smtClean="0"/>
              <a:t>my_window.bgcolor</a:t>
            </a:r>
            <a:r>
              <a:rPr lang="en-US" sz="2800" dirty="0" smtClean="0"/>
              <a:t>("blue")       </a:t>
            </a:r>
          </a:p>
          <a:p>
            <a:pPr fontAlgn="base"/>
            <a:r>
              <a:rPr lang="en-US" sz="2800" dirty="0" err="1" smtClean="0"/>
              <a:t>my_pen</a:t>
            </a:r>
            <a:r>
              <a:rPr lang="en-US" sz="2800" dirty="0" smtClean="0"/>
              <a:t> = </a:t>
            </a:r>
            <a:r>
              <a:rPr lang="en-US" sz="2800" dirty="0" err="1" smtClean="0"/>
              <a:t>turtle.Turtle</a:t>
            </a:r>
            <a:r>
              <a:rPr lang="en-US" sz="2800" dirty="0" smtClean="0"/>
              <a:t>()      </a:t>
            </a:r>
          </a:p>
          <a:p>
            <a:pPr fontAlgn="base"/>
            <a:r>
              <a:rPr lang="en-US" sz="2800" dirty="0" err="1" smtClean="0"/>
              <a:t>my_pen.forward</a:t>
            </a:r>
            <a:r>
              <a:rPr lang="en-US" sz="2800" dirty="0" smtClean="0"/>
              <a:t>(150)           </a:t>
            </a:r>
          </a:p>
          <a:p>
            <a:pPr fontAlgn="base"/>
            <a:r>
              <a:rPr lang="en-US" sz="2800" dirty="0" err="1" smtClean="0"/>
              <a:t>my_pen.left</a:t>
            </a:r>
            <a:r>
              <a:rPr lang="en-US" sz="2800" dirty="0" smtClean="0"/>
              <a:t>(90)               </a:t>
            </a:r>
          </a:p>
          <a:p>
            <a:pPr fontAlgn="base"/>
            <a:r>
              <a:rPr lang="en-US" sz="2800" dirty="0" err="1" smtClean="0"/>
              <a:t>my_pen.forward</a:t>
            </a:r>
            <a:r>
              <a:rPr lang="en-US" sz="2800" dirty="0" smtClean="0"/>
              <a:t>(75)</a:t>
            </a:r>
          </a:p>
          <a:p>
            <a:pPr fontAlgn="base"/>
            <a:r>
              <a:rPr lang="en-US" sz="2800" dirty="0" err="1" smtClean="0"/>
              <a:t>my_pen.color</a:t>
            </a:r>
            <a:r>
              <a:rPr lang="en-US" sz="2800" dirty="0" smtClean="0"/>
              <a:t>("white")</a:t>
            </a:r>
          </a:p>
          <a:p>
            <a:pPr fontAlgn="base"/>
            <a:r>
              <a:rPr lang="en-US" sz="2800" dirty="0" err="1" smtClean="0"/>
              <a:t>my_pen.pensize</a:t>
            </a:r>
            <a:r>
              <a:rPr lang="en-US" sz="2800" dirty="0" smtClean="0"/>
              <a:t>(12)</a:t>
            </a:r>
          </a:p>
          <a:p>
            <a:pPr fontAlgn="base"/>
            <a:r>
              <a:rPr lang="en-US" sz="2800" dirty="0" smtClean="0"/>
              <a:t> 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urtle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97091" y="2078182"/>
            <a:ext cx="3532066" cy="37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Turtle graphics 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77636"/>
            <a:ext cx="11570635" cy="398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Examples</a:t>
            </a:r>
          </a:p>
          <a:p>
            <a:r>
              <a:rPr lang="en-US" sz="2800" b="1" dirty="0" smtClean="0"/>
              <a:t>Example 2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Draw a Square</a:t>
            </a:r>
          </a:p>
          <a:p>
            <a:r>
              <a:rPr lang="en-US" sz="2800" dirty="0" smtClean="0"/>
              <a:t>import turtle             </a:t>
            </a:r>
          </a:p>
          <a:p>
            <a:r>
              <a:rPr lang="en-US" sz="2800" dirty="0" err="1" smtClean="0"/>
              <a:t>my_pen</a:t>
            </a:r>
            <a:r>
              <a:rPr lang="en-US" sz="2800" dirty="0" smtClean="0"/>
              <a:t> = </a:t>
            </a:r>
            <a:r>
              <a:rPr lang="en-US" sz="2800" dirty="0" err="1" smtClean="0"/>
              <a:t>turtle.Turtle</a:t>
            </a:r>
            <a:r>
              <a:rPr lang="en-US" sz="2800" dirty="0" smtClean="0"/>
              <a:t>()      </a:t>
            </a:r>
          </a:p>
          <a:p>
            <a:r>
              <a:rPr lang="en-US" sz="2800" dirty="0" smtClean="0"/>
              <a:t>for </a:t>
            </a:r>
            <a:r>
              <a:rPr lang="en-US" sz="2800" dirty="0" err="1" smtClean="0"/>
              <a:t>i</a:t>
            </a:r>
            <a:r>
              <a:rPr lang="en-US" sz="2800" dirty="0" smtClean="0"/>
              <a:t> in range(4):</a:t>
            </a:r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my_pen.forward</a:t>
            </a:r>
            <a:r>
              <a:rPr lang="en-US" sz="2800" dirty="0" smtClean="0"/>
              <a:t>(50)           </a:t>
            </a:r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my_pen.right</a:t>
            </a:r>
            <a:r>
              <a:rPr lang="en-US" sz="2800" dirty="0" smtClean="0"/>
              <a:t>(90)               </a:t>
            </a:r>
          </a:p>
          <a:p>
            <a:r>
              <a:rPr lang="en-US" sz="2800" dirty="0" err="1" smtClean="0"/>
              <a:t>turtle.done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Square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08618" y="2634124"/>
            <a:ext cx="5126182" cy="2686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Turtle graphics 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77636"/>
            <a:ext cx="11570635" cy="398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Examples</a:t>
            </a:r>
          </a:p>
          <a:p>
            <a:r>
              <a:rPr lang="en-US" sz="2800" b="1" dirty="0" smtClean="0"/>
              <a:t>Example3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Draw a star</a:t>
            </a:r>
          </a:p>
          <a:p>
            <a:r>
              <a:rPr lang="en-US" sz="2800" dirty="0" smtClean="0"/>
              <a:t>import turtle             </a:t>
            </a:r>
          </a:p>
          <a:p>
            <a:r>
              <a:rPr lang="en-US" sz="2800" dirty="0" err="1" smtClean="0"/>
              <a:t>my_pen</a:t>
            </a:r>
            <a:r>
              <a:rPr lang="en-US" sz="2800" dirty="0" smtClean="0"/>
              <a:t> = </a:t>
            </a:r>
            <a:r>
              <a:rPr lang="en-US" sz="2800" dirty="0" err="1" smtClean="0"/>
              <a:t>turtle.Turtle</a:t>
            </a:r>
            <a:r>
              <a:rPr lang="en-US" sz="2800" dirty="0" smtClean="0"/>
              <a:t>()      </a:t>
            </a:r>
          </a:p>
          <a:p>
            <a:r>
              <a:rPr lang="en-US" sz="2800" dirty="0" smtClean="0"/>
              <a:t>for </a:t>
            </a:r>
            <a:r>
              <a:rPr lang="en-US" sz="2800" dirty="0" err="1" smtClean="0"/>
              <a:t>i</a:t>
            </a:r>
            <a:r>
              <a:rPr lang="en-US" sz="2800" dirty="0" smtClean="0"/>
              <a:t> in range(50):</a:t>
            </a:r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my_pen.forward</a:t>
            </a:r>
            <a:r>
              <a:rPr lang="en-US" sz="2800" dirty="0" smtClean="0"/>
              <a:t>(50)           </a:t>
            </a:r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my_pen.right</a:t>
            </a:r>
            <a:r>
              <a:rPr lang="en-US" sz="2800" dirty="0" smtClean="0"/>
              <a:t>(144)               </a:t>
            </a:r>
          </a:p>
          <a:p>
            <a:r>
              <a:rPr lang="en-US" sz="2800" dirty="0" err="1" smtClean="0"/>
              <a:t>turtle.done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Star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56219" y="1856509"/>
            <a:ext cx="4662834" cy="372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317</Words>
  <Application>Microsoft Office PowerPoint</Application>
  <PresentationFormat>Custom</PresentationFormat>
  <Paragraphs>141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BHARGAVA</dc:creator>
  <cp:lastModifiedBy>sai sumanth</cp:lastModifiedBy>
  <cp:revision>271</cp:revision>
  <dcterms:created xsi:type="dcterms:W3CDTF">2020-07-04T06:33:25Z</dcterms:created>
  <dcterms:modified xsi:type="dcterms:W3CDTF">2022-12-10T15:10:02Z</dcterms:modified>
</cp:coreProperties>
</file>