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jpe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656CB-2A07-9391-F4CE-2E35E08FF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Sobre mim.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4BD5DE-B6D3-56DD-5287-2F2552A42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Joelson Santos de Oliveira. </a:t>
            </a:r>
          </a:p>
          <a:p>
            <a:r>
              <a:rPr lang="pt-BR" dirty="0"/>
              <a:t>Juiz de fora.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F84E39-3153-E514-BC8F-9918A2BC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329679"/>
            <a:ext cx="1881433" cy="24214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C744F29-B02F-7497-7D68-4DB6719D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18" y="2802308"/>
            <a:ext cx="2036084" cy="298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7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86330-F9F4-26B2-C417-64040ED5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LinkedIn 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B6BCFC7-178F-F75F-65A8-B037AC40B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959941"/>
            <a:ext cx="2857500" cy="16002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D9CC940-9819-E73A-4CFF-8D9467BD29CD}"/>
              </a:ext>
            </a:extLst>
          </p:cNvPr>
          <p:cNvSpPr txBox="1"/>
          <p:nvPr/>
        </p:nvSpPr>
        <p:spPr>
          <a:xfrm>
            <a:off x="445637" y="3228288"/>
            <a:ext cx="6094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www.linkedin.com</a:t>
            </a:r>
            <a:r>
              <a:rPr lang="pt-BR" dirty="0"/>
              <a:t>/in/</a:t>
            </a:r>
            <a:r>
              <a:rPr lang="pt-BR" dirty="0" err="1"/>
              <a:t>joelsonsantosdeoliveira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753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72B18-6CDA-7B01-81DD-BCA782FF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Experiência profissional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92A55-9A9F-236E-BE01-5262B5BF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Fiscal de Campo- </a:t>
            </a:r>
            <a:r>
              <a:rPr lang="pt-BR" dirty="0" err="1"/>
              <a:t>Unigás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Fiscal de Campo- Falcão Bauer.</a:t>
            </a:r>
          </a:p>
          <a:p>
            <a:endParaRPr lang="pt-BR" dirty="0"/>
          </a:p>
          <a:p>
            <a:r>
              <a:rPr lang="pt-BR" dirty="0"/>
              <a:t>Polidor de metais- </a:t>
            </a:r>
            <a:r>
              <a:rPr lang="pt-BR" dirty="0" err="1"/>
              <a:t>Sobraer</a:t>
            </a:r>
            <a:r>
              <a:rPr lang="pt-BR" dirty="0"/>
              <a:t>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6EA008-D6D3-816B-8BA6-CE2F30F72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711" y="2372718"/>
            <a:ext cx="3731456" cy="8821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EDC8653-C7BB-1424-E3A6-0026535C6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619" y="3742044"/>
            <a:ext cx="4067150" cy="96830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57F2DC5-7B67-DD86-EDDF-AF2444ED3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211754" y="3753150"/>
            <a:ext cx="1539759" cy="153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E525F-A9B2-62F1-9D6C-99AB1543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009499" cy="1040463"/>
          </a:xfrm>
        </p:spPr>
        <p:txBody>
          <a:bodyPr/>
          <a:lstStyle/>
          <a:p>
            <a:r>
              <a:rPr lang="pt-BR" dirty="0"/>
              <a:t>Formação.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D0BBEB-45DE-EC75-C439-B5D1B80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19050"/>
            <a:ext cx="10131425" cy="4076981"/>
          </a:xfrm>
        </p:spPr>
        <p:txBody>
          <a:bodyPr/>
          <a:lstStyle/>
          <a:p>
            <a:r>
              <a:rPr lang="pt-BR" dirty="0"/>
              <a:t>Técnico em Automação Industrial- IFSP.   </a:t>
            </a:r>
          </a:p>
          <a:p>
            <a:endParaRPr lang="pt-BR" dirty="0"/>
          </a:p>
          <a:p>
            <a:r>
              <a:rPr lang="pt-BR" dirty="0"/>
              <a:t>Técnico em Edificações – </a:t>
            </a:r>
            <a:r>
              <a:rPr lang="pt-BR" dirty="0" err="1"/>
              <a:t>Cephas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Cursando Gestão da Produção Industrial- Fatec.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DBCC3D0-C68F-E4EE-C7A6-E0CD38C8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5126"/>
            <a:ext cx="1491506" cy="17270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7D53C56-6F7C-C818-DBE5-A21F57131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450" y="2470401"/>
            <a:ext cx="1491506" cy="14915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741D599-3CC2-9D14-B6D0-65EEF89E0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61907"/>
            <a:ext cx="2132564" cy="149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4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6C0CA-A80E-AEA1-36BE-0890C3EE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 profissionalizante 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0A35EA-B406-5F06-294A-B7550D24D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Inspetor de qualidade. </a:t>
            </a:r>
          </a:p>
          <a:p>
            <a:r>
              <a:rPr lang="pt-BR" dirty="0"/>
              <a:t>Gasista.</a:t>
            </a:r>
          </a:p>
          <a:p>
            <a:r>
              <a:rPr lang="pt-BR" dirty="0"/>
              <a:t>Mecânica Básica. </a:t>
            </a:r>
          </a:p>
          <a:p>
            <a:r>
              <a:rPr lang="pt-BR" dirty="0"/>
              <a:t>Usinagem. </a:t>
            </a:r>
          </a:p>
          <a:p>
            <a:r>
              <a:rPr lang="pt-BR" dirty="0"/>
              <a:t>Operador de empilhadeira.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A56EF3C-4FD8-B444-1C0A-9671ED23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041" y="2648673"/>
            <a:ext cx="3012128" cy="301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43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Celestial</vt:lpstr>
      <vt:lpstr>Sobre mim.</vt:lpstr>
      <vt:lpstr>LinkedIn </vt:lpstr>
      <vt:lpstr>Experiência profissional </vt:lpstr>
      <vt:lpstr>Formação.</vt:lpstr>
      <vt:lpstr>Cursos profissionalizante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 mim.</dc:title>
  <dc:creator>JOELSON OLIVEIRA</dc:creator>
  <cp:lastModifiedBy>JOELSON SANTOS DE OLIVEIRA</cp:lastModifiedBy>
  <cp:revision>4</cp:revision>
  <dcterms:created xsi:type="dcterms:W3CDTF">2023-10-01T21:39:26Z</dcterms:created>
  <dcterms:modified xsi:type="dcterms:W3CDTF">2023-10-01T22:24:31Z</dcterms:modified>
</cp:coreProperties>
</file>