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49" y="3241625"/>
            <a:ext cx="101463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B.J.JOEL</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312207981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ID:69653A2BC5A4C348A354DA19CE60E167/asunm1325312207981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COMMERCE B.com 1st shift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