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6FD541-A307-4DBE-9856-165B963DA5F6}">
  <a:tblStyle styleId="{326FD541-A307-4DBE-9856-165B963DA5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06F86D1-7EFB-4294-B883-BDB4B70208F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71c25a54a_0_5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3071c25a54a_0_5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71c25a54a_0_6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3071c25a54a_0_6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71c25a54a_0_6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3071c25a54a_0_6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71c25a54a_0_6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71c25a54a_0_6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3071c25a54a_0_64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71c25a54a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71c25a54a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71c25a54a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71c25a54a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71c25a54a_0_6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71c25a54a_0_6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3071c25a54a_0_65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71c25a54a_0_6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71c25a54a_0_6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3071c25a54a_0_66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71c25a54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71c25a54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f3205e8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0f3205e8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71c25a54a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71c25a54a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71c25a54a_0_5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3071c25a54a_0_5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0f3205e8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0f3205e8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071c25a54a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071c25a54a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f3205e8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f3205e8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71c25a54a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071c25a54a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0f3205e8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0f3205e8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71c25a54a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071c25a54a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071c25a54a_0_7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g3071c25a54a_0_7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071c25a54a_0_7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g3071c25a54a_0_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71c25a54a_0_5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71c25a54a_0_5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071c25a54a_0_55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71c25a54a_0_5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3071c25a54a_0_5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71c25a54a_0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3071c25a54a_0_5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3071c25a54a_0_5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71c25a54a_0_5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3071c25a54a_0_5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71c25a54a_0_5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3071c25a54a_0_5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3071c25a54a_0_5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71c25a54a_0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71c25a54a_0_6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071c25a54a_0_60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71c25a54a_0_6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071c25a54a_0_6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3071c25a54a_0_61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14"/>
          <p:cNvSpPr/>
          <p:nvPr/>
        </p:nvSpPr>
        <p:spPr>
          <a:xfrm>
            <a:off x="685800" y="1795463"/>
            <a:ext cx="7772400" cy="8215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60" name="Google Shape;60;p14"/>
          <p:cNvSpPr txBox="1"/>
          <p:nvPr>
            <p:ph type="ctrTitle"/>
          </p:nvPr>
        </p:nvSpPr>
        <p:spPr>
          <a:xfrm>
            <a:off x="685800" y="742950"/>
            <a:ext cx="7772400" cy="10287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 type="subTitle"/>
          </p:nvPr>
        </p:nvSpPr>
        <p:spPr>
          <a:xfrm>
            <a:off x="1447800" y="2571750"/>
            <a:ext cx="7010400" cy="1200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400"/>
              </a:spcBef>
              <a:spcAft>
                <a:spcPts val="0"/>
              </a:spcAft>
              <a:buSzPts val="2100"/>
              <a:buFont typeface="Noto Sans Symbols"/>
              <a:buNone/>
              <a:defRPr sz="2100"/>
            </a:lvl1pPr>
            <a:lvl2pPr lvl="1" algn="l">
              <a:lnSpc>
                <a:spcPct val="100000"/>
              </a:lnSpc>
              <a:spcBef>
                <a:spcPts val="300"/>
              </a:spcBef>
              <a:spcAft>
                <a:spcPts val="0"/>
              </a:spcAft>
              <a:buSzPts val="1400"/>
              <a:buChar char="■"/>
              <a:defRPr/>
            </a:lvl2pPr>
            <a:lvl3pPr lvl="2" algn="l">
              <a:lnSpc>
                <a:spcPct val="100000"/>
              </a:lnSpc>
              <a:spcBef>
                <a:spcPts val="300"/>
              </a:spcBef>
              <a:spcAft>
                <a:spcPts val="0"/>
              </a:spcAft>
              <a:buSzPts val="1400"/>
              <a:buChar char="□"/>
              <a:defRPr/>
            </a:lvl3pPr>
            <a:lvl4pPr lvl="3" algn="l">
              <a:lnSpc>
                <a:spcPct val="100000"/>
              </a:lnSpc>
              <a:spcBef>
                <a:spcPts val="300"/>
              </a:spcBef>
              <a:spcAft>
                <a:spcPts val="0"/>
              </a:spcAft>
              <a:buSzPts val="1400"/>
              <a:buChar char="■"/>
              <a:defRPr/>
            </a:lvl4pPr>
            <a:lvl5pPr lvl="4" algn="l">
              <a:lnSpc>
                <a:spcPct val="100000"/>
              </a:lnSpc>
              <a:spcBef>
                <a:spcPts val="300"/>
              </a:spcBef>
              <a:spcAft>
                <a:spcPts val="0"/>
              </a:spcAft>
              <a:buSzPts val="1400"/>
              <a:buChar char="▪"/>
              <a:defRPr/>
            </a:lvl5pPr>
            <a:lvl6pPr lvl="5" algn="l">
              <a:lnSpc>
                <a:spcPct val="100000"/>
              </a:lnSpc>
              <a:spcBef>
                <a:spcPts val="300"/>
              </a:spcBef>
              <a:spcAft>
                <a:spcPts val="0"/>
              </a:spcAft>
              <a:buSzPts val="1400"/>
              <a:buChar char="▪"/>
              <a:defRPr/>
            </a:lvl6pPr>
            <a:lvl7pPr lvl="6" algn="l">
              <a:lnSpc>
                <a:spcPct val="100000"/>
              </a:lnSpc>
              <a:spcBef>
                <a:spcPts val="300"/>
              </a:spcBef>
              <a:spcAft>
                <a:spcPts val="0"/>
              </a:spcAft>
              <a:buSzPts val="1400"/>
              <a:buChar char="▪"/>
              <a:defRPr/>
            </a:lvl7pPr>
            <a:lvl8pPr lvl="7" algn="l">
              <a:lnSpc>
                <a:spcPct val="100000"/>
              </a:lnSpc>
              <a:spcBef>
                <a:spcPts val="300"/>
              </a:spcBef>
              <a:spcAft>
                <a:spcPts val="0"/>
              </a:spcAft>
              <a:buSzPts val="1400"/>
              <a:buChar char="▪"/>
              <a:defRPr/>
            </a:lvl8pPr>
            <a:lvl9pPr lvl="8" algn="l">
              <a:lnSpc>
                <a:spcPct val="100000"/>
              </a:lnSpc>
              <a:spcBef>
                <a:spcPts val="300"/>
              </a:spcBef>
              <a:spcAft>
                <a:spcPts val="0"/>
              </a:spcAft>
              <a:buSzPts val="1400"/>
              <a:buChar char="▪"/>
              <a:defRPr/>
            </a:lvl9pPr>
          </a:lstStyle>
          <a:p/>
        </p:txBody>
      </p:sp>
      <p:sp>
        <p:nvSpPr>
          <p:cNvPr id="62" name="Google Shape;62;p14"/>
          <p:cNvSpPr txBox="1"/>
          <p:nvPr>
            <p:ph idx="10" type="dt"/>
          </p:nvPr>
        </p:nvSpPr>
        <p:spPr>
          <a:xfrm>
            <a:off x="685800" y="4686300"/>
            <a:ext cx="1905000" cy="3429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4"/>
          <p:cNvSpPr txBox="1"/>
          <p:nvPr>
            <p:ph idx="11" type="ftr"/>
          </p:nvPr>
        </p:nvSpPr>
        <p:spPr>
          <a:xfrm>
            <a:off x="3124200" y="4686300"/>
            <a:ext cx="2895600" cy="3429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4"/>
          <p:cNvSpPr txBox="1"/>
          <p:nvPr>
            <p:ph idx="12" type="sldNum"/>
          </p:nvPr>
        </p:nvSpPr>
        <p:spPr>
          <a:xfrm>
            <a:off x="6553200" y="4686300"/>
            <a:ext cx="1905000" cy="3429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300"/>
              </a:spcBef>
              <a:spcAft>
                <a:spcPts val="0"/>
              </a:spcAft>
              <a:buSzPts val="1400"/>
              <a:buChar char="□"/>
              <a:defRPr/>
            </a:lvl1pPr>
            <a:lvl2pPr indent="-317500" lvl="1" marL="914400" algn="l">
              <a:lnSpc>
                <a:spcPct val="100000"/>
              </a:lnSpc>
              <a:spcBef>
                <a:spcPts val="300"/>
              </a:spcBef>
              <a:spcAft>
                <a:spcPts val="0"/>
              </a:spcAft>
              <a:buSzPts val="1400"/>
              <a:buChar char="■"/>
              <a:defRPr/>
            </a:lvl2pPr>
            <a:lvl3pPr indent="-317500" lvl="2" marL="1371600" algn="l">
              <a:lnSpc>
                <a:spcPct val="100000"/>
              </a:lnSpc>
              <a:spcBef>
                <a:spcPts val="300"/>
              </a:spcBef>
              <a:spcAft>
                <a:spcPts val="0"/>
              </a:spcAft>
              <a:buSzPts val="1400"/>
              <a:buChar char="□"/>
              <a:defRPr/>
            </a:lvl3pPr>
            <a:lvl4pPr indent="-317500" lvl="3" marL="1828800" algn="l">
              <a:lnSpc>
                <a:spcPct val="100000"/>
              </a:lnSpc>
              <a:spcBef>
                <a:spcPts val="300"/>
              </a:spcBef>
              <a:spcAft>
                <a:spcPts val="0"/>
              </a:spcAft>
              <a:buSzPts val="14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68" name="Google Shape;68;p15"/>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5"/>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5"/>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6"/>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6"/>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6"/>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722313" y="3305176"/>
            <a:ext cx="7772400" cy="10215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b="1"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7"/>
          <p:cNvSpPr txBox="1"/>
          <p:nvPr>
            <p:ph idx="1" type="body"/>
          </p:nvPr>
        </p:nvSpPr>
        <p:spPr>
          <a:xfrm>
            <a:off x="722313" y="2180035"/>
            <a:ext cx="7772400" cy="1125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sz="1500"/>
            </a:lvl1pPr>
            <a:lvl2pPr indent="-228600" lvl="1" marL="914400" algn="l">
              <a:lnSpc>
                <a:spcPct val="100000"/>
              </a:lnSpc>
              <a:spcBef>
                <a:spcPts val="300"/>
              </a:spcBef>
              <a:spcAft>
                <a:spcPts val="0"/>
              </a:spcAft>
              <a:buSzPts val="1400"/>
              <a:buNone/>
              <a:defRPr sz="1400"/>
            </a:lvl2pPr>
            <a:lvl3pPr indent="-228600" lvl="2" marL="1371600" algn="l">
              <a:lnSpc>
                <a:spcPct val="100000"/>
              </a:lnSpc>
              <a:spcBef>
                <a:spcPts val="200"/>
              </a:spcBef>
              <a:spcAft>
                <a:spcPts val="0"/>
              </a:spcAft>
              <a:buSzPts val="1200"/>
              <a:buNone/>
              <a:defRPr sz="1200"/>
            </a:lvl3pPr>
            <a:lvl4pPr indent="-228600" lvl="3" marL="1828800" algn="l">
              <a:lnSpc>
                <a:spcPct val="100000"/>
              </a:lnSpc>
              <a:spcBef>
                <a:spcPts val="200"/>
              </a:spcBef>
              <a:spcAft>
                <a:spcPts val="0"/>
              </a:spcAft>
              <a:buSzPts val="1100"/>
              <a:buNone/>
              <a:defRPr sz="1100"/>
            </a:lvl4pPr>
            <a:lvl5pPr indent="-228600" lvl="4" marL="2286000" algn="l">
              <a:lnSpc>
                <a:spcPct val="100000"/>
              </a:lnSpc>
              <a:spcBef>
                <a:spcPts val="300"/>
              </a:spcBef>
              <a:spcAft>
                <a:spcPts val="0"/>
              </a:spcAft>
              <a:buSzPts val="1100"/>
              <a:buNone/>
              <a:defRPr sz="1100"/>
            </a:lvl5pPr>
            <a:lvl6pPr indent="-228600" lvl="5" marL="2743200" algn="l">
              <a:lnSpc>
                <a:spcPct val="100000"/>
              </a:lnSpc>
              <a:spcBef>
                <a:spcPts val="300"/>
              </a:spcBef>
              <a:spcAft>
                <a:spcPts val="0"/>
              </a:spcAft>
              <a:buSzPts val="1100"/>
              <a:buNone/>
              <a:defRPr sz="1100"/>
            </a:lvl6pPr>
            <a:lvl7pPr indent="-228600" lvl="6" marL="3200400" algn="l">
              <a:lnSpc>
                <a:spcPct val="100000"/>
              </a:lnSpc>
              <a:spcBef>
                <a:spcPts val="300"/>
              </a:spcBef>
              <a:spcAft>
                <a:spcPts val="0"/>
              </a:spcAft>
              <a:buSzPts val="1100"/>
              <a:buNone/>
              <a:defRPr sz="1100"/>
            </a:lvl7pPr>
            <a:lvl8pPr indent="-228600" lvl="7" marL="3657600" algn="l">
              <a:lnSpc>
                <a:spcPct val="100000"/>
              </a:lnSpc>
              <a:spcBef>
                <a:spcPts val="300"/>
              </a:spcBef>
              <a:spcAft>
                <a:spcPts val="0"/>
              </a:spcAft>
              <a:buSzPts val="1100"/>
              <a:buNone/>
              <a:defRPr sz="1100"/>
            </a:lvl8pPr>
            <a:lvl9pPr indent="-228600" lvl="8" marL="4114800" algn="l">
              <a:lnSpc>
                <a:spcPct val="100000"/>
              </a:lnSpc>
              <a:spcBef>
                <a:spcPts val="300"/>
              </a:spcBef>
              <a:spcAft>
                <a:spcPts val="0"/>
              </a:spcAft>
              <a:buSzPts val="1100"/>
              <a:buNone/>
              <a:defRPr sz="1100"/>
            </a:lvl9pPr>
          </a:lstStyle>
          <a:p/>
        </p:txBody>
      </p:sp>
      <p:sp>
        <p:nvSpPr>
          <p:cNvPr id="79" name="Google Shape;79;p17"/>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7"/>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8"/>
          <p:cNvSpPr txBox="1"/>
          <p:nvPr>
            <p:ph idx="1" type="body"/>
          </p:nvPr>
        </p:nvSpPr>
        <p:spPr>
          <a:xfrm>
            <a:off x="566738" y="1314450"/>
            <a:ext cx="3924300" cy="32004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SzPts val="2100"/>
              <a:buChar char="□"/>
              <a:defRPr sz="2100"/>
            </a:lvl1pPr>
            <a:lvl2pPr indent="-342900" lvl="1" marL="914400" algn="l">
              <a:lnSpc>
                <a:spcPct val="100000"/>
              </a:lnSpc>
              <a:spcBef>
                <a:spcPts val="400"/>
              </a:spcBef>
              <a:spcAft>
                <a:spcPts val="0"/>
              </a:spcAft>
              <a:buSzPts val="1800"/>
              <a:buChar char="■"/>
              <a:defRPr sz="1800"/>
            </a:lvl2pPr>
            <a:lvl3pPr indent="-323850" lvl="2" marL="1371600" algn="l">
              <a:lnSpc>
                <a:spcPct val="100000"/>
              </a:lnSpc>
              <a:spcBef>
                <a:spcPts val="300"/>
              </a:spcBef>
              <a:spcAft>
                <a:spcPts val="0"/>
              </a:spcAft>
              <a:buSzPts val="1500"/>
              <a:buChar char="□"/>
              <a:defRPr sz="1500"/>
            </a:lvl3pPr>
            <a:lvl4pPr indent="-317500" lvl="3" marL="1828800" algn="l">
              <a:lnSpc>
                <a:spcPct val="100000"/>
              </a:lnSpc>
              <a:spcBef>
                <a:spcPts val="300"/>
              </a:spcBef>
              <a:spcAft>
                <a:spcPts val="0"/>
              </a:spcAft>
              <a:buSzPts val="1400"/>
              <a:buChar char="■"/>
              <a:defRPr sz="1400"/>
            </a:lvl4pPr>
            <a:lvl5pPr indent="-317500" lvl="4" marL="2286000" algn="l">
              <a:lnSpc>
                <a:spcPct val="100000"/>
              </a:lnSpc>
              <a:spcBef>
                <a:spcPts val="300"/>
              </a:spcBef>
              <a:spcAft>
                <a:spcPts val="0"/>
              </a:spcAft>
              <a:buSzPts val="1400"/>
              <a:buChar char="▪"/>
              <a:defRPr sz="1400"/>
            </a:lvl5pPr>
            <a:lvl6pPr indent="-317500" lvl="5" marL="2743200" algn="l">
              <a:lnSpc>
                <a:spcPct val="100000"/>
              </a:lnSpc>
              <a:spcBef>
                <a:spcPts val="300"/>
              </a:spcBef>
              <a:spcAft>
                <a:spcPts val="0"/>
              </a:spcAft>
              <a:buSzPts val="1400"/>
              <a:buChar char="▪"/>
              <a:defRPr sz="1400"/>
            </a:lvl6pPr>
            <a:lvl7pPr indent="-317500" lvl="6" marL="3200400" algn="l">
              <a:lnSpc>
                <a:spcPct val="100000"/>
              </a:lnSpc>
              <a:spcBef>
                <a:spcPts val="300"/>
              </a:spcBef>
              <a:spcAft>
                <a:spcPts val="0"/>
              </a:spcAft>
              <a:buSzPts val="1400"/>
              <a:buChar char="▪"/>
              <a:defRPr sz="1400"/>
            </a:lvl7pPr>
            <a:lvl8pPr indent="-317500" lvl="7" marL="3657600" algn="l">
              <a:lnSpc>
                <a:spcPct val="100000"/>
              </a:lnSpc>
              <a:spcBef>
                <a:spcPts val="300"/>
              </a:spcBef>
              <a:spcAft>
                <a:spcPts val="0"/>
              </a:spcAft>
              <a:buSzPts val="1400"/>
              <a:buChar char="▪"/>
              <a:defRPr sz="1400"/>
            </a:lvl8pPr>
            <a:lvl9pPr indent="-317500" lvl="8" marL="4114800" algn="l">
              <a:lnSpc>
                <a:spcPct val="100000"/>
              </a:lnSpc>
              <a:spcBef>
                <a:spcPts val="300"/>
              </a:spcBef>
              <a:spcAft>
                <a:spcPts val="0"/>
              </a:spcAft>
              <a:buSzPts val="1400"/>
              <a:buChar char="▪"/>
              <a:defRPr sz="1400"/>
            </a:lvl9pPr>
          </a:lstStyle>
          <a:p/>
        </p:txBody>
      </p:sp>
      <p:sp>
        <p:nvSpPr>
          <p:cNvPr id="85" name="Google Shape;85;p18"/>
          <p:cNvSpPr txBox="1"/>
          <p:nvPr>
            <p:ph idx="2" type="body"/>
          </p:nvPr>
        </p:nvSpPr>
        <p:spPr>
          <a:xfrm>
            <a:off x="4643438" y="1314450"/>
            <a:ext cx="3924300" cy="320040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SzPts val="2100"/>
              <a:buChar char="□"/>
              <a:defRPr sz="2100"/>
            </a:lvl1pPr>
            <a:lvl2pPr indent="-342900" lvl="1" marL="914400" algn="l">
              <a:lnSpc>
                <a:spcPct val="100000"/>
              </a:lnSpc>
              <a:spcBef>
                <a:spcPts val="400"/>
              </a:spcBef>
              <a:spcAft>
                <a:spcPts val="0"/>
              </a:spcAft>
              <a:buSzPts val="1800"/>
              <a:buChar char="■"/>
              <a:defRPr sz="1800"/>
            </a:lvl2pPr>
            <a:lvl3pPr indent="-323850" lvl="2" marL="1371600" algn="l">
              <a:lnSpc>
                <a:spcPct val="100000"/>
              </a:lnSpc>
              <a:spcBef>
                <a:spcPts val="300"/>
              </a:spcBef>
              <a:spcAft>
                <a:spcPts val="0"/>
              </a:spcAft>
              <a:buSzPts val="1500"/>
              <a:buChar char="□"/>
              <a:defRPr sz="1500"/>
            </a:lvl3pPr>
            <a:lvl4pPr indent="-317500" lvl="3" marL="1828800" algn="l">
              <a:lnSpc>
                <a:spcPct val="100000"/>
              </a:lnSpc>
              <a:spcBef>
                <a:spcPts val="300"/>
              </a:spcBef>
              <a:spcAft>
                <a:spcPts val="0"/>
              </a:spcAft>
              <a:buSzPts val="1400"/>
              <a:buChar char="■"/>
              <a:defRPr sz="1400"/>
            </a:lvl4pPr>
            <a:lvl5pPr indent="-317500" lvl="4" marL="2286000" algn="l">
              <a:lnSpc>
                <a:spcPct val="100000"/>
              </a:lnSpc>
              <a:spcBef>
                <a:spcPts val="300"/>
              </a:spcBef>
              <a:spcAft>
                <a:spcPts val="0"/>
              </a:spcAft>
              <a:buSzPts val="1400"/>
              <a:buChar char="▪"/>
              <a:defRPr sz="1400"/>
            </a:lvl5pPr>
            <a:lvl6pPr indent="-317500" lvl="5" marL="2743200" algn="l">
              <a:lnSpc>
                <a:spcPct val="100000"/>
              </a:lnSpc>
              <a:spcBef>
                <a:spcPts val="300"/>
              </a:spcBef>
              <a:spcAft>
                <a:spcPts val="0"/>
              </a:spcAft>
              <a:buSzPts val="1400"/>
              <a:buChar char="▪"/>
              <a:defRPr sz="1400"/>
            </a:lvl6pPr>
            <a:lvl7pPr indent="-317500" lvl="6" marL="3200400" algn="l">
              <a:lnSpc>
                <a:spcPct val="100000"/>
              </a:lnSpc>
              <a:spcBef>
                <a:spcPts val="300"/>
              </a:spcBef>
              <a:spcAft>
                <a:spcPts val="0"/>
              </a:spcAft>
              <a:buSzPts val="1400"/>
              <a:buChar char="▪"/>
              <a:defRPr sz="1400"/>
            </a:lvl7pPr>
            <a:lvl8pPr indent="-317500" lvl="7" marL="3657600" algn="l">
              <a:lnSpc>
                <a:spcPct val="100000"/>
              </a:lnSpc>
              <a:spcBef>
                <a:spcPts val="300"/>
              </a:spcBef>
              <a:spcAft>
                <a:spcPts val="0"/>
              </a:spcAft>
              <a:buSzPts val="1400"/>
              <a:buChar char="▪"/>
              <a:defRPr sz="1400"/>
            </a:lvl8pPr>
            <a:lvl9pPr indent="-317500" lvl="8" marL="4114800" algn="l">
              <a:lnSpc>
                <a:spcPct val="100000"/>
              </a:lnSpc>
              <a:spcBef>
                <a:spcPts val="300"/>
              </a:spcBef>
              <a:spcAft>
                <a:spcPts val="0"/>
              </a:spcAft>
              <a:buSzPts val="1400"/>
              <a:buChar char="▪"/>
              <a:defRPr sz="1400"/>
            </a:lvl9pPr>
          </a:lstStyle>
          <a:p/>
        </p:txBody>
      </p:sp>
      <p:sp>
        <p:nvSpPr>
          <p:cNvPr id="86" name="Google Shape;86;p18"/>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8"/>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19"/>
          <p:cNvSpPr txBox="1"/>
          <p:nvPr>
            <p:ph type="title"/>
          </p:nvPr>
        </p:nvSpPr>
        <p:spPr>
          <a:xfrm>
            <a:off x="457200" y="205978"/>
            <a:ext cx="8229600" cy="8574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19"/>
          <p:cNvSpPr txBox="1"/>
          <p:nvPr>
            <p:ph idx="1" type="body"/>
          </p:nvPr>
        </p:nvSpPr>
        <p:spPr>
          <a:xfrm>
            <a:off x="457200" y="1151335"/>
            <a:ext cx="4040100" cy="4800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400"/>
              </a:spcBef>
              <a:spcAft>
                <a:spcPts val="0"/>
              </a:spcAft>
              <a:buSzPts val="1800"/>
              <a:buNone/>
              <a:defRPr b="1" sz="1800"/>
            </a:lvl1pPr>
            <a:lvl2pPr indent="-228600" lvl="1" marL="914400" algn="l">
              <a:lnSpc>
                <a:spcPct val="100000"/>
              </a:lnSpc>
              <a:spcBef>
                <a:spcPts val="300"/>
              </a:spcBef>
              <a:spcAft>
                <a:spcPts val="0"/>
              </a:spcAft>
              <a:buSzPts val="1500"/>
              <a:buNone/>
              <a:defRPr b="1" sz="1500"/>
            </a:lvl2pPr>
            <a:lvl3pPr indent="-228600" lvl="2" marL="1371600" algn="l">
              <a:lnSpc>
                <a:spcPct val="100000"/>
              </a:lnSpc>
              <a:spcBef>
                <a:spcPts val="300"/>
              </a:spcBef>
              <a:spcAft>
                <a:spcPts val="0"/>
              </a:spcAft>
              <a:buSzPts val="1400"/>
              <a:buNone/>
              <a:defRPr b="1" sz="1400"/>
            </a:lvl3pPr>
            <a:lvl4pPr indent="-228600" lvl="3" marL="1828800" algn="l">
              <a:lnSpc>
                <a:spcPct val="100000"/>
              </a:lnSpc>
              <a:spcBef>
                <a:spcPts val="200"/>
              </a:spcBef>
              <a:spcAft>
                <a:spcPts val="0"/>
              </a:spcAft>
              <a:buSzPts val="1200"/>
              <a:buNone/>
              <a:defRPr b="1" sz="1200"/>
            </a:lvl4pPr>
            <a:lvl5pPr indent="-228600" lvl="4" marL="2286000" algn="l">
              <a:lnSpc>
                <a:spcPct val="100000"/>
              </a:lnSpc>
              <a:spcBef>
                <a:spcPts val="300"/>
              </a:spcBef>
              <a:spcAft>
                <a:spcPts val="0"/>
              </a:spcAft>
              <a:buSzPts val="1200"/>
              <a:buNone/>
              <a:defRPr b="1" sz="1200"/>
            </a:lvl5pPr>
            <a:lvl6pPr indent="-228600" lvl="5" marL="2743200" algn="l">
              <a:lnSpc>
                <a:spcPct val="100000"/>
              </a:lnSpc>
              <a:spcBef>
                <a:spcPts val="300"/>
              </a:spcBef>
              <a:spcAft>
                <a:spcPts val="0"/>
              </a:spcAft>
              <a:buSzPts val="1200"/>
              <a:buNone/>
              <a:defRPr b="1" sz="1200"/>
            </a:lvl6pPr>
            <a:lvl7pPr indent="-228600" lvl="6" marL="3200400" algn="l">
              <a:lnSpc>
                <a:spcPct val="100000"/>
              </a:lnSpc>
              <a:spcBef>
                <a:spcPts val="300"/>
              </a:spcBef>
              <a:spcAft>
                <a:spcPts val="0"/>
              </a:spcAft>
              <a:buSzPts val="1200"/>
              <a:buNone/>
              <a:defRPr b="1" sz="1200"/>
            </a:lvl7pPr>
            <a:lvl8pPr indent="-228600" lvl="7" marL="3657600" algn="l">
              <a:lnSpc>
                <a:spcPct val="100000"/>
              </a:lnSpc>
              <a:spcBef>
                <a:spcPts val="300"/>
              </a:spcBef>
              <a:spcAft>
                <a:spcPts val="0"/>
              </a:spcAft>
              <a:buSzPts val="1200"/>
              <a:buNone/>
              <a:defRPr b="1" sz="1200"/>
            </a:lvl8pPr>
            <a:lvl9pPr indent="-228600" lvl="8" marL="4114800" algn="l">
              <a:lnSpc>
                <a:spcPct val="100000"/>
              </a:lnSpc>
              <a:spcBef>
                <a:spcPts val="300"/>
              </a:spcBef>
              <a:spcAft>
                <a:spcPts val="0"/>
              </a:spcAft>
              <a:buSzPts val="1200"/>
              <a:buNone/>
              <a:defRPr b="1" sz="1200"/>
            </a:lvl9pPr>
          </a:lstStyle>
          <a:p/>
        </p:txBody>
      </p:sp>
      <p:sp>
        <p:nvSpPr>
          <p:cNvPr id="92" name="Google Shape;92;p19"/>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SzPts val="1800"/>
              <a:buChar char="□"/>
              <a:defRPr sz="1800"/>
            </a:lvl1pPr>
            <a:lvl2pPr indent="-323850" lvl="1" marL="914400" algn="l">
              <a:lnSpc>
                <a:spcPct val="100000"/>
              </a:lnSpc>
              <a:spcBef>
                <a:spcPts val="300"/>
              </a:spcBef>
              <a:spcAft>
                <a:spcPts val="0"/>
              </a:spcAft>
              <a:buSzPts val="1500"/>
              <a:buChar char="■"/>
              <a:defRPr sz="1500"/>
            </a:lvl2pPr>
            <a:lvl3pPr indent="-317500" lvl="2" marL="1371600" algn="l">
              <a:lnSpc>
                <a:spcPct val="100000"/>
              </a:lnSpc>
              <a:spcBef>
                <a:spcPts val="300"/>
              </a:spcBef>
              <a:spcAft>
                <a:spcPts val="0"/>
              </a:spcAft>
              <a:buSzPts val="1400"/>
              <a:buChar char="□"/>
              <a:defRPr sz="1400"/>
            </a:lvl3pPr>
            <a:lvl4pPr indent="-304800" lvl="3" marL="1828800" algn="l">
              <a:lnSpc>
                <a:spcPct val="100000"/>
              </a:lnSpc>
              <a:spcBef>
                <a:spcPts val="200"/>
              </a:spcBef>
              <a:spcAft>
                <a:spcPts val="0"/>
              </a:spcAft>
              <a:buSzPts val="1200"/>
              <a:buChar char="■"/>
              <a:defRPr sz="1200"/>
            </a:lvl4pPr>
            <a:lvl5pPr indent="-304800" lvl="4" marL="2286000" algn="l">
              <a:lnSpc>
                <a:spcPct val="100000"/>
              </a:lnSpc>
              <a:spcBef>
                <a:spcPts val="300"/>
              </a:spcBef>
              <a:spcAft>
                <a:spcPts val="0"/>
              </a:spcAft>
              <a:buSzPts val="1200"/>
              <a:buChar char="▪"/>
              <a:defRPr sz="1200"/>
            </a:lvl5pPr>
            <a:lvl6pPr indent="-304800" lvl="5" marL="2743200" algn="l">
              <a:lnSpc>
                <a:spcPct val="100000"/>
              </a:lnSpc>
              <a:spcBef>
                <a:spcPts val="300"/>
              </a:spcBef>
              <a:spcAft>
                <a:spcPts val="0"/>
              </a:spcAft>
              <a:buSzPts val="1200"/>
              <a:buChar char="▪"/>
              <a:defRPr sz="1200"/>
            </a:lvl6pPr>
            <a:lvl7pPr indent="-304800" lvl="6" marL="3200400" algn="l">
              <a:lnSpc>
                <a:spcPct val="100000"/>
              </a:lnSpc>
              <a:spcBef>
                <a:spcPts val="300"/>
              </a:spcBef>
              <a:spcAft>
                <a:spcPts val="0"/>
              </a:spcAft>
              <a:buSzPts val="1200"/>
              <a:buChar char="▪"/>
              <a:defRPr sz="1200"/>
            </a:lvl7pPr>
            <a:lvl8pPr indent="-304800" lvl="7" marL="3657600" algn="l">
              <a:lnSpc>
                <a:spcPct val="100000"/>
              </a:lnSpc>
              <a:spcBef>
                <a:spcPts val="300"/>
              </a:spcBef>
              <a:spcAft>
                <a:spcPts val="0"/>
              </a:spcAft>
              <a:buSzPts val="1200"/>
              <a:buChar char="▪"/>
              <a:defRPr sz="1200"/>
            </a:lvl8pPr>
            <a:lvl9pPr indent="-304800" lvl="8" marL="4114800" algn="l">
              <a:lnSpc>
                <a:spcPct val="100000"/>
              </a:lnSpc>
              <a:spcBef>
                <a:spcPts val="300"/>
              </a:spcBef>
              <a:spcAft>
                <a:spcPts val="0"/>
              </a:spcAft>
              <a:buSzPts val="1200"/>
              <a:buChar char="▪"/>
              <a:defRPr sz="1200"/>
            </a:lvl9pPr>
          </a:lstStyle>
          <a:p/>
        </p:txBody>
      </p:sp>
      <p:sp>
        <p:nvSpPr>
          <p:cNvPr id="93" name="Google Shape;93;p19"/>
          <p:cNvSpPr txBox="1"/>
          <p:nvPr>
            <p:ph idx="3" type="body"/>
          </p:nvPr>
        </p:nvSpPr>
        <p:spPr>
          <a:xfrm>
            <a:off x="4645026" y="1151335"/>
            <a:ext cx="4041600" cy="4800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400"/>
              </a:spcBef>
              <a:spcAft>
                <a:spcPts val="0"/>
              </a:spcAft>
              <a:buSzPts val="1800"/>
              <a:buNone/>
              <a:defRPr b="1" sz="1800"/>
            </a:lvl1pPr>
            <a:lvl2pPr indent="-228600" lvl="1" marL="914400" algn="l">
              <a:lnSpc>
                <a:spcPct val="100000"/>
              </a:lnSpc>
              <a:spcBef>
                <a:spcPts val="300"/>
              </a:spcBef>
              <a:spcAft>
                <a:spcPts val="0"/>
              </a:spcAft>
              <a:buSzPts val="1500"/>
              <a:buNone/>
              <a:defRPr b="1" sz="1500"/>
            </a:lvl2pPr>
            <a:lvl3pPr indent="-228600" lvl="2" marL="1371600" algn="l">
              <a:lnSpc>
                <a:spcPct val="100000"/>
              </a:lnSpc>
              <a:spcBef>
                <a:spcPts val="300"/>
              </a:spcBef>
              <a:spcAft>
                <a:spcPts val="0"/>
              </a:spcAft>
              <a:buSzPts val="1400"/>
              <a:buNone/>
              <a:defRPr b="1" sz="1400"/>
            </a:lvl3pPr>
            <a:lvl4pPr indent="-228600" lvl="3" marL="1828800" algn="l">
              <a:lnSpc>
                <a:spcPct val="100000"/>
              </a:lnSpc>
              <a:spcBef>
                <a:spcPts val="200"/>
              </a:spcBef>
              <a:spcAft>
                <a:spcPts val="0"/>
              </a:spcAft>
              <a:buSzPts val="1200"/>
              <a:buNone/>
              <a:defRPr b="1" sz="1200"/>
            </a:lvl4pPr>
            <a:lvl5pPr indent="-228600" lvl="4" marL="2286000" algn="l">
              <a:lnSpc>
                <a:spcPct val="100000"/>
              </a:lnSpc>
              <a:spcBef>
                <a:spcPts val="300"/>
              </a:spcBef>
              <a:spcAft>
                <a:spcPts val="0"/>
              </a:spcAft>
              <a:buSzPts val="1200"/>
              <a:buNone/>
              <a:defRPr b="1" sz="1200"/>
            </a:lvl5pPr>
            <a:lvl6pPr indent="-228600" lvl="5" marL="2743200" algn="l">
              <a:lnSpc>
                <a:spcPct val="100000"/>
              </a:lnSpc>
              <a:spcBef>
                <a:spcPts val="300"/>
              </a:spcBef>
              <a:spcAft>
                <a:spcPts val="0"/>
              </a:spcAft>
              <a:buSzPts val="1200"/>
              <a:buNone/>
              <a:defRPr b="1" sz="1200"/>
            </a:lvl6pPr>
            <a:lvl7pPr indent="-228600" lvl="6" marL="3200400" algn="l">
              <a:lnSpc>
                <a:spcPct val="100000"/>
              </a:lnSpc>
              <a:spcBef>
                <a:spcPts val="300"/>
              </a:spcBef>
              <a:spcAft>
                <a:spcPts val="0"/>
              </a:spcAft>
              <a:buSzPts val="1200"/>
              <a:buNone/>
              <a:defRPr b="1" sz="1200"/>
            </a:lvl7pPr>
            <a:lvl8pPr indent="-228600" lvl="7" marL="3657600" algn="l">
              <a:lnSpc>
                <a:spcPct val="100000"/>
              </a:lnSpc>
              <a:spcBef>
                <a:spcPts val="300"/>
              </a:spcBef>
              <a:spcAft>
                <a:spcPts val="0"/>
              </a:spcAft>
              <a:buSzPts val="1200"/>
              <a:buNone/>
              <a:defRPr b="1" sz="1200"/>
            </a:lvl8pPr>
            <a:lvl9pPr indent="-228600" lvl="8" marL="4114800" algn="l">
              <a:lnSpc>
                <a:spcPct val="100000"/>
              </a:lnSpc>
              <a:spcBef>
                <a:spcPts val="300"/>
              </a:spcBef>
              <a:spcAft>
                <a:spcPts val="0"/>
              </a:spcAft>
              <a:buSzPts val="1200"/>
              <a:buNone/>
              <a:defRPr b="1" sz="1200"/>
            </a:lvl9pPr>
          </a:lstStyle>
          <a:p/>
        </p:txBody>
      </p:sp>
      <p:sp>
        <p:nvSpPr>
          <p:cNvPr id="94" name="Google Shape;94;p19"/>
          <p:cNvSpPr txBox="1"/>
          <p:nvPr>
            <p:ph idx="4" type="body"/>
          </p:nvPr>
        </p:nvSpPr>
        <p:spPr>
          <a:xfrm>
            <a:off x="4645026" y="1631156"/>
            <a:ext cx="4041600" cy="2963400"/>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SzPts val="1800"/>
              <a:buChar char="□"/>
              <a:defRPr sz="1800"/>
            </a:lvl1pPr>
            <a:lvl2pPr indent="-323850" lvl="1" marL="914400" algn="l">
              <a:lnSpc>
                <a:spcPct val="100000"/>
              </a:lnSpc>
              <a:spcBef>
                <a:spcPts val="300"/>
              </a:spcBef>
              <a:spcAft>
                <a:spcPts val="0"/>
              </a:spcAft>
              <a:buSzPts val="1500"/>
              <a:buChar char="■"/>
              <a:defRPr sz="1500"/>
            </a:lvl2pPr>
            <a:lvl3pPr indent="-317500" lvl="2" marL="1371600" algn="l">
              <a:lnSpc>
                <a:spcPct val="100000"/>
              </a:lnSpc>
              <a:spcBef>
                <a:spcPts val="300"/>
              </a:spcBef>
              <a:spcAft>
                <a:spcPts val="0"/>
              </a:spcAft>
              <a:buSzPts val="1400"/>
              <a:buChar char="□"/>
              <a:defRPr sz="1400"/>
            </a:lvl3pPr>
            <a:lvl4pPr indent="-304800" lvl="3" marL="1828800" algn="l">
              <a:lnSpc>
                <a:spcPct val="100000"/>
              </a:lnSpc>
              <a:spcBef>
                <a:spcPts val="200"/>
              </a:spcBef>
              <a:spcAft>
                <a:spcPts val="0"/>
              </a:spcAft>
              <a:buSzPts val="1200"/>
              <a:buChar char="■"/>
              <a:defRPr sz="1200"/>
            </a:lvl4pPr>
            <a:lvl5pPr indent="-304800" lvl="4" marL="2286000" algn="l">
              <a:lnSpc>
                <a:spcPct val="100000"/>
              </a:lnSpc>
              <a:spcBef>
                <a:spcPts val="300"/>
              </a:spcBef>
              <a:spcAft>
                <a:spcPts val="0"/>
              </a:spcAft>
              <a:buSzPts val="1200"/>
              <a:buChar char="▪"/>
              <a:defRPr sz="1200"/>
            </a:lvl5pPr>
            <a:lvl6pPr indent="-304800" lvl="5" marL="2743200" algn="l">
              <a:lnSpc>
                <a:spcPct val="100000"/>
              </a:lnSpc>
              <a:spcBef>
                <a:spcPts val="300"/>
              </a:spcBef>
              <a:spcAft>
                <a:spcPts val="0"/>
              </a:spcAft>
              <a:buSzPts val="1200"/>
              <a:buChar char="▪"/>
              <a:defRPr sz="1200"/>
            </a:lvl6pPr>
            <a:lvl7pPr indent="-304800" lvl="6" marL="3200400" algn="l">
              <a:lnSpc>
                <a:spcPct val="100000"/>
              </a:lnSpc>
              <a:spcBef>
                <a:spcPts val="300"/>
              </a:spcBef>
              <a:spcAft>
                <a:spcPts val="0"/>
              </a:spcAft>
              <a:buSzPts val="1200"/>
              <a:buChar char="▪"/>
              <a:defRPr sz="1200"/>
            </a:lvl7pPr>
            <a:lvl8pPr indent="-304800" lvl="7" marL="3657600" algn="l">
              <a:lnSpc>
                <a:spcPct val="100000"/>
              </a:lnSpc>
              <a:spcBef>
                <a:spcPts val="300"/>
              </a:spcBef>
              <a:spcAft>
                <a:spcPts val="0"/>
              </a:spcAft>
              <a:buSzPts val="1200"/>
              <a:buChar char="▪"/>
              <a:defRPr sz="1200"/>
            </a:lvl8pPr>
            <a:lvl9pPr indent="-304800" lvl="8" marL="4114800" algn="l">
              <a:lnSpc>
                <a:spcPct val="100000"/>
              </a:lnSpc>
              <a:spcBef>
                <a:spcPts val="300"/>
              </a:spcBef>
              <a:spcAft>
                <a:spcPts val="0"/>
              </a:spcAft>
              <a:buSzPts val="1200"/>
              <a:buChar char="▪"/>
              <a:defRPr sz="1200"/>
            </a:lvl9pPr>
          </a:lstStyle>
          <a:p/>
        </p:txBody>
      </p:sp>
      <p:sp>
        <p:nvSpPr>
          <p:cNvPr id="95" name="Google Shape;95;p19"/>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9"/>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9"/>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20"/>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0"/>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457201" y="204788"/>
            <a:ext cx="3008400" cy="8718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 type="body"/>
          </p:nvPr>
        </p:nvSpPr>
        <p:spPr>
          <a:xfrm>
            <a:off x="3575050" y="204788"/>
            <a:ext cx="5111700" cy="4389900"/>
          </a:xfrm>
          <a:prstGeom prst="rect">
            <a:avLst/>
          </a:prstGeom>
          <a:noFill/>
          <a:ln>
            <a:noFill/>
          </a:ln>
        </p:spPr>
        <p:txBody>
          <a:bodyPr anchorCtr="0" anchor="t" bIns="34275" lIns="68575" spcFirstLastPara="1" rIns="68575" wrap="square" tIns="34275">
            <a:noAutofit/>
          </a:bodyPr>
          <a:lstStyle>
            <a:lvl1pPr indent="-381000" lvl="0" marL="457200" algn="l">
              <a:lnSpc>
                <a:spcPct val="100000"/>
              </a:lnSpc>
              <a:spcBef>
                <a:spcPts val="500"/>
              </a:spcBef>
              <a:spcAft>
                <a:spcPts val="0"/>
              </a:spcAft>
              <a:buSzPts val="2400"/>
              <a:buChar char="□"/>
              <a:defRPr sz="2400"/>
            </a:lvl1pPr>
            <a:lvl2pPr indent="-361950" lvl="1" marL="914400" algn="l">
              <a:lnSpc>
                <a:spcPct val="100000"/>
              </a:lnSpc>
              <a:spcBef>
                <a:spcPts val="400"/>
              </a:spcBef>
              <a:spcAft>
                <a:spcPts val="0"/>
              </a:spcAft>
              <a:buSzPts val="2100"/>
              <a:buChar char="■"/>
              <a:defRPr sz="2100"/>
            </a:lvl2pPr>
            <a:lvl3pPr indent="-342900" lvl="2" marL="1371600" algn="l">
              <a:lnSpc>
                <a:spcPct val="100000"/>
              </a:lnSpc>
              <a:spcBef>
                <a:spcPts val="400"/>
              </a:spcBef>
              <a:spcAft>
                <a:spcPts val="0"/>
              </a:spcAft>
              <a:buSzPts val="1800"/>
              <a:buChar char="□"/>
              <a:defRPr sz="1800"/>
            </a:lvl3pPr>
            <a:lvl4pPr indent="-323850" lvl="3" marL="1828800" algn="l">
              <a:lnSpc>
                <a:spcPct val="100000"/>
              </a:lnSpc>
              <a:spcBef>
                <a:spcPts val="300"/>
              </a:spcBef>
              <a:spcAft>
                <a:spcPts val="0"/>
              </a:spcAft>
              <a:buSzPts val="1500"/>
              <a:buChar char="■"/>
              <a:defRPr sz="1500"/>
            </a:lvl4pPr>
            <a:lvl5pPr indent="-323850" lvl="4" marL="2286000" algn="l">
              <a:lnSpc>
                <a:spcPct val="100000"/>
              </a:lnSpc>
              <a:spcBef>
                <a:spcPts val="400"/>
              </a:spcBef>
              <a:spcAft>
                <a:spcPts val="0"/>
              </a:spcAft>
              <a:buSzPts val="1500"/>
              <a:buChar char="▪"/>
              <a:defRPr sz="1500"/>
            </a:lvl5pPr>
            <a:lvl6pPr indent="-323850" lvl="5" marL="2743200" algn="l">
              <a:lnSpc>
                <a:spcPct val="100000"/>
              </a:lnSpc>
              <a:spcBef>
                <a:spcPts val="400"/>
              </a:spcBef>
              <a:spcAft>
                <a:spcPts val="0"/>
              </a:spcAft>
              <a:buSzPts val="1500"/>
              <a:buChar char="▪"/>
              <a:defRPr sz="1500"/>
            </a:lvl6pPr>
            <a:lvl7pPr indent="-323850" lvl="6" marL="3200400" algn="l">
              <a:lnSpc>
                <a:spcPct val="100000"/>
              </a:lnSpc>
              <a:spcBef>
                <a:spcPts val="400"/>
              </a:spcBef>
              <a:spcAft>
                <a:spcPts val="0"/>
              </a:spcAft>
              <a:buSzPts val="1500"/>
              <a:buChar char="▪"/>
              <a:defRPr sz="1500"/>
            </a:lvl7pPr>
            <a:lvl8pPr indent="-323850" lvl="7" marL="3657600" algn="l">
              <a:lnSpc>
                <a:spcPct val="100000"/>
              </a:lnSpc>
              <a:spcBef>
                <a:spcPts val="400"/>
              </a:spcBef>
              <a:spcAft>
                <a:spcPts val="0"/>
              </a:spcAft>
              <a:buSzPts val="1500"/>
              <a:buChar char="▪"/>
              <a:defRPr sz="1500"/>
            </a:lvl8pPr>
            <a:lvl9pPr indent="-323850" lvl="8" marL="4114800" algn="l">
              <a:lnSpc>
                <a:spcPct val="100000"/>
              </a:lnSpc>
              <a:spcBef>
                <a:spcPts val="400"/>
              </a:spcBef>
              <a:spcAft>
                <a:spcPts val="0"/>
              </a:spcAft>
              <a:buSzPts val="1500"/>
              <a:buChar char="▪"/>
              <a:defRPr sz="1500"/>
            </a:lvl9pPr>
          </a:lstStyle>
          <a:p/>
        </p:txBody>
      </p:sp>
      <p:sp>
        <p:nvSpPr>
          <p:cNvPr id="105" name="Google Shape;105;p21"/>
          <p:cNvSpPr txBox="1"/>
          <p:nvPr>
            <p:ph idx="2" type="body"/>
          </p:nvPr>
        </p:nvSpPr>
        <p:spPr>
          <a:xfrm>
            <a:off x="457201" y="1076326"/>
            <a:ext cx="3008400" cy="35184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200"/>
              </a:spcBef>
              <a:spcAft>
                <a:spcPts val="0"/>
              </a:spcAft>
              <a:buSzPts val="1100"/>
              <a:buNone/>
              <a:defRPr sz="1100"/>
            </a:lvl1pPr>
            <a:lvl2pPr indent="-228600" lvl="1" marL="914400" algn="l">
              <a:lnSpc>
                <a:spcPct val="100000"/>
              </a:lnSpc>
              <a:spcBef>
                <a:spcPts val="200"/>
              </a:spcBef>
              <a:spcAft>
                <a:spcPts val="0"/>
              </a:spcAft>
              <a:buSzPts val="900"/>
              <a:buNone/>
              <a:defRPr sz="900"/>
            </a:lvl2pPr>
            <a:lvl3pPr indent="-228600" lvl="2" marL="1371600" algn="l">
              <a:lnSpc>
                <a:spcPct val="100000"/>
              </a:lnSpc>
              <a:spcBef>
                <a:spcPts val="200"/>
              </a:spcBef>
              <a:spcAft>
                <a:spcPts val="0"/>
              </a:spcAft>
              <a:buSzPts val="800"/>
              <a:buNone/>
              <a:defRPr sz="800"/>
            </a:lvl3pPr>
            <a:lvl4pPr indent="-228600" lvl="3" marL="1828800" algn="l">
              <a:lnSpc>
                <a:spcPct val="100000"/>
              </a:lnSpc>
              <a:spcBef>
                <a:spcPts val="100"/>
              </a:spcBef>
              <a:spcAft>
                <a:spcPts val="0"/>
              </a:spcAft>
              <a:buSzPts val="700"/>
              <a:buNone/>
              <a:defRPr sz="700"/>
            </a:lvl4pPr>
            <a:lvl5pPr indent="-228600" lvl="4" marL="2286000" algn="l">
              <a:lnSpc>
                <a:spcPct val="100000"/>
              </a:lnSpc>
              <a:spcBef>
                <a:spcPts val="200"/>
              </a:spcBef>
              <a:spcAft>
                <a:spcPts val="0"/>
              </a:spcAft>
              <a:buSzPts val="700"/>
              <a:buNone/>
              <a:defRPr sz="700"/>
            </a:lvl5pPr>
            <a:lvl6pPr indent="-228600" lvl="5" marL="2743200" algn="l">
              <a:lnSpc>
                <a:spcPct val="100000"/>
              </a:lnSpc>
              <a:spcBef>
                <a:spcPts val="200"/>
              </a:spcBef>
              <a:spcAft>
                <a:spcPts val="0"/>
              </a:spcAft>
              <a:buSzPts val="700"/>
              <a:buNone/>
              <a:defRPr sz="700"/>
            </a:lvl6pPr>
            <a:lvl7pPr indent="-228600" lvl="6" marL="3200400" algn="l">
              <a:lnSpc>
                <a:spcPct val="100000"/>
              </a:lnSpc>
              <a:spcBef>
                <a:spcPts val="200"/>
              </a:spcBef>
              <a:spcAft>
                <a:spcPts val="0"/>
              </a:spcAft>
              <a:buSzPts val="700"/>
              <a:buNone/>
              <a:defRPr sz="700"/>
            </a:lvl7pPr>
            <a:lvl8pPr indent="-228600" lvl="7" marL="3657600" algn="l">
              <a:lnSpc>
                <a:spcPct val="100000"/>
              </a:lnSpc>
              <a:spcBef>
                <a:spcPts val="200"/>
              </a:spcBef>
              <a:spcAft>
                <a:spcPts val="0"/>
              </a:spcAft>
              <a:buSzPts val="700"/>
              <a:buNone/>
              <a:defRPr sz="700"/>
            </a:lvl8pPr>
            <a:lvl9pPr indent="-228600" lvl="8" marL="4114800" algn="l">
              <a:lnSpc>
                <a:spcPct val="100000"/>
              </a:lnSpc>
              <a:spcBef>
                <a:spcPts val="200"/>
              </a:spcBef>
              <a:spcAft>
                <a:spcPts val="0"/>
              </a:spcAft>
              <a:buSzPts val="700"/>
              <a:buNone/>
              <a:defRPr sz="700"/>
            </a:lvl9pPr>
          </a:lstStyle>
          <a:p/>
        </p:txBody>
      </p:sp>
      <p:sp>
        <p:nvSpPr>
          <p:cNvPr id="106" name="Google Shape;106;p21"/>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21"/>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1"/>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p:nvPr>
            <p:ph idx="2" type="pic"/>
          </p:nvPr>
        </p:nvSpPr>
        <p:spPr>
          <a:xfrm>
            <a:off x="1792288" y="459581"/>
            <a:ext cx="5486400" cy="3086100"/>
          </a:xfrm>
          <a:prstGeom prst="rect">
            <a:avLst/>
          </a:prstGeom>
          <a:noFill/>
          <a:ln>
            <a:noFill/>
          </a:ln>
        </p:spPr>
      </p:sp>
      <p:sp>
        <p:nvSpPr>
          <p:cNvPr id="112" name="Google Shape;112;p22"/>
          <p:cNvSpPr txBox="1"/>
          <p:nvPr>
            <p:ph idx="1" type="body"/>
          </p:nvPr>
        </p:nvSpPr>
        <p:spPr>
          <a:xfrm>
            <a:off x="1792288" y="4025504"/>
            <a:ext cx="5486400" cy="6036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200"/>
              </a:spcBef>
              <a:spcAft>
                <a:spcPts val="0"/>
              </a:spcAft>
              <a:buSzPts val="1100"/>
              <a:buNone/>
              <a:defRPr sz="1100"/>
            </a:lvl1pPr>
            <a:lvl2pPr indent="-228600" lvl="1" marL="914400" algn="l">
              <a:lnSpc>
                <a:spcPct val="100000"/>
              </a:lnSpc>
              <a:spcBef>
                <a:spcPts val="200"/>
              </a:spcBef>
              <a:spcAft>
                <a:spcPts val="0"/>
              </a:spcAft>
              <a:buSzPts val="900"/>
              <a:buNone/>
              <a:defRPr sz="900"/>
            </a:lvl2pPr>
            <a:lvl3pPr indent="-228600" lvl="2" marL="1371600" algn="l">
              <a:lnSpc>
                <a:spcPct val="100000"/>
              </a:lnSpc>
              <a:spcBef>
                <a:spcPts val="200"/>
              </a:spcBef>
              <a:spcAft>
                <a:spcPts val="0"/>
              </a:spcAft>
              <a:buSzPts val="800"/>
              <a:buNone/>
              <a:defRPr sz="800"/>
            </a:lvl3pPr>
            <a:lvl4pPr indent="-228600" lvl="3" marL="1828800" algn="l">
              <a:lnSpc>
                <a:spcPct val="100000"/>
              </a:lnSpc>
              <a:spcBef>
                <a:spcPts val="100"/>
              </a:spcBef>
              <a:spcAft>
                <a:spcPts val="0"/>
              </a:spcAft>
              <a:buSzPts val="700"/>
              <a:buNone/>
              <a:defRPr sz="700"/>
            </a:lvl4pPr>
            <a:lvl5pPr indent="-228600" lvl="4" marL="2286000" algn="l">
              <a:lnSpc>
                <a:spcPct val="100000"/>
              </a:lnSpc>
              <a:spcBef>
                <a:spcPts val="200"/>
              </a:spcBef>
              <a:spcAft>
                <a:spcPts val="0"/>
              </a:spcAft>
              <a:buSzPts val="700"/>
              <a:buNone/>
              <a:defRPr sz="700"/>
            </a:lvl5pPr>
            <a:lvl6pPr indent="-228600" lvl="5" marL="2743200" algn="l">
              <a:lnSpc>
                <a:spcPct val="100000"/>
              </a:lnSpc>
              <a:spcBef>
                <a:spcPts val="200"/>
              </a:spcBef>
              <a:spcAft>
                <a:spcPts val="0"/>
              </a:spcAft>
              <a:buSzPts val="700"/>
              <a:buNone/>
              <a:defRPr sz="700"/>
            </a:lvl6pPr>
            <a:lvl7pPr indent="-228600" lvl="6" marL="3200400" algn="l">
              <a:lnSpc>
                <a:spcPct val="100000"/>
              </a:lnSpc>
              <a:spcBef>
                <a:spcPts val="200"/>
              </a:spcBef>
              <a:spcAft>
                <a:spcPts val="0"/>
              </a:spcAft>
              <a:buSzPts val="700"/>
              <a:buNone/>
              <a:defRPr sz="700"/>
            </a:lvl7pPr>
            <a:lvl8pPr indent="-228600" lvl="7" marL="3657600" algn="l">
              <a:lnSpc>
                <a:spcPct val="100000"/>
              </a:lnSpc>
              <a:spcBef>
                <a:spcPts val="200"/>
              </a:spcBef>
              <a:spcAft>
                <a:spcPts val="0"/>
              </a:spcAft>
              <a:buSzPts val="700"/>
              <a:buNone/>
              <a:defRPr sz="700"/>
            </a:lvl8pPr>
            <a:lvl9pPr indent="-228600" lvl="8" marL="4114800" algn="l">
              <a:lnSpc>
                <a:spcPct val="100000"/>
              </a:lnSpc>
              <a:spcBef>
                <a:spcPts val="200"/>
              </a:spcBef>
              <a:spcAft>
                <a:spcPts val="0"/>
              </a:spcAft>
              <a:buSzPts val="700"/>
              <a:buNone/>
              <a:defRPr sz="700"/>
            </a:lvl9pPr>
          </a:lstStyle>
          <a:p/>
        </p:txBody>
      </p:sp>
      <p:sp>
        <p:nvSpPr>
          <p:cNvPr id="113" name="Google Shape;113;p22"/>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2"/>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2"/>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3"/>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 type="body"/>
          </p:nvPr>
        </p:nvSpPr>
        <p:spPr>
          <a:xfrm rot="5400000">
            <a:off x="2967038" y="-1085850"/>
            <a:ext cx="3200400" cy="80010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300"/>
              </a:spcBef>
              <a:spcAft>
                <a:spcPts val="0"/>
              </a:spcAft>
              <a:buSzPts val="1400"/>
              <a:buChar char="□"/>
              <a:defRPr/>
            </a:lvl1pPr>
            <a:lvl2pPr indent="-317500" lvl="1" marL="914400" algn="l">
              <a:lnSpc>
                <a:spcPct val="100000"/>
              </a:lnSpc>
              <a:spcBef>
                <a:spcPts val="300"/>
              </a:spcBef>
              <a:spcAft>
                <a:spcPts val="0"/>
              </a:spcAft>
              <a:buSzPts val="1400"/>
              <a:buChar char="■"/>
              <a:defRPr/>
            </a:lvl2pPr>
            <a:lvl3pPr indent="-317500" lvl="2" marL="1371600" algn="l">
              <a:lnSpc>
                <a:spcPct val="100000"/>
              </a:lnSpc>
              <a:spcBef>
                <a:spcPts val="300"/>
              </a:spcBef>
              <a:spcAft>
                <a:spcPts val="0"/>
              </a:spcAft>
              <a:buSzPts val="1400"/>
              <a:buChar char="□"/>
              <a:defRPr/>
            </a:lvl3pPr>
            <a:lvl4pPr indent="-317500" lvl="3" marL="1828800" algn="l">
              <a:lnSpc>
                <a:spcPct val="100000"/>
              </a:lnSpc>
              <a:spcBef>
                <a:spcPts val="300"/>
              </a:spcBef>
              <a:spcAft>
                <a:spcPts val="0"/>
              </a:spcAft>
              <a:buSzPts val="14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119" name="Google Shape;119;p23"/>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23"/>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3"/>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rot="5400000">
            <a:off x="5431526" y="1370850"/>
            <a:ext cx="4286400" cy="20019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 type="body"/>
          </p:nvPr>
        </p:nvSpPr>
        <p:spPr>
          <a:xfrm rot="5400000">
            <a:off x="1350838" y="-555600"/>
            <a:ext cx="4286400" cy="58548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300"/>
              </a:spcBef>
              <a:spcAft>
                <a:spcPts val="0"/>
              </a:spcAft>
              <a:buSzPts val="1400"/>
              <a:buChar char="□"/>
              <a:defRPr/>
            </a:lvl1pPr>
            <a:lvl2pPr indent="-317500" lvl="1" marL="914400" algn="l">
              <a:lnSpc>
                <a:spcPct val="100000"/>
              </a:lnSpc>
              <a:spcBef>
                <a:spcPts val="300"/>
              </a:spcBef>
              <a:spcAft>
                <a:spcPts val="0"/>
              </a:spcAft>
              <a:buSzPts val="1400"/>
              <a:buChar char="■"/>
              <a:defRPr/>
            </a:lvl2pPr>
            <a:lvl3pPr indent="-317500" lvl="2" marL="1371600" algn="l">
              <a:lnSpc>
                <a:spcPct val="100000"/>
              </a:lnSpc>
              <a:spcBef>
                <a:spcPts val="300"/>
              </a:spcBef>
              <a:spcAft>
                <a:spcPts val="0"/>
              </a:spcAft>
              <a:buSzPts val="1400"/>
              <a:buChar char="□"/>
              <a:defRPr/>
            </a:lvl3pPr>
            <a:lvl4pPr indent="-317500" lvl="3" marL="1828800" algn="l">
              <a:lnSpc>
                <a:spcPct val="100000"/>
              </a:lnSpc>
              <a:spcBef>
                <a:spcPts val="300"/>
              </a:spcBef>
              <a:spcAft>
                <a:spcPts val="0"/>
              </a:spcAft>
              <a:buSzPts val="14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125" name="Google Shape;125;p24"/>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4"/>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4"/>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3" ty="0" sy="100003"/>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29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Clr>
                <a:srgbClr val="000000"/>
              </a:buClr>
              <a:buSzPts val="1100"/>
              <a:buFont typeface="Arial"/>
              <a:buNone/>
              <a:defRPr b="0" i="0" sz="29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Clr>
                <a:srgbClr val="000000"/>
              </a:buClr>
              <a:buSzPts val="1100"/>
              <a:buFont typeface="Arial"/>
              <a:buNone/>
              <a:defRPr b="0" i="0" sz="29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Clr>
                <a:srgbClr val="000000"/>
              </a:buClr>
              <a:buSzPts val="1100"/>
              <a:buFont typeface="Arial"/>
              <a:buNone/>
              <a:defRPr b="0" i="0" sz="29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Clr>
                <a:srgbClr val="000000"/>
              </a:buClr>
              <a:buSzPts val="1100"/>
              <a:buFont typeface="Arial"/>
              <a:buNone/>
              <a:defRPr b="0" i="0" sz="29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Clr>
                <a:srgbClr val="000000"/>
              </a:buClr>
              <a:buSzPts val="1100"/>
              <a:buFont typeface="Arial"/>
              <a:buNone/>
              <a:defRPr b="0" i="0" sz="2900" u="none" cap="none" strike="noStrike">
                <a:solidFill>
                  <a:schemeClr val="dk2"/>
                </a:solidFill>
                <a:latin typeface="Verdana"/>
                <a:ea typeface="Verdana"/>
                <a:cs typeface="Verdana"/>
                <a:sym typeface="Verdana"/>
              </a:defRPr>
            </a:lvl6pPr>
            <a:lvl7pPr lvl="6" marR="0" algn="l">
              <a:lnSpc>
                <a:spcPct val="100000"/>
              </a:lnSpc>
              <a:spcBef>
                <a:spcPts val="0"/>
              </a:spcBef>
              <a:spcAft>
                <a:spcPts val="0"/>
              </a:spcAft>
              <a:buClr>
                <a:srgbClr val="000000"/>
              </a:buClr>
              <a:buSzPts val="1100"/>
              <a:buFont typeface="Arial"/>
              <a:buNone/>
              <a:defRPr b="0" i="0" sz="2900" u="none" cap="none" strike="noStrike">
                <a:solidFill>
                  <a:schemeClr val="dk2"/>
                </a:solidFill>
                <a:latin typeface="Verdana"/>
                <a:ea typeface="Verdana"/>
                <a:cs typeface="Verdana"/>
                <a:sym typeface="Verdana"/>
              </a:defRPr>
            </a:lvl7pPr>
            <a:lvl8pPr lvl="7" marR="0" algn="l">
              <a:lnSpc>
                <a:spcPct val="100000"/>
              </a:lnSpc>
              <a:spcBef>
                <a:spcPts val="0"/>
              </a:spcBef>
              <a:spcAft>
                <a:spcPts val="0"/>
              </a:spcAft>
              <a:buClr>
                <a:srgbClr val="000000"/>
              </a:buClr>
              <a:buSzPts val="1100"/>
              <a:buFont typeface="Arial"/>
              <a:buNone/>
              <a:defRPr b="0" i="0" sz="2900" u="none" cap="none" strike="noStrike">
                <a:solidFill>
                  <a:schemeClr val="dk2"/>
                </a:solidFill>
                <a:latin typeface="Verdana"/>
                <a:ea typeface="Verdana"/>
                <a:cs typeface="Verdana"/>
                <a:sym typeface="Verdana"/>
              </a:defRPr>
            </a:lvl8pPr>
            <a:lvl9pPr lvl="8" marR="0" algn="l">
              <a:lnSpc>
                <a:spcPct val="100000"/>
              </a:lnSpc>
              <a:spcBef>
                <a:spcPts val="0"/>
              </a:spcBef>
              <a:spcAft>
                <a:spcPts val="0"/>
              </a:spcAft>
              <a:buClr>
                <a:srgbClr val="000000"/>
              </a:buClr>
              <a:buSzPts val="1100"/>
              <a:buFont typeface="Arial"/>
              <a:buNone/>
              <a:defRPr b="0" i="0" sz="2900" u="none" cap="none" strike="noStrike">
                <a:solidFill>
                  <a:schemeClr val="dk2"/>
                </a:solidFill>
                <a:latin typeface="Verdana"/>
                <a:ea typeface="Verdana"/>
                <a:cs typeface="Verdana"/>
                <a:sym typeface="Verdana"/>
              </a:defRPr>
            </a:lvl9pPr>
          </a:lstStyle>
          <a:p/>
        </p:txBody>
      </p:sp>
      <p:sp>
        <p:nvSpPr>
          <p:cNvPr id="52" name="Google Shape;52;p13"/>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lvl1pPr indent="-374650" lvl="0" marL="457200" marR="0" algn="l">
              <a:lnSpc>
                <a:spcPct val="100000"/>
              </a:lnSpc>
              <a:spcBef>
                <a:spcPts val="50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1pPr>
            <a:lvl2pPr indent="-355600" lvl="1" marL="914400" marR="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2pPr>
            <a:lvl3pPr indent="-336550" lvl="2" marL="1371600" marR="0" algn="l">
              <a:lnSpc>
                <a:spcPct val="100000"/>
              </a:lnSpc>
              <a:spcBef>
                <a:spcPts val="300"/>
              </a:spcBef>
              <a:spcAft>
                <a:spcPts val="0"/>
              </a:spcAft>
              <a:buClr>
                <a:schemeClr val="accent2"/>
              </a:buClr>
              <a:buSzPts val="1700"/>
              <a:buFont typeface="Noto Sans Symbols"/>
              <a:buChar char="□"/>
              <a:defRPr b="0" i="0" sz="1700" u="none" cap="none" strike="noStrike">
                <a:solidFill>
                  <a:schemeClr val="dk1"/>
                </a:solidFill>
                <a:latin typeface="Verdana"/>
                <a:ea typeface="Verdana"/>
                <a:cs typeface="Verdana"/>
                <a:sym typeface="Verdana"/>
              </a:defRPr>
            </a:lvl3pPr>
            <a:lvl4pPr indent="-323850" lvl="3" marL="1828800" marR="0" algn="l">
              <a:lnSpc>
                <a:spcPct val="100000"/>
              </a:lnSpc>
              <a:spcBef>
                <a:spcPts val="3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4pPr>
            <a:lvl5pPr indent="-323850" lvl="4" marL="2286000" marR="0" algn="l">
              <a:lnSpc>
                <a:spcPct val="100000"/>
              </a:lnSpc>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5pPr>
            <a:lvl6pPr indent="-323850" lvl="5" marL="2743200" marR="0" algn="l">
              <a:lnSpc>
                <a:spcPct val="100000"/>
              </a:lnSpc>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6pPr>
            <a:lvl7pPr indent="-323850" lvl="6" marL="3200400" marR="0" algn="l">
              <a:lnSpc>
                <a:spcPct val="100000"/>
              </a:lnSpc>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algn="l">
              <a:lnSpc>
                <a:spcPct val="100000"/>
              </a:lnSpc>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8pPr>
            <a:lvl9pPr indent="-323850" lvl="8" marL="4114800" marR="0" algn="l">
              <a:lnSpc>
                <a:spcPct val="100000"/>
              </a:lnSpc>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53" name="Google Shape;53;p13"/>
          <p:cNvSpPr/>
          <p:nvPr/>
        </p:nvSpPr>
        <p:spPr>
          <a:xfrm>
            <a:off x="609600" y="1175148"/>
            <a:ext cx="7958138" cy="82152"/>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cxnSp>
        <p:nvCxnSpPr>
          <p:cNvPr id="54" name="Google Shape;54;p13"/>
          <p:cNvCxnSpPr/>
          <p:nvPr/>
        </p:nvCxnSpPr>
        <p:spPr>
          <a:xfrm>
            <a:off x="609600" y="4629150"/>
            <a:ext cx="7924800" cy="0"/>
          </a:xfrm>
          <a:prstGeom prst="straightConnector1">
            <a:avLst/>
          </a:prstGeom>
          <a:noFill/>
          <a:ln cap="flat" cmpd="sng" w="9525">
            <a:solidFill>
              <a:schemeClr val="accent2"/>
            </a:solidFill>
            <a:prstDash val="solid"/>
            <a:round/>
            <a:headEnd len="sm" w="sm" type="none"/>
            <a:tailEnd len="sm" w="sm" type="none"/>
          </a:ln>
        </p:spPr>
      </p:cxnSp>
      <p:sp>
        <p:nvSpPr>
          <p:cNvPr id="55" name="Google Shape;55;p13"/>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900" u="none" cap="none" strike="noStrike">
                <a:solidFill>
                  <a:schemeClr val="dk1"/>
                </a:solidFill>
                <a:latin typeface="Verdana"/>
                <a:ea typeface="Verdana"/>
                <a:cs typeface="Verdana"/>
                <a:sym typeface="Verdana"/>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9pPr>
          </a:lstStyle>
          <a:p/>
        </p:txBody>
      </p:sp>
      <p:sp>
        <p:nvSpPr>
          <p:cNvPr id="56" name="Google Shape;56;p13"/>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marR="0" algn="ctr">
              <a:lnSpc>
                <a:spcPct val="100000"/>
              </a:lnSpc>
              <a:spcBef>
                <a:spcPts val="0"/>
              </a:spcBef>
              <a:spcAft>
                <a:spcPts val="0"/>
              </a:spcAft>
              <a:buClr>
                <a:srgbClr val="000000"/>
              </a:buClr>
              <a:buSzPts val="1100"/>
              <a:buFont typeface="Arial"/>
              <a:buNone/>
              <a:defRPr b="0" i="0" sz="900" u="none" cap="none" strike="noStrike">
                <a:solidFill>
                  <a:schemeClr val="dk1"/>
                </a:solidFill>
                <a:latin typeface="Verdana"/>
                <a:ea typeface="Verdana"/>
                <a:cs typeface="Verdana"/>
                <a:sym typeface="Verdana"/>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Verdana"/>
                <a:ea typeface="Verdana"/>
                <a:cs typeface="Verdana"/>
                <a:sym typeface="Verdana"/>
              </a:defRPr>
            </a:lvl9pPr>
          </a:lstStyle>
          <a:p/>
        </p:txBody>
      </p:sp>
      <p:sp>
        <p:nvSpPr>
          <p:cNvPr id="57" name="Google Shape;57;p13"/>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60288" y="67108"/>
            <a:ext cx="2193131" cy="714375"/>
          </a:xfrm>
          <a:prstGeom prst="rect">
            <a:avLst/>
          </a:prstGeom>
          <a:noFill/>
          <a:ln>
            <a:noFill/>
          </a:ln>
        </p:spPr>
      </p:pic>
      <p:pic>
        <p:nvPicPr>
          <p:cNvPr id="133" name="Google Shape;133;p25"/>
          <p:cNvPicPr preferRelativeResize="0"/>
          <p:nvPr/>
        </p:nvPicPr>
        <p:blipFill rotWithShape="1">
          <a:blip r:embed="rId4">
            <a:alphaModFix/>
          </a:blip>
          <a:srcRect b="0" l="0" r="0" t="0"/>
          <a:stretch/>
        </p:blipFill>
        <p:spPr>
          <a:xfrm>
            <a:off x="8333618" y="48058"/>
            <a:ext cx="750094" cy="857250"/>
          </a:xfrm>
          <a:prstGeom prst="rect">
            <a:avLst/>
          </a:prstGeom>
          <a:noFill/>
          <a:ln>
            <a:noFill/>
          </a:ln>
        </p:spPr>
      </p:pic>
      <p:sp>
        <p:nvSpPr>
          <p:cNvPr id="134" name="Google Shape;134;p25"/>
          <p:cNvSpPr txBox="1"/>
          <p:nvPr/>
        </p:nvSpPr>
        <p:spPr>
          <a:xfrm>
            <a:off x="592284" y="1897964"/>
            <a:ext cx="7886700" cy="9942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7030A0"/>
              </a:buClr>
              <a:buSzPts val="3000"/>
              <a:buFont typeface="Verdana"/>
              <a:buNone/>
            </a:pPr>
            <a:r>
              <a:rPr b="1" i="0" lang="en" sz="3900" u="none" cap="none" strike="noStrike">
                <a:solidFill>
                  <a:srgbClr val="7030A0"/>
                </a:solidFill>
                <a:latin typeface="Times New Roman"/>
                <a:ea typeface="Times New Roman"/>
                <a:cs typeface="Times New Roman"/>
                <a:sym typeface="Times New Roman"/>
              </a:rPr>
              <a:t>Optim</a:t>
            </a:r>
            <a:r>
              <a:rPr b="1" lang="en" sz="3900">
                <a:solidFill>
                  <a:srgbClr val="7030A0"/>
                </a:solidFill>
                <a:latin typeface="Times New Roman"/>
                <a:ea typeface="Times New Roman"/>
                <a:cs typeface="Times New Roman"/>
                <a:sym typeface="Times New Roman"/>
              </a:rPr>
              <a:t>al Length Utilization</a:t>
            </a:r>
            <a:endParaRPr b="0" i="0" sz="3900" u="none" cap="none" strike="noStrike">
              <a:solidFill>
                <a:srgbClr val="000000"/>
              </a:solidFill>
              <a:latin typeface="Times New Roman"/>
              <a:ea typeface="Times New Roman"/>
              <a:cs typeface="Times New Roman"/>
              <a:sym typeface="Times New Roman"/>
            </a:endParaRPr>
          </a:p>
        </p:txBody>
      </p:sp>
      <p:sp>
        <p:nvSpPr>
          <p:cNvPr id="135" name="Google Shape;135;p25"/>
          <p:cNvSpPr txBox="1"/>
          <p:nvPr/>
        </p:nvSpPr>
        <p:spPr>
          <a:xfrm>
            <a:off x="722176" y="3887925"/>
            <a:ext cx="2796000" cy="900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0000"/>
              </a:buClr>
              <a:buSzPts val="1800"/>
              <a:buFont typeface="Noto Sans Symbols"/>
              <a:buNone/>
            </a:pPr>
            <a:r>
              <a:rPr b="1" i="0" lang="en" sz="1800" u="none" cap="none" strike="noStrike">
                <a:solidFill>
                  <a:srgbClr val="CC0000"/>
                </a:solidFill>
                <a:latin typeface="Times New Roman"/>
                <a:ea typeface="Times New Roman"/>
                <a:cs typeface="Times New Roman"/>
                <a:sym typeface="Times New Roman"/>
              </a:rPr>
              <a:t>Dr.P.Indira Priya </a:t>
            </a:r>
            <a:r>
              <a:rPr b="1" lang="en" sz="1800">
                <a:solidFill>
                  <a:srgbClr val="CC0000"/>
                </a:solidFill>
                <a:latin typeface="Times New Roman"/>
                <a:ea typeface="Times New Roman"/>
                <a:cs typeface="Times New Roman"/>
                <a:sym typeface="Times New Roman"/>
              </a:rPr>
              <a:t>M.E.,Ph.D.,</a:t>
            </a:r>
            <a:endParaRPr b="1" sz="1800">
              <a:solidFill>
                <a:srgbClr val="CC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1800"/>
              <a:buFont typeface="Noto Sans Symbols"/>
              <a:buNone/>
            </a:pPr>
            <a:r>
              <a:rPr b="1" lang="en" sz="1800">
                <a:solidFill>
                  <a:srgbClr val="CC0000"/>
                </a:solidFill>
                <a:latin typeface="Times New Roman"/>
                <a:ea typeface="Times New Roman"/>
                <a:cs typeface="Times New Roman"/>
                <a:sym typeface="Times New Roman"/>
              </a:rPr>
              <a:t>P</a:t>
            </a:r>
            <a:r>
              <a:rPr b="1" i="0" lang="en" sz="1800" u="none" cap="none" strike="noStrike">
                <a:solidFill>
                  <a:srgbClr val="CC0000"/>
                </a:solidFill>
                <a:latin typeface="Times New Roman"/>
                <a:ea typeface="Times New Roman"/>
                <a:cs typeface="Times New Roman"/>
                <a:sym typeface="Times New Roman"/>
              </a:rPr>
              <a:t>rofessor</a:t>
            </a:r>
            <a:endParaRPr b="1" sz="1800">
              <a:solidFill>
                <a:srgbClr val="CC0000"/>
              </a:solidFill>
              <a:latin typeface="Times New Roman"/>
              <a:ea typeface="Times New Roman"/>
              <a:cs typeface="Times New Roman"/>
              <a:sym typeface="Times New Roman"/>
            </a:endParaRPr>
          </a:p>
        </p:txBody>
      </p:sp>
      <p:sp>
        <p:nvSpPr>
          <p:cNvPr id="136" name="Google Shape;136;p25"/>
          <p:cNvSpPr txBox="1"/>
          <p:nvPr/>
        </p:nvSpPr>
        <p:spPr>
          <a:xfrm>
            <a:off x="5018494" y="3933113"/>
            <a:ext cx="40182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0000"/>
              </a:buClr>
              <a:buSzPts val="1800"/>
              <a:buFont typeface="Noto Sans Symbols"/>
              <a:buNone/>
            </a:pPr>
            <a:r>
              <a:rPr b="1" i="0" lang="en" sz="1800" u="none" cap="none" strike="noStrike">
                <a:solidFill>
                  <a:srgbClr val="CC0000"/>
                </a:solidFill>
                <a:latin typeface="Times New Roman"/>
                <a:ea typeface="Times New Roman"/>
                <a:cs typeface="Times New Roman"/>
                <a:sym typeface="Times New Roman"/>
              </a:rPr>
              <a:t>R JAI SAARATHI (221801019)</a:t>
            </a:r>
            <a:endParaRPr b="1" i="0" sz="1800" u="none" cap="none" strike="noStrike">
              <a:solidFill>
                <a:srgbClr val="CC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1800"/>
              <a:buFont typeface="Noto Sans Symbols"/>
              <a:buNone/>
            </a:pPr>
            <a:r>
              <a:rPr b="1" i="0" lang="en" sz="1800" u="none" cap="none" strike="noStrike">
                <a:solidFill>
                  <a:srgbClr val="CC0000"/>
                </a:solidFill>
                <a:latin typeface="Times New Roman"/>
                <a:ea typeface="Times New Roman"/>
                <a:cs typeface="Times New Roman"/>
                <a:sym typeface="Times New Roman"/>
              </a:rPr>
              <a:t>O JOEL SAM (221801021)</a:t>
            </a:r>
            <a:endParaRPr b="1" i="0" sz="1800" u="none" cap="none" strike="noStrike">
              <a:solidFill>
                <a:srgbClr val="CC0000"/>
              </a:solidFill>
              <a:latin typeface="Times New Roman"/>
              <a:ea typeface="Times New Roman"/>
              <a:cs typeface="Times New Roman"/>
              <a:sym typeface="Times New Roman"/>
            </a:endParaRPr>
          </a:p>
        </p:txBody>
      </p:sp>
      <p:sp>
        <p:nvSpPr>
          <p:cNvPr id="137" name="Google Shape;137;p25"/>
          <p:cNvSpPr txBox="1"/>
          <p:nvPr/>
        </p:nvSpPr>
        <p:spPr>
          <a:xfrm>
            <a:off x="531668" y="909853"/>
            <a:ext cx="7886700" cy="541800"/>
          </a:xfrm>
          <a:prstGeom prst="rect">
            <a:avLst/>
          </a:prstGeom>
          <a:noFill/>
          <a:ln>
            <a:noFill/>
          </a:ln>
        </p:spPr>
        <p:txBody>
          <a:bodyPr anchorCtr="0" anchor="ctr" bIns="34275" lIns="68575" spcFirstLastPara="1" rIns="68575" wrap="square" tIns="34275">
            <a:normAutofit lnSpcReduction="20000"/>
          </a:bodyPr>
          <a:lstStyle/>
          <a:p>
            <a:pPr indent="0" lvl="0" marL="0" marR="0" rtl="0" algn="ctr">
              <a:lnSpc>
                <a:spcPct val="90000"/>
              </a:lnSpc>
              <a:spcBef>
                <a:spcPts val="0"/>
              </a:spcBef>
              <a:spcAft>
                <a:spcPts val="0"/>
              </a:spcAft>
              <a:buClr>
                <a:srgbClr val="002060"/>
              </a:buClr>
              <a:buSzPts val="2100"/>
              <a:buFont typeface="Verdana"/>
              <a:buNone/>
            </a:pPr>
            <a:r>
              <a:rPr b="1" i="0" lang="en" sz="2100" u="none" cap="none" strike="noStrike">
                <a:solidFill>
                  <a:srgbClr val="002060"/>
                </a:solidFill>
                <a:latin typeface="Verdana"/>
                <a:ea typeface="Verdana"/>
                <a:cs typeface="Verdana"/>
                <a:sym typeface="Verdana"/>
              </a:rPr>
              <a:t>Department of Artificial Intelligence and </a:t>
            </a:r>
            <a:endParaRPr b="1" i="0" sz="2100" u="none" cap="none" strike="noStrike">
              <a:solidFill>
                <a:srgbClr val="002060"/>
              </a:solidFill>
              <a:latin typeface="Verdana"/>
              <a:ea typeface="Verdana"/>
              <a:cs typeface="Verdana"/>
              <a:sym typeface="Verdana"/>
            </a:endParaRPr>
          </a:p>
          <a:p>
            <a:pPr indent="0" lvl="0" marL="0" marR="0" rtl="0" algn="ctr">
              <a:lnSpc>
                <a:spcPct val="90000"/>
              </a:lnSpc>
              <a:spcBef>
                <a:spcPts val="0"/>
              </a:spcBef>
              <a:spcAft>
                <a:spcPts val="0"/>
              </a:spcAft>
              <a:buClr>
                <a:srgbClr val="002060"/>
              </a:buClr>
              <a:buSzPts val="2100"/>
              <a:buFont typeface="Verdana"/>
              <a:buNone/>
            </a:pPr>
            <a:r>
              <a:rPr b="1" i="0" lang="en" sz="2100" u="none" cap="none" strike="noStrike">
                <a:solidFill>
                  <a:srgbClr val="002060"/>
                </a:solidFill>
                <a:latin typeface="Verdana"/>
                <a:ea typeface="Verdana"/>
                <a:cs typeface="Verdana"/>
                <a:sym typeface="Verdana"/>
              </a:rPr>
              <a:t>Data Science</a:t>
            </a:r>
            <a:endParaRPr b="1" i="0" sz="2100" u="none" cap="none" strike="noStrik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34"/>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sz="2400">
                <a:solidFill>
                  <a:srgbClr val="CC0000"/>
                </a:solidFill>
              </a:rPr>
              <a:t>Existing System</a:t>
            </a:r>
            <a:endParaRPr sz="2100">
              <a:solidFill>
                <a:srgbClr val="CC0000"/>
              </a:solidFill>
            </a:endParaRPr>
          </a:p>
        </p:txBody>
      </p:sp>
      <p:sp>
        <p:nvSpPr>
          <p:cNvPr id="234" name="Google Shape;234;p34"/>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55600" lvl="0" marL="355600" rtl="0" algn="just">
              <a:lnSpc>
                <a:spcPct val="100000"/>
              </a:lnSpc>
              <a:spcBef>
                <a:spcPts val="0"/>
              </a:spcBef>
              <a:spcAft>
                <a:spcPts val="0"/>
              </a:spcAft>
              <a:buClr>
                <a:srgbClr val="CC0000"/>
              </a:buClr>
              <a:buSzPts val="1800"/>
              <a:buChar char="❏"/>
            </a:pPr>
            <a:r>
              <a:rPr b="1" lang="en" sz="1800">
                <a:latin typeface="Times New Roman"/>
                <a:ea typeface="Times New Roman"/>
                <a:cs typeface="Times New Roman"/>
                <a:sym typeface="Times New Roman"/>
              </a:rPr>
              <a:t>Manual Cutting Plans</a:t>
            </a:r>
            <a:r>
              <a:rPr lang="en" sz="1800">
                <a:latin typeface="Times New Roman"/>
                <a:ea typeface="Times New Roman"/>
                <a:cs typeface="Times New Roman"/>
                <a:sym typeface="Times New Roman"/>
              </a:rPr>
              <a:t>: Operators develop cutting plans manually, which can lead to inefficiencies and higher material costs. This method often fails to optimize waste management effectively and struggles with complex length requirements. The lack of systematic approach can result in suboptimal use of stock material. Consequently, this approach may lead to excessive leftover material and increased operational expenses.</a:t>
            </a:r>
            <a:endParaRPr sz="1800">
              <a:latin typeface="Times New Roman"/>
              <a:ea typeface="Times New Roman"/>
              <a:cs typeface="Times New Roman"/>
              <a:sym typeface="Times New Roman"/>
            </a:endParaRPr>
          </a:p>
          <a:p>
            <a:pPr indent="-355600" lvl="0" marL="355600" rtl="0" algn="just">
              <a:lnSpc>
                <a:spcPct val="100000"/>
              </a:lnSpc>
              <a:spcBef>
                <a:spcPts val="0"/>
              </a:spcBef>
              <a:spcAft>
                <a:spcPts val="0"/>
              </a:spcAft>
              <a:buClr>
                <a:srgbClr val="CC0000"/>
              </a:buClr>
              <a:buSzPts val="1800"/>
              <a:buChar char="❏"/>
            </a:pPr>
            <a:r>
              <a:rPr b="1" lang="en" sz="1800">
                <a:latin typeface="Times New Roman"/>
                <a:ea typeface="Times New Roman"/>
                <a:cs typeface="Times New Roman"/>
                <a:sym typeface="Times New Roman"/>
              </a:rPr>
              <a:t>Heuristic Algorithms</a:t>
            </a:r>
            <a:r>
              <a:rPr lang="en" sz="1800">
                <a:latin typeface="Times New Roman"/>
                <a:ea typeface="Times New Roman"/>
                <a:cs typeface="Times New Roman"/>
                <a:sym typeface="Times New Roman"/>
              </a:rPr>
              <a:t>: Methods like First Fit and Best Fit allocate pipe lengths based on immediate fit, providing quick solutions. These algorithms are simple and easy to implement but do not always ensure the minimum waste. They may not consider the overall optimization of material use, leading to inefficient cutting patterns. The approach is often limited in handling complex scenarios and varying demands.</a:t>
            </a:r>
            <a:endParaRPr sz="1800">
              <a:latin typeface="Times New Roman"/>
              <a:ea typeface="Times New Roman"/>
              <a:cs typeface="Times New Roman"/>
              <a:sym typeface="Times New Roman"/>
            </a:endParaRPr>
          </a:p>
          <a:p>
            <a:pPr indent="0" lvl="0" marL="342900" rtl="0" algn="just">
              <a:lnSpc>
                <a:spcPct val="100000"/>
              </a:lnSpc>
              <a:spcBef>
                <a:spcPts val="0"/>
              </a:spcBef>
              <a:spcAft>
                <a:spcPts val="0"/>
              </a:spcAft>
              <a:buNone/>
            </a:pPr>
            <a:br>
              <a:rPr i="0" lang="en" sz="1800" u="none" cap="none" strike="noStrike">
                <a:solidFill>
                  <a:srgbClr val="000000"/>
                </a:solidFill>
                <a:latin typeface="Times New Roman"/>
                <a:ea typeface="Times New Roman"/>
                <a:cs typeface="Times New Roman"/>
                <a:sym typeface="Times New Roman"/>
              </a:rPr>
            </a:br>
            <a:endParaRPr i="0" sz="1800" u="none" cap="none" strike="noStrike">
              <a:solidFill>
                <a:srgbClr val="000000"/>
              </a:solidFill>
              <a:latin typeface="Times New Roman"/>
              <a:ea typeface="Times New Roman"/>
              <a:cs typeface="Times New Roman"/>
              <a:sym typeface="Times New Roman"/>
            </a:endParaRPr>
          </a:p>
          <a:p>
            <a:pPr indent="0" lvl="0" marL="0" rtl="0" algn="just">
              <a:lnSpc>
                <a:spcPct val="100000"/>
              </a:lnSpc>
              <a:spcBef>
                <a:spcPts val="500"/>
              </a:spcBef>
              <a:spcAft>
                <a:spcPts val="0"/>
              </a:spcAft>
              <a:buSzPts val="2300"/>
              <a:buNone/>
            </a:pPr>
            <a:r>
              <a:t/>
            </a:r>
            <a:endParaRPr/>
          </a:p>
        </p:txBody>
      </p:sp>
      <p:sp>
        <p:nvSpPr>
          <p:cNvPr id="235" name="Google Shape;235;p34"/>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236" name="Google Shape;236;p34"/>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37" name="Google Shape;237;p34"/>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5"/>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a:solidFill>
                  <a:srgbClr val="CC0000"/>
                </a:solidFill>
              </a:rPr>
              <a:t>Drawback of Existing System</a:t>
            </a:r>
            <a:endParaRPr b="1">
              <a:solidFill>
                <a:srgbClr val="CC0000"/>
              </a:solidFill>
            </a:endParaRPr>
          </a:p>
        </p:txBody>
      </p:sp>
      <p:sp>
        <p:nvSpPr>
          <p:cNvPr id="243" name="Google Shape;243;p35"/>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279400" lvl="1" marL="685800" rtl="0" algn="just">
              <a:lnSpc>
                <a:spcPct val="115000"/>
              </a:lnSpc>
              <a:spcBef>
                <a:spcPts val="900"/>
              </a:spcBef>
              <a:spcAft>
                <a:spcPts val="0"/>
              </a:spcAft>
              <a:buSzPts val="1800"/>
              <a:buFont typeface="Times New Roman"/>
              <a:buChar char="❏"/>
            </a:pPr>
            <a:r>
              <a:rPr b="1" lang="en" sz="1800">
                <a:latin typeface="Times New Roman"/>
                <a:ea typeface="Times New Roman"/>
                <a:cs typeface="Times New Roman"/>
                <a:sym typeface="Times New Roman"/>
              </a:rPr>
              <a:t>Inefficiency</a:t>
            </a:r>
            <a:r>
              <a:rPr lang="en" sz="1800">
                <a:latin typeface="Times New Roman"/>
                <a:ea typeface="Times New Roman"/>
                <a:cs typeface="Times New Roman"/>
                <a:sym typeface="Times New Roman"/>
              </a:rPr>
              <a:t>: Manual planning often results in suboptimal cutting patterns, leading to increased material waste</a:t>
            </a:r>
            <a:endParaRPr sz="1800">
              <a:latin typeface="Times New Roman"/>
              <a:ea typeface="Times New Roman"/>
              <a:cs typeface="Times New Roman"/>
              <a:sym typeface="Times New Roman"/>
            </a:endParaRPr>
          </a:p>
          <a:p>
            <a:pPr indent="-279400" lvl="1" marL="685800" rtl="0" algn="just">
              <a:lnSpc>
                <a:spcPct val="115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High Costs</a:t>
            </a:r>
            <a:r>
              <a:rPr lang="en" sz="1800">
                <a:latin typeface="Times New Roman"/>
                <a:ea typeface="Times New Roman"/>
                <a:cs typeface="Times New Roman"/>
                <a:sym typeface="Times New Roman"/>
              </a:rPr>
              <a:t>: Higher material costs due to inefficient use of stock pipes.</a:t>
            </a:r>
            <a:endParaRPr sz="1800">
              <a:latin typeface="Times New Roman"/>
              <a:ea typeface="Times New Roman"/>
              <a:cs typeface="Times New Roman"/>
              <a:sym typeface="Times New Roman"/>
            </a:endParaRPr>
          </a:p>
          <a:p>
            <a:pPr indent="-279400" lvl="1" marL="685800" rtl="0" algn="just">
              <a:lnSpc>
                <a:spcPct val="115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Time-Consuming</a:t>
            </a:r>
            <a:r>
              <a:rPr lang="en" sz="1800">
                <a:latin typeface="Times New Roman"/>
                <a:ea typeface="Times New Roman"/>
                <a:cs typeface="Times New Roman"/>
                <a:sym typeface="Times New Roman"/>
              </a:rPr>
              <a:t>: Developing and adjusting plans manually is labor-intensive and slow.</a:t>
            </a:r>
            <a:endParaRPr sz="1800">
              <a:latin typeface="Times New Roman"/>
              <a:ea typeface="Times New Roman"/>
              <a:cs typeface="Times New Roman"/>
              <a:sym typeface="Times New Roman"/>
            </a:endParaRPr>
          </a:p>
          <a:p>
            <a:pPr indent="-279400" lvl="1" marL="685800" rtl="0" algn="just">
              <a:lnSpc>
                <a:spcPct val="115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Limited Flexibility</a:t>
            </a:r>
            <a:r>
              <a:rPr lang="en" sz="1800">
                <a:latin typeface="Times New Roman"/>
                <a:ea typeface="Times New Roman"/>
                <a:cs typeface="Times New Roman"/>
                <a:sym typeface="Times New Roman"/>
              </a:rPr>
              <a:t>: Difficult to adapt to complex or changing cutting requirements.</a:t>
            </a:r>
            <a:endParaRPr sz="1800">
              <a:latin typeface="Times New Roman"/>
              <a:ea typeface="Times New Roman"/>
              <a:cs typeface="Times New Roman"/>
              <a:sym typeface="Times New Roman"/>
            </a:endParaRPr>
          </a:p>
          <a:p>
            <a:pPr indent="0" lvl="0" marL="342900" rtl="0" algn="just">
              <a:lnSpc>
                <a:spcPct val="115000"/>
              </a:lnSpc>
              <a:spcBef>
                <a:spcPts val="900"/>
              </a:spcBef>
              <a:spcAft>
                <a:spcPts val="0"/>
              </a:spcAft>
              <a:buSzPts val="1400"/>
              <a:buNone/>
            </a:pPr>
            <a:r>
              <a:t/>
            </a:r>
            <a:endParaRPr sz="1800">
              <a:latin typeface="Times New Roman"/>
              <a:ea typeface="Times New Roman"/>
              <a:cs typeface="Times New Roman"/>
              <a:sym typeface="Times New Roman"/>
            </a:endParaRPr>
          </a:p>
          <a:p>
            <a:pPr indent="-215900" lvl="0" marL="355600" rtl="0" algn="just">
              <a:lnSpc>
                <a:spcPct val="100000"/>
              </a:lnSpc>
              <a:spcBef>
                <a:spcPts val="900"/>
              </a:spcBef>
              <a:spcAft>
                <a:spcPts val="0"/>
              </a:spcAft>
              <a:buSzPts val="2300"/>
              <a:buNone/>
            </a:pPr>
            <a:r>
              <a:t/>
            </a:r>
            <a:endParaRPr sz="1800">
              <a:latin typeface="Times New Roman"/>
              <a:ea typeface="Times New Roman"/>
              <a:cs typeface="Times New Roman"/>
              <a:sym typeface="Times New Roman"/>
            </a:endParaRPr>
          </a:p>
        </p:txBody>
      </p:sp>
      <p:sp>
        <p:nvSpPr>
          <p:cNvPr id="244" name="Google Shape;244;p35"/>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245" name="Google Shape;245;p35"/>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46" name="Google Shape;246;p35"/>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36"/>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a:solidFill>
                  <a:srgbClr val="CC0000"/>
                </a:solidFill>
              </a:rPr>
              <a:t>Proposed System</a:t>
            </a:r>
            <a:endParaRPr b="1">
              <a:solidFill>
                <a:srgbClr val="CC0000"/>
              </a:solidFill>
            </a:endParaRPr>
          </a:p>
        </p:txBody>
      </p:sp>
      <p:sp>
        <p:nvSpPr>
          <p:cNvPr id="253" name="Google Shape;253;p36"/>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279400" lvl="0" marL="342900" rtl="0" algn="just">
              <a:lnSpc>
                <a:spcPct val="100000"/>
              </a:lnSpc>
              <a:spcBef>
                <a:spcPts val="900"/>
              </a:spcBef>
              <a:spcAft>
                <a:spcPts val="0"/>
              </a:spcAft>
              <a:buClr>
                <a:srgbClr val="CC0000"/>
              </a:buClr>
              <a:buSzPts val="1800"/>
              <a:buFont typeface="Times New Roman"/>
              <a:buChar char="❏"/>
            </a:pPr>
            <a:r>
              <a:rPr b="1" lang="en" sz="1800">
                <a:latin typeface="Times New Roman"/>
                <a:ea typeface="Times New Roman"/>
                <a:cs typeface="Times New Roman"/>
                <a:sym typeface="Times New Roman"/>
              </a:rPr>
              <a:t>Advanced Optimization Algorithm</a:t>
            </a:r>
            <a:r>
              <a:rPr lang="en" sz="1800">
                <a:latin typeface="Times New Roman"/>
                <a:ea typeface="Times New Roman"/>
                <a:cs typeface="Times New Roman"/>
                <a:sym typeface="Times New Roman"/>
              </a:rPr>
              <a:t>: A smart method that finds the best way to cut pipes, saving material and meeting size needs.</a:t>
            </a:r>
            <a:endParaRPr sz="1800">
              <a:latin typeface="Times New Roman"/>
              <a:ea typeface="Times New Roman"/>
              <a:cs typeface="Times New Roman"/>
              <a:sym typeface="Times New Roman"/>
            </a:endParaRPr>
          </a:p>
          <a:p>
            <a:pPr indent="-279400" lvl="0" marL="342900" rtl="0" algn="just">
              <a:lnSpc>
                <a:spcPct val="100000"/>
              </a:lnSpc>
              <a:spcBef>
                <a:spcPts val="0"/>
              </a:spcBef>
              <a:spcAft>
                <a:spcPts val="0"/>
              </a:spcAft>
              <a:buClr>
                <a:srgbClr val="CC0000"/>
              </a:buClr>
              <a:buSzPts val="1800"/>
              <a:buFont typeface="Times New Roman"/>
              <a:buChar char="❏"/>
            </a:pPr>
            <a:r>
              <a:rPr b="1" lang="en" sz="1800">
                <a:latin typeface="Times New Roman"/>
                <a:ea typeface="Times New Roman"/>
                <a:cs typeface="Times New Roman"/>
                <a:sym typeface="Times New Roman"/>
              </a:rPr>
              <a:t>Real-Time Data Processing</a:t>
            </a:r>
            <a:r>
              <a:rPr lang="en" sz="1800">
                <a:latin typeface="Times New Roman"/>
                <a:ea typeface="Times New Roman"/>
                <a:cs typeface="Times New Roman"/>
                <a:sym typeface="Times New Roman"/>
              </a:rPr>
              <a:t>: Quickly analyzes data to create the best cutting plan right away.</a:t>
            </a:r>
            <a:endParaRPr sz="1800">
              <a:latin typeface="Times New Roman"/>
              <a:ea typeface="Times New Roman"/>
              <a:cs typeface="Times New Roman"/>
              <a:sym typeface="Times New Roman"/>
            </a:endParaRPr>
          </a:p>
          <a:p>
            <a:pPr indent="-279400" lvl="0" marL="342900" rtl="0" algn="just">
              <a:lnSpc>
                <a:spcPct val="100000"/>
              </a:lnSpc>
              <a:spcBef>
                <a:spcPts val="0"/>
              </a:spcBef>
              <a:spcAft>
                <a:spcPts val="0"/>
              </a:spcAft>
              <a:buClr>
                <a:srgbClr val="CC0000"/>
              </a:buClr>
              <a:buSzPts val="1800"/>
              <a:buFont typeface="Times New Roman"/>
              <a:buChar char="❏"/>
            </a:pPr>
            <a:r>
              <a:rPr b="1" lang="en" sz="1800">
                <a:latin typeface="Times New Roman"/>
                <a:ea typeface="Times New Roman"/>
                <a:cs typeface="Times New Roman"/>
                <a:sym typeface="Times New Roman"/>
              </a:rPr>
              <a:t>User-Friendly Interface</a:t>
            </a:r>
            <a:r>
              <a:rPr lang="en" sz="1800">
                <a:latin typeface="Times New Roman"/>
                <a:ea typeface="Times New Roman"/>
                <a:cs typeface="Times New Roman"/>
                <a:sym typeface="Times New Roman"/>
              </a:rPr>
              <a:t>: Easy-to-use design for entering data and seeing the best cutting plans.</a:t>
            </a:r>
            <a:endParaRPr sz="1800">
              <a:latin typeface="Times New Roman"/>
              <a:ea typeface="Times New Roman"/>
              <a:cs typeface="Times New Roman"/>
              <a:sym typeface="Times New Roman"/>
            </a:endParaRPr>
          </a:p>
          <a:p>
            <a:pPr indent="-279400" lvl="0" marL="342900" rtl="0" algn="just">
              <a:lnSpc>
                <a:spcPct val="100000"/>
              </a:lnSpc>
              <a:spcBef>
                <a:spcPts val="0"/>
              </a:spcBef>
              <a:spcAft>
                <a:spcPts val="0"/>
              </a:spcAft>
              <a:buClr>
                <a:srgbClr val="CC0000"/>
              </a:buClr>
              <a:buSzPts val="1800"/>
              <a:buFont typeface="Times New Roman"/>
              <a:buChar char="❏"/>
            </a:pPr>
            <a:r>
              <a:rPr b="1" lang="en" sz="1800">
                <a:latin typeface="Times New Roman"/>
                <a:ea typeface="Times New Roman"/>
                <a:cs typeface="Times New Roman"/>
                <a:sym typeface="Times New Roman"/>
              </a:rPr>
              <a:t>Versatility</a:t>
            </a:r>
            <a:r>
              <a:rPr lang="en" sz="1800">
                <a:latin typeface="Times New Roman"/>
                <a:ea typeface="Times New Roman"/>
                <a:cs typeface="Times New Roman"/>
                <a:sym typeface="Times New Roman"/>
              </a:rPr>
              <a:t>: Can handle different types of pipes and cutting needs across various industries.</a:t>
            </a:r>
            <a:endParaRPr sz="1800">
              <a:latin typeface="Times New Roman"/>
              <a:ea typeface="Times New Roman"/>
              <a:cs typeface="Times New Roman"/>
              <a:sym typeface="Times New Roman"/>
            </a:endParaRPr>
          </a:p>
          <a:p>
            <a:pPr indent="-279400" lvl="0" marL="342900" rtl="0" algn="just">
              <a:lnSpc>
                <a:spcPct val="100000"/>
              </a:lnSpc>
              <a:spcBef>
                <a:spcPts val="0"/>
              </a:spcBef>
              <a:spcAft>
                <a:spcPts val="0"/>
              </a:spcAft>
              <a:buClr>
                <a:srgbClr val="CC0000"/>
              </a:buClr>
              <a:buSzPts val="1800"/>
              <a:buFont typeface="Times New Roman"/>
              <a:buChar char="❏"/>
            </a:pPr>
            <a:r>
              <a:rPr b="1" lang="en" sz="1800">
                <a:latin typeface="Times New Roman"/>
                <a:ea typeface="Times New Roman"/>
                <a:cs typeface="Times New Roman"/>
                <a:sym typeface="Times New Roman"/>
              </a:rPr>
              <a:t>Sustainability</a:t>
            </a:r>
            <a:r>
              <a:rPr lang="en" sz="1800">
                <a:latin typeface="Times New Roman"/>
                <a:ea typeface="Times New Roman"/>
                <a:cs typeface="Times New Roman"/>
                <a:sym typeface="Times New Roman"/>
              </a:rPr>
              <a:t>: Focuses on reducing waste and saving resources, helping the environment.</a:t>
            </a:r>
            <a:endParaRPr sz="1800">
              <a:latin typeface="Times New Roman"/>
              <a:ea typeface="Times New Roman"/>
              <a:cs typeface="Times New Roman"/>
              <a:sym typeface="Times New Roman"/>
            </a:endParaRPr>
          </a:p>
          <a:p>
            <a:pPr indent="-279400" lvl="0" marL="342900" rtl="0" algn="just">
              <a:lnSpc>
                <a:spcPct val="100000"/>
              </a:lnSpc>
              <a:spcBef>
                <a:spcPts val="0"/>
              </a:spcBef>
              <a:spcAft>
                <a:spcPts val="0"/>
              </a:spcAft>
              <a:buClr>
                <a:srgbClr val="CC0000"/>
              </a:buClr>
              <a:buSzPts val="1800"/>
              <a:buFont typeface="Times New Roman"/>
              <a:buChar char="❏"/>
            </a:pPr>
            <a:r>
              <a:rPr b="1" lang="en" sz="1800">
                <a:latin typeface="Times New Roman"/>
                <a:ea typeface="Times New Roman"/>
                <a:cs typeface="Times New Roman"/>
                <a:sym typeface="Times New Roman"/>
              </a:rPr>
              <a:t>Feedback Loop</a:t>
            </a:r>
            <a:r>
              <a:rPr lang="en" sz="1800">
                <a:latin typeface="Times New Roman"/>
                <a:ea typeface="Times New Roman"/>
                <a:cs typeface="Times New Roman"/>
                <a:sym typeface="Times New Roman"/>
              </a:rPr>
              <a:t>: Continuously improves the cutting plan by learning from real-world results.</a:t>
            </a:r>
            <a:endParaRPr sz="1800">
              <a:latin typeface="Times New Roman"/>
              <a:ea typeface="Times New Roman"/>
              <a:cs typeface="Times New Roman"/>
              <a:sym typeface="Times New Roman"/>
            </a:endParaRPr>
          </a:p>
          <a:p>
            <a:pPr indent="-215900" lvl="0" marL="355600" rtl="0" algn="just">
              <a:lnSpc>
                <a:spcPct val="100000"/>
              </a:lnSpc>
              <a:spcBef>
                <a:spcPts val="900"/>
              </a:spcBef>
              <a:spcAft>
                <a:spcPts val="0"/>
              </a:spcAft>
              <a:buSzPts val="2300"/>
              <a:buNone/>
            </a:pPr>
            <a:r>
              <a:t/>
            </a:r>
            <a:endParaRPr b="1" sz="1800">
              <a:latin typeface="Times New Roman"/>
              <a:ea typeface="Times New Roman"/>
              <a:cs typeface="Times New Roman"/>
              <a:sym typeface="Times New Roman"/>
            </a:endParaRPr>
          </a:p>
        </p:txBody>
      </p:sp>
      <p:sp>
        <p:nvSpPr>
          <p:cNvPr id="254" name="Google Shape;254;p36"/>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255" name="Google Shape;255;p36"/>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56" name="Google Shape;256;p36"/>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7"/>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a:solidFill>
                  <a:srgbClr val="CC0000"/>
                </a:solidFill>
              </a:rPr>
              <a:t>Methodology</a:t>
            </a:r>
            <a:endParaRPr b="1">
              <a:solidFill>
                <a:srgbClr val="CC0000"/>
              </a:solidFill>
            </a:endParaRPr>
          </a:p>
        </p:txBody>
      </p:sp>
      <p:sp>
        <p:nvSpPr>
          <p:cNvPr id="262" name="Google Shape;262;p37"/>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1.Define Problem</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Reduce waste, optimize pipe cutting efficiency.</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2. Data Acquisition</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Upload &amp; validate pipe sizes/quantities (CSV).</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3. Optimization</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Best Fit Decreasing (BFD) algorithm for minimal waste.</a:t>
            </a:r>
            <a:endParaRPr b="1" sz="1800">
              <a:latin typeface="Times New Roman"/>
              <a:ea typeface="Times New Roman"/>
              <a:cs typeface="Times New Roman"/>
              <a:sym typeface="Times New Roman"/>
            </a:endParaRPr>
          </a:p>
        </p:txBody>
      </p:sp>
      <p:sp>
        <p:nvSpPr>
          <p:cNvPr id="263" name="Google Shape;263;p37"/>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264" name="Google Shape;264;p37"/>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65" name="Google Shape;265;p37"/>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38"/>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chemeClr val="accent2"/>
                </a:solidFill>
              </a:rPr>
              <a:t>Methodology</a:t>
            </a:r>
            <a:endParaRPr/>
          </a:p>
        </p:txBody>
      </p:sp>
      <p:sp>
        <p:nvSpPr>
          <p:cNvPr id="271" name="Google Shape;271;p38"/>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800">
                <a:latin typeface="Times New Roman"/>
                <a:ea typeface="Times New Roman"/>
                <a:cs typeface="Times New Roman"/>
                <a:sym typeface="Times New Roman"/>
              </a:rPr>
              <a:t>4. Simulation &amp; Validation</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Test and validate cutting patterns.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800">
                <a:latin typeface="Times New Roman"/>
                <a:ea typeface="Times New Roman"/>
                <a:cs typeface="Times New Roman"/>
                <a:sym typeface="Times New Roman"/>
              </a:rPr>
              <a:t>5. Results</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Visualize patterns, export reports (CSV, PDF).</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800">
                <a:latin typeface="Times New Roman"/>
                <a:ea typeface="Times New Roman"/>
                <a:cs typeface="Times New Roman"/>
                <a:sym typeface="Times New Roman"/>
              </a:rPr>
              <a:t>6. Continuous Improvement</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Monitor, refine, and improve over time.</a:t>
            </a:r>
            <a:endParaRPr sz="1800">
              <a:latin typeface="Times New Roman"/>
              <a:ea typeface="Times New Roman"/>
              <a:cs typeface="Times New Roman"/>
              <a:sym typeface="Times New Roman"/>
            </a:endParaRPr>
          </a:p>
        </p:txBody>
      </p:sp>
      <p:sp>
        <p:nvSpPr>
          <p:cNvPr id="272" name="Google Shape;272;p38"/>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
        <p:nvSpPr>
          <p:cNvPr id="273" name="Google Shape;273;p38"/>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274" name="Google Shape;274;p38"/>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39"/>
          <p:cNvSpPr txBox="1"/>
          <p:nvPr>
            <p:ph type="title"/>
          </p:nvPr>
        </p:nvSpPr>
        <p:spPr>
          <a:xfrm>
            <a:off x="571506" y="74288"/>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rgbClr val="CC0000"/>
                </a:solidFill>
              </a:rPr>
              <a:t>System Architecture</a:t>
            </a:r>
            <a:endParaRPr>
              <a:solidFill>
                <a:srgbClr val="CC0000"/>
              </a:solidFill>
            </a:endParaRPr>
          </a:p>
        </p:txBody>
      </p:sp>
      <p:sp>
        <p:nvSpPr>
          <p:cNvPr id="281" name="Google Shape;281;p39"/>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282" name="Google Shape;282;p39"/>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83" name="Google Shape;283;p39"/>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pic>
        <p:nvPicPr>
          <p:cNvPr id="284" name="Google Shape;284;p39"/>
          <p:cNvPicPr preferRelativeResize="0"/>
          <p:nvPr/>
        </p:nvPicPr>
        <p:blipFill rotWithShape="1">
          <a:blip r:embed="rId3">
            <a:alphaModFix/>
          </a:blip>
          <a:srcRect b="19233" l="9661" r="6326" t="30885"/>
          <a:stretch/>
        </p:blipFill>
        <p:spPr>
          <a:xfrm>
            <a:off x="571500" y="1378425"/>
            <a:ext cx="7879352" cy="304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40"/>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a:solidFill>
                  <a:srgbClr val="CC0000"/>
                </a:solidFill>
              </a:rPr>
              <a:t>List of Modules</a:t>
            </a:r>
            <a:endParaRPr b="1">
              <a:solidFill>
                <a:srgbClr val="CC0000"/>
              </a:solidFill>
            </a:endParaRPr>
          </a:p>
        </p:txBody>
      </p:sp>
      <p:sp>
        <p:nvSpPr>
          <p:cNvPr id="291" name="Google Shape;291;p40"/>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292100" lvl="1" marL="685800" rtl="0" algn="l">
              <a:lnSpc>
                <a:spcPct val="90000"/>
              </a:lnSpc>
              <a:spcBef>
                <a:spcPts val="900"/>
              </a:spcBef>
              <a:spcAft>
                <a:spcPts val="0"/>
              </a:spcAft>
              <a:buSzPts val="2000"/>
              <a:buFont typeface="Times New Roman"/>
              <a:buChar char="❏"/>
            </a:pPr>
            <a:r>
              <a:rPr b="1" lang="en" sz="1800">
                <a:latin typeface="Times New Roman"/>
                <a:ea typeface="Times New Roman"/>
                <a:cs typeface="Times New Roman"/>
                <a:sym typeface="Times New Roman"/>
              </a:rPr>
              <a:t>Data Acquisition Module</a:t>
            </a:r>
            <a:endParaRPr b="1" sz="1800">
              <a:latin typeface="Times New Roman"/>
              <a:ea typeface="Times New Roman"/>
              <a:cs typeface="Times New Roman"/>
              <a:sym typeface="Times New Roman"/>
            </a:endParaRPr>
          </a:p>
          <a:p>
            <a:pPr indent="-254000" lvl="2" marL="1028700" rtl="0" algn="l">
              <a:lnSpc>
                <a:spcPct val="90000"/>
              </a:lnSpc>
              <a:spcBef>
                <a:spcPts val="0"/>
              </a:spcBef>
              <a:spcAft>
                <a:spcPts val="0"/>
              </a:spcAft>
              <a:buClr>
                <a:srgbClr val="CC0000"/>
              </a:buClr>
              <a:buSzPts val="1400"/>
              <a:buFont typeface="Times New Roman"/>
              <a:buChar char="❏"/>
            </a:pPr>
            <a:r>
              <a:rPr lang="en" sz="1500">
                <a:latin typeface="Times New Roman"/>
                <a:ea typeface="Times New Roman"/>
                <a:cs typeface="Times New Roman"/>
                <a:sym typeface="Times New Roman"/>
              </a:rPr>
              <a:t>Data Input Interface</a:t>
            </a:r>
            <a:endParaRPr sz="1500">
              <a:latin typeface="Times New Roman"/>
              <a:ea typeface="Times New Roman"/>
              <a:cs typeface="Times New Roman"/>
              <a:sym typeface="Times New Roman"/>
            </a:endParaRPr>
          </a:p>
          <a:p>
            <a:pPr indent="-254000" lvl="2" marL="1028700" rtl="0" algn="l">
              <a:lnSpc>
                <a:spcPct val="90000"/>
              </a:lnSpc>
              <a:spcBef>
                <a:spcPts val="0"/>
              </a:spcBef>
              <a:spcAft>
                <a:spcPts val="0"/>
              </a:spcAft>
              <a:buClr>
                <a:srgbClr val="CC0000"/>
              </a:buClr>
              <a:buSzPts val="1400"/>
              <a:buFont typeface="Times New Roman"/>
              <a:buChar char="❏"/>
            </a:pPr>
            <a:r>
              <a:rPr lang="en" sz="1500">
                <a:latin typeface="Times New Roman"/>
                <a:ea typeface="Times New Roman"/>
                <a:cs typeface="Times New Roman"/>
                <a:sym typeface="Times New Roman"/>
              </a:rPr>
              <a:t>Data Validation</a:t>
            </a:r>
            <a:endParaRPr sz="1800">
              <a:latin typeface="Times New Roman"/>
              <a:ea typeface="Times New Roman"/>
              <a:cs typeface="Times New Roman"/>
              <a:sym typeface="Times New Roman"/>
            </a:endParaRPr>
          </a:p>
          <a:p>
            <a:pPr indent="-292100" lvl="1" marL="685800" rtl="0" algn="l">
              <a:lnSpc>
                <a:spcPct val="90000"/>
              </a:lnSpc>
              <a:spcBef>
                <a:spcPts val="0"/>
              </a:spcBef>
              <a:spcAft>
                <a:spcPts val="0"/>
              </a:spcAft>
              <a:buSzPts val="2000"/>
              <a:buFont typeface="Times New Roman"/>
              <a:buChar char="❏"/>
            </a:pPr>
            <a:r>
              <a:rPr b="1" lang="en" sz="1800">
                <a:latin typeface="Times New Roman"/>
                <a:ea typeface="Times New Roman"/>
                <a:cs typeface="Times New Roman"/>
                <a:sym typeface="Times New Roman"/>
              </a:rPr>
              <a:t>Optimization Engine</a:t>
            </a:r>
            <a:endParaRPr b="1" sz="1800">
              <a:latin typeface="Times New Roman"/>
              <a:ea typeface="Times New Roman"/>
              <a:cs typeface="Times New Roman"/>
              <a:sym typeface="Times New Roman"/>
            </a:endParaRPr>
          </a:p>
          <a:p>
            <a:pPr indent="-254000" lvl="2" marL="1028700" rtl="0" algn="l">
              <a:lnSpc>
                <a:spcPct val="90000"/>
              </a:lnSpc>
              <a:spcBef>
                <a:spcPts val="0"/>
              </a:spcBef>
              <a:spcAft>
                <a:spcPts val="0"/>
              </a:spcAft>
              <a:buClr>
                <a:srgbClr val="CC0000"/>
              </a:buClr>
              <a:buSzPts val="1400"/>
              <a:buFont typeface="Times New Roman"/>
              <a:buChar char="❏"/>
            </a:pPr>
            <a:r>
              <a:rPr lang="en" sz="1500">
                <a:latin typeface="Times New Roman"/>
                <a:ea typeface="Times New Roman"/>
                <a:cs typeface="Times New Roman"/>
                <a:sym typeface="Times New Roman"/>
              </a:rPr>
              <a:t>Algorithm Core</a:t>
            </a:r>
            <a:endParaRPr sz="1500">
              <a:latin typeface="Times New Roman"/>
              <a:ea typeface="Times New Roman"/>
              <a:cs typeface="Times New Roman"/>
              <a:sym typeface="Times New Roman"/>
            </a:endParaRPr>
          </a:p>
          <a:p>
            <a:pPr indent="-254000" lvl="2" marL="1028700" rtl="0" algn="l">
              <a:lnSpc>
                <a:spcPct val="90000"/>
              </a:lnSpc>
              <a:spcBef>
                <a:spcPts val="0"/>
              </a:spcBef>
              <a:spcAft>
                <a:spcPts val="0"/>
              </a:spcAft>
              <a:buClr>
                <a:srgbClr val="CC0000"/>
              </a:buClr>
              <a:buSzPts val="1400"/>
              <a:buFont typeface="Times New Roman"/>
              <a:buChar char="❏"/>
            </a:pPr>
            <a:r>
              <a:rPr lang="en" sz="1500">
                <a:latin typeface="Times New Roman"/>
                <a:ea typeface="Times New Roman"/>
                <a:cs typeface="Times New Roman"/>
                <a:sym typeface="Times New Roman"/>
              </a:rPr>
              <a:t>Pattern Generation</a:t>
            </a:r>
            <a:endParaRPr sz="1500">
              <a:latin typeface="Times New Roman"/>
              <a:ea typeface="Times New Roman"/>
              <a:cs typeface="Times New Roman"/>
              <a:sym typeface="Times New Roman"/>
            </a:endParaRPr>
          </a:p>
          <a:p>
            <a:pPr indent="-254000" lvl="2" marL="1028700" rtl="0" algn="l">
              <a:lnSpc>
                <a:spcPct val="90000"/>
              </a:lnSpc>
              <a:spcBef>
                <a:spcPts val="0"/>
              </a:spcBef>
              <a:spcAft>
                <a:spcPts val="0"/>
              </a:spcAft>
              <a:buClr>
                <a:srgbClr val="CC0000"/>
              </a:buClr>
              <a:buSzPts val="1400"/>
              <a:buFont typeface="Times New Roman"/>
              <a:buChar char="❏"/>
            </a:pPr>
            <a:r>
              <a:rPr lang="en" sz="1500">
                <a:latin typeface="Times New Roman"/>
                <a:ea typeface="Times New Roman"/>
                <a:cs typeface="Times New Roman"/>
                <a:sym typeface="Times New Roman"/>
              </a:rPr>
              <a:t>Simulation &amp; Validation</a:t>
            </a:r>
            <a:endParaRPr sz="1500">
              <a:latin typeface="Times New Roman"/>
              <a:ea typeface="Times New Roman"/>
              <a:cs typeface="Times New Roman"/>
              <a:sym typeface="Times New Roman"/>
            </a:endParaRPr>
          </a:p>
          <a:p>
            <a:pPr indent="-292100" lvl="1" marL="685800" rtl="0" algn="l">
              <a:lnSpc>
                <a:spcPct val="90000"/>
              </a:lnSpc>
              <a:spcBef>
                <a:spcPts val="0"/>
              </a:spcBef>
              <a:spcAft>
                <a:spcPts val="0"/>
              </a:spcAft>
              <a:buSzPts val="2000"/>
              <a:buFont typeface="Times New Roman"/>
              <a:buChar char="❏"/>
            </a:pPr>
            <a:r>
              <a:rPr b="1" lang="en" sz="1800">
                <a:latin typeface="Times New Roman"/>
                <a:ea typeface="Times New Roman"/>
                <a:cs typeface="Times New Roman"/>
                <a:sym typeface="Times New Roman"/>
              </a:rPr>
              <a:t>Results Dissemination Module</a:t>
            </a:r>
            <a:endParaRPr b="1" sz="1500">
              <a:latin typeface="Times New Roman"/>
              <a:ea typeface="Times New Roman"/>
              <a:cs typeface="Times New Roman"/>
              <a:sym typeface="Times New Roman"/>
            </a:endParaRPr>
          </a:p>
          <a:p>
            <a:pPr indent="-254000" lvl="2" marL="1028700" rtl="0" algn="l">
              <a:lnSpc>
                <a:spcPct val="90000"/>
              </a:lnSpc>
              <a:spcBef>
                <a:spcPts val="0"/>
              </a:spcBef>
              <a:spcAft>
                <a:spcPts val="0"/>
              </a:spcAft>
              <a:buClr>
                <a:srgbClr val="CC0000"/>
              </a:buClr>
              <a:buSzPts val="1400"/>
              <a:buFont typeface="Times New Roman"/>
              <a:buChar char="❏"/>
            </a:pPr>
            <a:r>
              <a:rPr lang="en" sz="1500">
                <a:latin typeface="Times New Roman"/>
                <a:ea typeface="Times New Roman"/>
                <a:cs typeface="Times New Roman"/>
                <a:sym typeface="Times New Roman"/>
              </a:rPr>
              <a:t>Results Display</a:t>
            </a:r>
            <a:endParaRPr sz="1500">
              <a:latin typeface="Times New Roman"/>
              <a:ea typeface="Times New Roman"/>
              <a:cs typeface="Times New Roman"/>
              <a:sym typeface="Times New Roman"/>
            </a:endParaRPr>
          </a:p>
          <a:p>
            <a:pPr indent="-254000" lvl="2" marL="1028700" rtl="0" algn="l">
              <a:lnSpc>
                <a:spcPct val="90000"/>
              </a:lnSpc>
              <a:spcBef>
                <a:spcPts val="0"/>
              </a:spcBef>
              <a:spcAft>
                <a:spcPts val="0"/>
              </a:spcAft>
              <a:buClr>
                <a:srgbClr val="CC0000"/>
              </a:buClr>
              <a:buSzPts val="1400"/>
              <a:buFont typeface="Times New Roman"/>
              <a:buChar char="❏"/>
            </a:pPr>
            <a:r>
              <a:rPr lang="en" sz="1500">
                <a:latin typeface="Times New Roman"/>
                <a:ea typeface="Times New Roman"/>
                <a:cs typeface="Times New Roman"/>
                <a:sym typeface="Times New Roman"/>
              </a:rPr>
              <a:t>Analytics Dashboard</a:t>
            </a:r>
            <a:endParaRPr sz="1500">
              <a:latin typeface="Times New Roman"/>
              <a:ea typeface="Times New Roman"/>
              <a:cs typeface="Times New Roman"/>
              <a:sym typeface="Times New Roman"/>
            </a:endParaRPr>
          </a:p>
          <a:p>
            <a:pPr indent="-254000" lvl="2" marL="1028700" rtl="0" algn="l">
              <a:lnSpc>
                <a:spcPct val="90000"/>
              </a:lnSpc>
              <a:spcBef>
                <a:spcPts val="0"/>
              </a:spcBef>
              <a:spcAft>
                <a:spcPts val="0"/>
              </a:spcAft>
              <a:buClr>
                <a:srgbClr val="CC0000"/>
              </a:buClr>
              <a:buSzPts val="1400"/>
              <a:buFont typeface="Times New Roman"/>
              <a:buChar char="❏"/>
            </a:pPr>
            <a:r>
              <a:rPr lang="en" sz="1500">
                <a:latin typeface="Times New Roman"/>
                <a:ea typeface="Times New Roman"/>
                <a:cs typeface="Times New Roman"/>
                <a:sym typeface="Times New Roman"/>
              </a:rPr>
              <a:t>Export Options</a:t>
            </a:r>
            <a:endParaRPr sz="1800">
              <a:latin typeface="Times New Roman"/>
              <a:ea typeface="Times New Roman"/>
              <a:cs typeface="Times New Roman"/>
              <a:sym typeface="Times New Roman"/>
            </a:endParaRPr>
          </a:p>
          <a:p>
            <a:pPr indent="-292100" lvl="1" marL="685800" rtl="0" algn="l">
              <a:lnSpc>
                <a:spcPct val="90000"/>
              </a:lnSpc>
              <a:spcBef>
                <a:spcPts val="0"/>
              </a:spcBef>
              <a:spcAft>
                <a:spcPts val="0"/>
              </a:spcAft>
              <a:buSzPts val="2000"/>
              <a:buFont typeface="Times New Roman"/>
              <a:buChar char="❏"/>
            </a:pPr>
            <a:r>
              <a:rPr b="1" lang="en" sz="1800">
                <a:latin typeface="Times New Roman"/>
                <a:ea typeface="Times New Roman"/>
                <a:cs typeface="Times New Roman"/>
                <a:sym typeface="Times New Roman"/>
              </a:rPr>
              <a:t>Feedback &amp; Learning Module</a:t>
            </a:r>
            <a:endParaRPr sz="1800">
              <a:latin typeface="Times New Roman"/>
              <a:ea typeface="Times New Roman"/>
              <a:cs typeface="Times New Roman"/>
              <a:sym typeface="Times New Roman"/>
            </a:endParaRPr>
          </a:p>
          <a:p>
            <a:pPr indent="-254000" lvl="2" marL="1028700" rtl="0" algn="l">
              <a:lnSpc>
                <a:spcPct val="90000"/>
              </a:lnSpc>
              <a:spcBef>
                <a:spcPts val="0"/>
              </a:spcBef>
              <a:spcAft>
                <a:spcPts val="0"/>
              </a:spcAft>
              <a:buClr>
                <a:srgbClr val="CC0000"/>
              </a:buClr>
              <a:buSzPts val="1400"/>
              <a:buFont typeface="Times New Roman"/>
              <a:buChar char="❏"/>
            </a:pPr>
            <a:r>
              <a:rPr lang="en" sz="1500">
                <a:latin typeface="Times New Roman"/>
                <a:ea typeface="Times New Roman"/>
                <a:cs typeface="Times New Roman"/>
                <a:sym typeface="Times New Roman"/>
              </a:rPr>
              <a:t>Performance Monitoring	</a:t>
            </a:r>
            <a:endParaRPr sz="1500">
              <a:latin typeface="Times New Roman"/>
              <a:ea typeface="Times New Roman"/>
              <a:cs typeface="Times New Roman"/>
              <a:sym typeface="Times New Roman"/>
            </a:endParaRPr>
          </a:p>
          <a:p>
            <a:pPr indent="-254000" lvl="2" marL="1028700" rtl="0" algn="l">
              <a:lnSpc>
                <a:spcPct val="90000"/>
              </a:lnSpc>
              <a:spcBef>
                <a:spcPts val="0"/>
              </a:spcBef>
              <a:spcAft>
                <a:spcPts val="0"/>
              </a:spcAft>
              <a:buClr>
                <a:srgbClr val="CC0000"/>
              </a:buClr>
              <a:buSzPts val="1400"/>
              <a:buFont typeface="Times New Roman"/>
              <a:buChar char="❏"/>
            </a:pPr>
            <a:r>
              <a:rPr lang="en" sz="1500">
                <a:latin typeface="Times New Roman"/>
                <a:ea typeface="Times New Roman"/>
                <a:cs typeface="Times New Roman"/>
                <a:sym typeface="Times New Roman"/>
              </a:rPr>
              <a:t>Continuous Improvement</a:t>
            </a:r>
            <a:endParaRPr sz="1800">
              <a:latin typeface="Times New Roman"/>
              <a:ea typeface="Times New Roman"/>
              <a:cs typeface="Times New Roman"/>
              <a:sym typeface="Times New Roman"/>
            </a:endParaRPr>
          </a:p>
        </p:txBody>
      </p:sp>
      <p:sp>
        <p:nvSpPr>
          <p:cNvPr id="292" name="Google Shape;292;p40"/>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293" name="Google Shape;293;p40"/>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94" name="Google Shape;294;p40"/>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41"/>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lnSpc>
                <a:spcPct val="90000"/>
              </a:lnSpc>
              <a:spcBef>
                <a:spcPts val="900"/>
              </a:spcBef>
              <a:spcAft>
                <a:spcPts val="0"/>
              </a:spcAft>
              <a:buNone/>
            </a:pPr>
            <a:r>
              <a:rPr b="1" lang="en">
                <a:solidFill>
                  <a:schemeClr val="accent2"/>
                </a:solidFill>
              </a:rPr>
              <a:t>Data Acquisition Module</a:t>
            </a:r>
            <a:endParaRPr>
              <a:solidFill>
                <a:schemeClr val="accent2"/>
              </a:solidFill>
            </a:endParaRPr>
          </a:p>
        </p:txBody>
      </p:sp>
      <p:sp>
        <p:nvSpPr>
          <p:cNvPr id="300" name="Google Shape;300;p41"/>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en" sz="1800">
                <a:latin typeface="Times New Roman"/>
                <a:ea typeface="Times New Roman"/>
                <a:cs typeface="Times New Roman"/>
                <a:sym typeface="Times New Roman"/>
              </a:rPr>
              <a:t>Main Purpose</a:t>
            </a:r>
            <a:r>
              <a:rPr lang="en" sz="1800">
                <a:latin typeface="Times New Roman"/>
                <a:ea typeface="Times New Roman"/>
                <a:cs typeface="Times New Roman"/>
                <a:sym typeface="Times New Roman"/>
              </a:rPr>
              <a:t>: Collect and validate the input data required for pipe-cutting optimization.</a:t>
            </a:r>
            <a:endParaRPr sz="1800">
              <a:latin typeface="Times New Roman"/>
              <a:ea typeface="Times New Roman"/>
              <a:cs typeface="Times New Roman"/>
              <a:sym typeface="Times New Roman"/>
            </a:endParaRPr>
          </a:p>
          <a:p>
            <a:pPr indent="0" lvl="0" marL="0" rtl="0" algn="l">
              <a:spcBef>
                <a:spcPts val="300"/>
              </a:spcBef>
              <a:spcAft>
                <a:spcPts val="0"/>
              </a:spcAft>
              <a:buNone/>
            </a:pPr>
            <a:r>
              <a:rPr b="1" lang="en" sz="1800">
                <a:latin typeface="Times New Roman"/>
                <a:ea typeface="Times New Roman"/>
                <a:cs typeface="Times New Roman"/>
                <a:sym typeface="Times New Roman"/>
              </a:rPr>
              <a:t>Key Components</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Arial"/>
              <a:buChar char="❏"/>
            </a:pPr>
            <a:r>
              <a:rPr b="1" lang="en" sz="1800">
                <a:latin typeface="Times New Roman"/>
                <a:ea typeface="Times New Roman"/>
                <a:cs typeface="Times New Roman"/>
                <a:sym typeface="Times New Roman"/>
              </a:rPr>
              <a:t>Data Input Interface</a:t>
            </a:r>
            <a:r>
              <a:rPr lang="en" sz="1800">
                <a:latin typeface="Times New Roman"/>
                <a:ea typeface="Times New Roman"/>
                <a:cs typeface="Times New Roman"/>
                <a:sym typeface="Times New Roman"/>
              </a:rPr>
              <a:t>: Users upload data (e.g., pipe sizes and quantities) via CSV.</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Arial"/>
              <a:buChar char="❏"/>
            </a:pPr>
            <a:r>
              <a:rPr b="1" lang="en" sz="1800">
                <a:latin typeface="Times New Roman"/>
                <a:ea typeface="Times New Roman"/>
                <a:cs typeface="Times New Roman"/>
                <a:sym typeface="Times New Roman"/>
              </a:rPr>
              <a:t>Data Validation</a:t>
            </a:r>
            <a:r>
              <a:rPr lang="en" sz="1800">
                <a:latin typeface="Times New Roman"/>
                <a:ea typeface="Times New Roman"/>
                <a:cs typeface="Times New Roman"/>
                <a:sym typeface="Times New Roman"/>
              </a:rPr>
              <a:t>: Ensures the data is complete and correct before processing.</a:t>
            </a:r>
            <a:endParaRPr sz="1800">
              <a:latin typeface="Times New Roman"/>
              <a:ea typeface="Times New Roman"/>
              <a:cs typeface="Times New Roman"/>
              <a:sym typeface="Times New Roman"/>
            </a:endParaRPr>
          </a:p>
        </p:txBody>
      </p:sp>
      <p:sp>
        <p:nvSpPr>
          <p:cNvPr id="301" name="Google Shape;301;p41"/>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02" name="Google Shape;302;p41"/>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03" name="Google Shape;303;p41"/>
          <p:cNvPicPr preferRelativeResize="0"/>
          <p:nvPr/>
        </p:nvPicPr>
        <p:blipFill rotWithShape="1">
          <a:blip r:embed="rId3">
            <a:alphaModFix/>
          </a:blip>
          <a:srcRect b="29492" l="20246" r="19512" t="58681"/>
          <a:stretch/>
        </p:blipFill>
        <p:spPr>
          <a:xfrm>
            <a:off x="895150" y="3569000"/>
            <a:ext cx="6921948" cy="849226"/>
          </a:xfrm>
          <a:prstGeom prst="rect">
            <a:avLst/>
          </a:prstGeom>
          <a:noFill/>
          <a:ln>
            <a:noFill/>
          </a:ln>
        </p:spPr>
      </p:pic>
      <p:sp>
        <p:nvSpPr>
          <p:cNvPr id="304" name="Google Shape;304;p41"/>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42"/>
          <p:cNvSpPr txBox="1"/>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900"/>
              </a:spcBef>
              <a:spcAft>
                <a:spcPts val="0"/>
              </a:spcAft>
              <a:buNone/>
            </a:pPr>
            <a:r>
              <a:rPr b="1" lang="en" sz="2900">
                <a:solidFill>
                  <a:srgbClr val="CC0000"/>
                </a:solidFill>
                <a:latin typeface="Verdana"/>
                <a:ea typeface="Verdana"/>
                <a:cs typeface="Verdana"/>
                <a:sym typeface="Verdana"/>
              </a:rPr>
              <a:t>Data Acquisition Module</a:t>
            </a:r>
            <a:endParaRPr sz="2900">
              <a:solidFill>
                <a:srgbClr val="000000"/>
              </a:solidFill>
              <a:latin typeface="Verdana"/>
              <a:ea typeface="Verdana"/>
              <a:cs typeface="Verdana"/>
              <a:sym typeface="Verdana"/>
            </a:endParaRPr>
          </a:p>
        </p:txBody>
      </p:sp>
      <p:pic>
        <p:nvPicPr>
          <p:cNvPr id="310" name="Google Shape;310;p42"/>
          <p:cNvPicPr preferRelativeResize="0"/>
          <p:nvPr/>
        </p:nvPicPr>
        <p:blipFill>
          <a:blip r:embed="rId3">
            <a:alphaModFix/>
          </a:blip>
          <a:stretch>
            <a:fillRect/>
          </a:stretch>
        </p:blipFill>
        <p:spPr>
          <a:xfrm>
            <a:off x="1234625" y="1283750"/>
            <a:ext cx="6681101" cy="3235050"/>
          </a:xfrm>
          <a:prstGeom prst="rect">
            <a:avLst/>
          </a:prstGeom>
          <a:noFill/>
          <a:ln>
            <a:noFill/>
          </a:ln>
        </p:spPr>
      </p:pic>
      <p:sp>
        <p:nvSpPr>
          <p:cNvPr id="311" name="Google Shape;311;p42"/>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
        <p:nvSpPr>
          <p:cNvPr id="312" name="Google Shape;312;p42"/>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13" name="Google Shape;313;p42"/>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43"/>
          <p:cNvSpPr txBox="1"/>
          <p:nvPr>
            <p:ph type="title"/>
          </p:nvPr>
        </p:nvSpPr>
        <p:spPr>
          <a:xfrm>
            <a:off x="571500" y="233376"/>
            <a:ext cx="8001000" cy="912000"/>
          </a:xfrm>
          <a:prstGeom prst="rect">
            <a:avLst/>
          </a:prstGeom>
        </p:spPr>
        <p:txBody>
          <a:bodyPr anchorCtr="0" anchor="b" bIns="34275" lIns="68575" spcFirstLastPara="1" rIns="68575" wrap="square" tIns="34275">
            <a:noAutofit/>
          </a:bodyPr>
          <a:lstStyle/>
          <a:p>
            <a:pPr indent="0" lvl="0" marL="0" rtl="0" algn="l">
              <a:lnSpc>
                <a:spcPct val="90000"/>
              </a:lnSpc>
              <a:spcBef>
                <a:spcPts val="900"/>
              </a:spcBef>
              <a:spcAft>
                <a:spcPts val="0"/>
              </a:spcAft>
              <a:buNone/>
            </a:pPr>
            <a:r>
              <a:rPr b="1" lang="en">
                <a:solidFill>
                  <a:schemeClr val="accent2"/>
                </a:solidFill>
              </a:rPr>
              <a:t>Optimization Engine</a:t>
            </a:r>
            <a:endParaRPr>
              <a:solidFill>
                <a:schemeClr val="accent2"/>
              </a:solidFill>
            </a:endParaRPr>
          </a:p>
        </p:txBody>
      </p:sp>
      <p:sp>
        <p:nvSpPr>
          <p:cNvPr id="319" name="Google Shape;319;p43"/>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l">
              <a:lnSpc>
                <a:spcPct val="105000"/>
              </a:lnSpc>
              <a:spcBef>
                <a:spcPts val="1200"/>
              </a:spcBef>
              <a:spcAft>
                <a:spcPts val="0"/>
              </a:spcAft>
              <a:buNone/>
            </a:pPr>
            <a:r>
              <a:rPr b="1" lang="en" sz="1800">
                <a:latin typeface="Times New Roman"/>
                <a:ea typeface="Times New Roman"/>
                <a:cs typeface="Times New Roman"/>
                <a:sym typeface="Times New Roman"/>
              </a:rPr>
              <a:t>Main Purpose</a:t>
            </a:r>
            <a:r>
              <a:rPr lang="en" sz="1800">
                <a:latin typeface="Times New Roman"/>
                <a:ea typeface="Times New Roman"/>
                <a:cs typeface="Times New Roman"/>
                <a:sym typeface="Times New Roman"/>
              </a:rPr>
              <a:t>: Generate optimal cutting patterns to minimize waste and maximize efficiency.</a:t>
            </a:r>
            <a:endParaRPr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Key Components</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lnSpc>
                <a:spcPct val="100000"/>
              </a:lnSpc>
              <a:spcBef>
                <a:spcPts val="1200"/>
              </a:spcBef>
              <a:spcAft>
                <a:spcPts val="0"/>
              </a:spcAft>
              <a:buSzPts val="1800"/>
              <a:buFont typeface="Times New Roman"/>
              <a:buChar char="❏"/>
            </a:pPr>
            <a:r>
              <a:rPr b="1" lang="en" sz="1800">
                <a:latin typeface="Times New Roman"/>
                <a:ea typeface="Times New Roman"/>
                <a:cs typeface="Times New Roman"/>
                <a:sym typeface="Times New Roman"/>
              </a:rPr>
              <a:t>Algorithm Core</a:t>
            </a:r>
            <a:r>
              <a:rPr lang="en" sz="1800">
                <a:latin typeface="Times New Roman"/>
                <a:ea typeface="Times New Roman"/>
                <a:cs typeface="Times New Roman"/>
                <a:sym typeface="Times New Roman"/>
              </a:rPr>
              <a:t>: Uses the Best Fit Decreasing algorithm to allocate pipes based on the available lengths.</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Pattern Generation</a:t>
            </a:r>
            <a:r>
              <a:rPr lang="en" sz="1800">
                <a:latin typeface="Times New Roman"/>
                <a:ea typeface="Times New Roman"/>
                <a:cs typeface="Times New Roman"/>
                <a:sym typeface="Times New Roman"/>
              </a:rPr>
              <a:t>: Creates cutting patterns for pipes.</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Simulation &amp; Validation</a:t>
            </a:r>
            <a:r>
              <a:rPr lang="en" sz="1800">
                <a:latin typeface="Times New Roman"/>
                <a:ea typeface="Times New Roman"/>
                <a:cs typeface="Times New Roman"/>
                <a:sym typeface="Times New Roman"/>
              </a:rPr>
              <a:t>: Tests the patterns in a simulated environment to ensure practicality.</a:t>
            </a:r>
            <a:endParaRPr sz="18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1800">
              <a:latin typeface="Times New Roman"/>
              <a:ea typeface="Times New Roman"/>
              <a:cs typeface="Times New Roman"/>
              <a:sym typeface="Times New Roman"/>
            </a:endParaRPr>
          </a:p>
        </p:txBody>
      </p:sp>
      <p:sp>
        <p:nvSpPr>
          <p:cNvPr id="320" name="Google Shape;320;p43"/>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First Rev</a:t>
            </a:r>
            <a:r>
              <a:rPr lang="en"/>
              <a:t>Third Review</a:t>
            </a:r>
            <a:endParaRPr/>
          </a:p>
          <a:p>
            <a:pPr indent="0" lvl="0" marL="0" rtl="0" algn="l">
              <a:lnSpc>
                <a:spcPct val="100000"/>
              </a:lnSpc>
              <a:spcBef>
                <a:spcPts val="0"/>
              </a:spcBef>
              <a:spcAft>
                <a:spcPts val="0"/>
              </a:spcAft>
              <a:buSzPts val="1100"/>
              <a:buNone/>
            </a:pPr>
            <a:r>
              <a:rPr lang="en"/>
              <a:t>ew</a:t>
            </a:r>
            <a:endParaRPr/>
          </a:p>
        </p:txBody>
      </p:sp>
      <p:sp>
        <p:nvSpPr>
          <p:cNvPr id="321" name="Google Shape;321;p43"/>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22" name="Google Shape;322;p43"/>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23" name="Google Shape;323;p43"/>
          <p:cNvPicPr preferRelativeResize="0"/>
          <p:nvPr/>
        </p:nvPicPr>
        <p:blipFill rotWithShape="1">
          <a:blip r:embed="rId3">
            <a:alphaModFix/>
          </a:blip>
          <a:srcRect b="48035" l="20898" r="19221" t="41193"/>
          <a:stretch/>
        </p:blipFill>
        <p:spPr>
          <a:xfrm>
            <a:off x="1150400" y="3868350"/>
            <a:ext cx="6625126" cy="744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sz="2400">
                <a:solidFill>
                  <a:srgbClr val="CC0000"/>
                </a:solidFill>
              </a:rPr>
              <a:t>Problem Statement </a:t>
            </a:r>
            <a:endParaRPr sz="2100">
              <a:solidFill>
                <a:srgbClr val="CC0000"/>
              </a:solidFill>
            </a:endParaRPr>
          </a:p>
        </p:txBody>
      </p:sp>
      <p:sp>
        <p:nvSpPr>
          <p:cNvPr id="143" name="Google Shape;143;p26"/>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lnSpc>
                <a:spcPct val="100000"/>
              </a:lnSpc>
              <a:spcBef>
                <a:spcPts val="500"/>
              </a:spcBef>
              <a:spcAft>
                <a:spcPts val="0"/>
              </a:spcAft>
              <a:buSzPts val="2300"/>
              <a:buNone/>
            </a:pPr>
            <a:r>
              <a:t/>
            </a:r>
            <a:endParaRPr sz="1800">
              <a:solidFill>
                <a:srgbClr val="000000"/>
              </a:solidFill>
              <a:latin typeface="Times New Roman"/>
              <a:ea typeface="Times New Roman"/>
              <a:cs typeface="Times New Roman"/>
              <a:sym typeface="Times New Roman"/>
            </a:endParaRPr>
          </a:p>
          <a:p>
            <a:pPr indent="0" lvl="0" marL="0" rtl="0" algn="just">
              <a:lnSpc>
                <a:spcPct val="100000"/>
              </a:lnSpc>
              <a:spcBef>
                <a:spcPts val="500"/>
              </a:spcBef>
              <a:spcAft>
                <a:spcPts val="0"/>
              </a:spcAft>
              <a:buSzPts val="2300"/>
              <a:buNone/>
            </a:pPr>
            <a:r>
              <a:rPr lang="en" sz="1800">
                <a:solidFill>
                  <a:srgbClr val="000000"/>
                </a:solidFill>
                <a:latin typeface="Times New Roman"/>
                <a:ea typeface="Times New Roman"/>
                <a:cs typeface="Times New Roman"/>
                <a:sym typeface="Times New Roman"/>
              </a:rPr>
              <a:t>Develop an automated system to optimize pipe cutting in industrial manufacturing, minimizing material waste and maximizing efficiency. The system will analyze stock data to determine optimal sizes and quantities of pipes for cutting, aiming to reduce usage of large pipes, improve material utilization, and enhance overall operational efficiency.</a:t>
            </a:r>
            <a:endParaRPr b="1" sz="2400">
              <a:solidFill>
                <a:srgbClr val="FF0000"/>
              </a:solidFill>
            </a:endParaRPr>
          </a:p>
          <a:p>
            <a:pPr indent="0" lvl="0" marL="0" rtl="0" algn="l">
              <a:spcBef>
                <a:spcPts val="0"/>
              </a:spcBef>
              <a:spcAft>
                <a:spcPts val="0"/>
              </a:spcAft>
              <a:buClr>
                <a:schemeClr val="dk1"/>
              </a:buClr>
              <a:buSzPts val="1100"/>
              <a:buFont typeface="Arial"/>
              <a:buNone/>
            </a:pPr>
            <a:r>
              <a:t/>
            </a:r>
            <a:endParaRPr b="1" sz="2400">
              <a:solidFill>
                <a:srgbClr val="FF0000"/>
              </a:solidFill>
            </a:endParaRPr>
          </a:p>
        </p:txBody>
      </p:sp>
      <p:sp>
        <p:nvSpPr>
          <p:cNvPr id="144" name="Google Shape;144;p26"/>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
        <p:nvSpPr>
          <p:cNvPr id="145" name="Google Shape;145;p26"/>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146" name="Google Shape;146;p26"/>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pic>
        <p:nvPicPr>
          <p:cNvPr id="328" name="Google Shape;328;p44"/>
          <p:cNvPicPr preferRelativeResize="0"/>
          <p:nvPr/>
        </p:nvPicPr>
        <p:blipFill>
          <a:blip r:embed="rId3">
            <a:alphaModFix/>
          </a:blip>
          <a:stretch>
            <a:fillRect/>
          </a:stretch>
        </p:blipFill>
        <p:spPr>
          <a:xfrm>
            <a:off x="1521624" y="1280925"/>
            <a:ext cx="6411900" cy="3262675"/>
          </a:xfrm>
          <a:prstGeom prst="rect">
            <a:avLst/>
          </a:prstGeom>
          <a:noFill/>
          <a:ln>
            <a:noFill/>
          </a:ln>
        </p:spPr>
      </p:pic>
      <p:sp>
        <p:nvSpPr>
          <p:cNvPr id="329" name="Google Shape;329;p44"/>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lnSpc>
                <a:spcPct val="90000"/>
              </a:lnSpc>
              <a:spcBef>
                <a:spcPts val="900"/>
              </a:spcBef>
              <a:spcAft>
                <a:spcPts val="0"/>
              </a:spcAft>
              <a:buNone/>
            </a:pPr>
            <a:r>
              <a:rPr b="1" lang="en">
                <a:solidFill>
                  <a:schemeClr val="accent2"/>
                </a:solidFill>
              </a:rPr>
              <a:t>Optimization Engine</a:t>
            </a:r>
            <a:endParaRPr>
              <a:solidFill>
                <a:schemeClr val="accent2"/>
              </a:solidFill>
            </a:endParaRPr>
          </a:p>
        </p:txBody>
      </p:sp>
      <p:sp>
        <p:nvSpPr>
          <p:cNvPr id="330" name="Google Shape;330;p44"/>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
        <p:nvSpPr>
          <p:cNvPr id="331" name="Google Shape;331;p44"/>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32" name="Google Shape;332;p44"/>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45"/>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lnSpc>
                <a:spcPct val="90000"/>
              </a:lnSpc>
              <a:spcBef>
                <a:spcPts val="900"/>
              </a:spcBef>
              <a:spcAft>
                <a:spcPts val="0"/>
              </a:spcAft>
              <a:buNone/>
            </a:pPr>
            <a:r>
              <a:rPr b="1" lang="en">
                <a:solidFill>
                  <a:schemeClr val="accent2"/>
                </a:solidFill>
              </a:rPr>
              <a:t>Results Dissemination Module</a:t>
            </a:r>
            <a:endParaRPr>
              <a:solidFill>
                <a:schemeClr val="accent2"/>
              </a:solidFill>
            </a:endParaRPr>
          </a:p>
        </p:txBody>
      </p:sp>
      <p:sp>
        <p:nvSpPr>
          <p:cNvPr id="338" name="Google Shape;338;p45"/>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Main Purpose</a:t>
            </a:r>
            <a:r>
              <a:rPr lang="en" sz="1800">
                <a:latin typeface="Times New Roman"/>
                <a:ea typeface="Times New Roman"/>
                <a:cs typeface="Times New Roman"/>
                <a:sym typeface="Times New Roman"/>
              </a:rPr>
              <a:t>: Present the results of the optimization process.</a:t>
            </a:r>
            <a:endParaRPr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Key Components</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lnSpc>
                <a:spcPct val="100000"/>
              </a:lnSpc>
              <a:spcBef>
                <a:spcPts val="1200"/>
              </a:spcBef>
              <a:spcAft>
                <a:spcPts val="0"/>
              </a:spcAft>
              <a:buSzPts val="1800"/>
              <a:buFont typeface="Verdana"/>
              <a:buChar char="❏"/>
            </a:pPr>
            <a:r>
              <a:rPr b="1" lang="en" sz="1800">
                <a:latin typeface="Times New Roman"/>
                <a:ea typeface="Times New Roman"/>
                <a:cs typeface="Times New Roman"/>
                <a:sym typeface="Times New Roman"/>
              </a:rPr>
              <a:t>Results Display</a:t>
            </a:r>
            <a:r>
              <a:rPr lang="en" sz="1800">
                <a:latin typeface="Times New Roman"/>
                <a:ea typeface="Times New Roman"/>
                <a:cs typeface="Times New Roman"/>
                <a:sym typeface="Times New Roman"/>
              </a:rPr>
              <a:t>: Visualizes the cutting plans using bar charts and pipe usage summaries.</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Verdana"/>
              <a:buChar char="❏"/>
            </a:pPr>
            <a:r>
              <a:rPr b="1" lang="en" sz="1800">
                <a:latin typeface="Times New Roman"/>
                <a:ea typeface="Times New Roman"/>
                <a:cs typeface="Times New Roman"/>
                <a:sym typeface="Times New Roman"/>
              </a:rPr>
              <a:t>Analytics Dashboard</a:t>
            </a:r>
            <a:r>
              <a:rPr lang="en" sz="1800">
                <a:latin typeface="Times New Roman"/>
                <a:ea typeface="Times New Roman"/>
                <a:cs typeface="Times New Roman"/>
                <a:sym typeface="Times New Roman"/>
              </a:rPr>
              <a:t>: Provides performance metrics and waste reduction insights.</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Verdana"/>
              <a:buChar char="❏"/>
            </a:pPr>
            <a:r>
              <a:rPr b="1" lang="en" sz="1800">
                <a:latin typeface="Times New Roman"/>
                <a:ea typeface="Times New Roman"/>
                <a:cs typeface="Times New Roman"/>
                <a:sym typeface="Times New Roman"/>
              </a:rPr>
              <a:t>Export Options</a:t>
            </a:r>
            <a:r>
              <a:rPr lang="en" sz="1800">
                <a:latin typeface="Times New Roman"/>
                <a:ea typeface="Times New Roman"/>
                <a:cs typeface="Times New Roman"/>
                <a:sym typeface="Times New Roman"/>
              </a:rPr>
              <a:t>: Allows users to export the results in different formats like CSV or PDF.</a:t>
            </a:r>
            <a:endParaRPr b="1" sz="1800">
              <a:latin typeface="Times New Roman"/>
              <a:ea typeface="Times New Roman"/>
              <a:cs typeface="Times New Roman"/>
              <a:sym typeface="Times New Roman"/>
            </a:endParaRPr>
          </a:p>
        </p:txBody>
      </p:sp>
      <p:sp>
        <p:nvSpPr>
          <p:cNvPr id="339" name="Google Shape;339;p45"/>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
        <p:nvSpPr>
          <p:cNvPr id="340" name="Google Shape;340;p45"/>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41" name="Google Shape;341;p45"/>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42" name="Google Shape;342;p45"/>
          <p:cNvPicPr preferRelativeResize="0"/>
          <p:nvPr/>
        </p:nvPicPr>
        <p:blipFill rotWithShape="1">
          <a:blip r:embed="rId3">
            <a:alphaModFix/>
          </a:blip>
          <a:srcRect b="63461" l="20898" r="19221" t="25767"/>
          <a:stretch/>
        </p:blipFill>
        <p:spPr>
          <a:xfrm>
            <a:off x="1178488" y="3862900"/>
            <a:ext cx="6625126" cy="744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6" name="Shape 346"/>
        <p:cNvGrpSpPr/>
        <p:nvPr/>
      </p:nvGrpSpPr>
      <p:grpSpPr>
        <a:xfrm>
          <a:off x="0" y="0"/>
          <a:ext cx="0" cy="0"/>
          <a:chOff x="0" y="0"/>
          <a:chExt cx="0" cy="0"/>
        </a:xfrm>
      </p:grpSpPr>
      <p:sp>
        <p:nvSpPr>
          <p:cNvPr id="347" name="Google Shape;347;p46"/>
          <p:cNvSpPr txBox="1"/>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900"/>
              </a:spcBef>
              <a:spcAft>
                <a:spcPts val="0"/>
              </a:spcAft>
              <a:buNone/>
            </a:pPr>
            <a:r>
              <a:rPr b="1" lang="en" sz="2900">
                <a:solidFill>
                  <a:srgbClr val="CC0000"/>
                </a:solidFill>
                <a:latin typeface="Verdana"/>
                <a:ea typeface="Verdana"/>
                <a:cs typeface="Verdana"/>
                <a:sym typeface="Verdana"/>
              </a:rPr>
              <a:t>Results Dissemination Module</a:t>
            </a:r>
            <a:endParaRPr sz="2900">
              <a:solidFill>
                <a:srgbClr val="000000"/>
              </a:solidFill>
              <a:latin typeface="Verdana"/>
              <a:ea typeface="Verdana"/>
              <a:cs typeface="Verdana"/>
              <a:sym typeface="Verdana"/>
            </a:endParaRPr>
          </a:p>
        </p:txBody>
      </p:sp>
      <p:pic>
        <p:nvPicPr>
          <p:cNvPr id="348" name="Google Shape;348;p46"/>
          <p:cNvPicPr preferRelativeResize="0"/>
          <p:nvPr/>
        </p:nvPicPr>
        <p:blipFill>
          <a:blip r:embed="rId3">
            <a:alphaModFix/>
          </a:blip>
          <a:stretch>
            <a:fillRect/>
          </a:stretch>
        </p:blipFill>
        <p:spPr>
          <a:xfrm>
            <a:off x="624300" y="1316925"/>
            <a:ext cx="7895399" cy="3220050"/>
          </a:xfrm>
          <a:prstGeom prst="rect">
            <a:avLst/>
          </a:prstGeom>
          <a:noFill/>
          <a:ln>
            <a:noFill/>
          </a:ln>
        </p:spPr>
      </p:pic>
      <p:sp>
        <p:nvSpPr>
          <p:cNvPr id="349" name="Google Shape;349;p46"/>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
        <p:nvSpPr>
          <p:cNvPr id="350" name="Google Shape;350;p46"/>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51" name="Google Shape;351;p46"/>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47"/>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lnSpc>
                <a:spcPct val="90000"/>
              </a:lnSpc>
              <a:spcBef>
                <a:spcPts val="900"/>
              </a:spcBef>
              <a:spcAft>
                <a:spcPts val="0"/>
              </a:spcAft>
              <a:buNone/>
            </a:pPr>
            <a:r>
              <a:rPr b="1" lang="en">
                <a:solidFill>
                  <a:schemeClr val="accent2"/>
                </a:solidFill>
              </a:rPr>
              <a:t>Feedback &amp; Learning Module</a:t>
            </a:r>
            <a:endParaRPr>
              <a:solidFill>
                <a:schemeClr val="accent2"/>
              </a:solidFill>
            </a:endParaRPr>
          </a:p>
        </p:txBody>
      </p:sp>
      <p:sp>
        <p:nvSpPr>
          <p:cNvPr id="357" name="Google Shape;357;p47"/>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Main Purpose</a:t>
            </a:r>
            <a:r>
              <a:rPr lang="en" sz="1800">
                <a:latin typeface="Times New Roman"/>
                <a:ea typeface="Times New Roman"/>
                <a:cs typeface="Times New Roman"/>
                <a:sym typeface="Times New Roman"/>
              </a:rPr>
              <a:t>: Continuously improve the optimization process by learning from past data.</a:t>
            </a:r>
            <a:endParaRPr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Key Components</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lnSpc>
                <a:spcPct val="100000"/>
              </a:lnSpc>
              <a:spcBef>
                <a:spcPts val="1200"/>
              </a:spcBef>
              <a:spcAft>
                <a:spcPts val="0"/>
              </a:spcAft>
              <a:buSzPts val="1800"/>
              <a:buFont typeface="Arial"/>
              <a:buChar char="❏"/>
            </a:pPr>
            <a:r>
              <a:rPr b="1" lang="en" sz="1800">
                <a:latin typeface="Times New Roman"/>
                <a:ea typeface="Times New Roman"/>
                <a:cs typeface="Times New Roman"/>
                <a:sym typeface="Times New Roman"/>
              </a:rPr>
              <a:t>Performance Monitoring</a:t>
            </a:r>
            <a:r>
              <a:rPr lang="en" sz="1800">
                <a:latin typeface="Times New Roman"/>
                <a:ea typeface="Times New Roman"/>
                <a:cs typeface="Times New Roman"/>
                <a:sym typeface="Times New Roman"/>
              </a:rPr>
              <a:t>: Tracks real-time performance of the cutting plans.</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Arial"/>
              <a:buChar char="❏"/>
            </a:pPr>
            <a:r>
              <a:rPr b="1" lang="en" sz="1800">
                <a:latin typeface="Times New Roman"/>
                <a:ea typeface="Times New Roman"/>
                <a:cs typeface="Times New Roman"/>
                <a:sym typeface="Times New Roman"/>
              </a:rPr>
              <a:t>Continuous Improvement</a:t>
            </a:r>
            <a:r>
              <a:rPr lang="en" sz="1800">
                <a:latin typeface="Times New Roman"/>
                <a:ea typeface="Times New Roman"/>
                <a:cs typeface="Times New Roman"/>
                <a:sym typeface="Times New Roman"/>
              </a:rPr>
              <a:t>: Uses feedback to refine the algorithm for better future results.</a:t>
            </a:r>
            <a:endParaRPr sz="1800">
              <a:latin typeface="Times New Roman"/>
              <a:ea typeface="Times New Roman"/>
              <a:cs typeface="Times New Roman"/>
              <a:sym typeface="Times New Roman"/>
            </a:endParaRPr>
          </a:p>
          <a:p>
            <a:pPr indent="0" lvl="0" marL="457200" rtl="0" algn="l">
              <a:lnSpc>
                <a:spcPct val="100000"/>
              </a:lnSpc>
              <a:spcBef>
                <a:spcPts val="1200"/>
              </a:spcBef>
              <a:spcAft>
                <a:spcPts val="1200"/>
              </a:spcAft>
              <a:buNone/>
            </a:pPr>
            <a:r>
              <a:t/>
            </a:r>
            <a:endParaRPr b="1" sz="1800">
              <a:latin typeface="Times New Roman"/>
              <a:ea typeface="Times New Roman"/>
              <a:cs typeface="Times New Roman"/>
              <a:sym typeface="Times New Roman"/>
            </a:endParaRPr>
          </a:p>
        </p:txBody>
      </p:sp>
      <p:sp>
        <p:nvSpPr>
          <p:cNvPr id="358" name="Google Shape;358;p47"/>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Third Review</a:t>
            </a:r>
            <a:endParaRPr/>
          </a:p>
          <a:p>
            <a:pPr indent="0" lvl="0" marL="0" rtl="0" algn="l">
              <a:lnSpc>
                <a:spcPct val="100000"/>
              </a:lnSpc>
              <a:spcBef>
                <a:spcPts val="0"/>
              </a:spcBef>
              <a:spcAft>
                <a:spcPts val="0"/>
              </a:spcAft>
              <a:buSzPts val="1100"/>
              <a:buNone/>
            </a:pPr>
            <a:r>
              <a:t/>
            </a:r>
            <a:endParaRPr/>
          </a:p>
        </p:txBody>
      </p:sp>
      <p:sp>
        <p:nvSpPr>
          <p:cNvPr id="359" name="Google Shape;359;p47"/>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60" name="Google Shape;360;p47"/>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61" name="Google Shape;361;p47"/>
          <p:cNvPicPr preferRelativeResize="0"/>
          <p:nvPr/>
        </p:nvPicPr>
        <p:blipFill rotWithShape="1">
          <a:blip r:embed="rId3">
            <a:alphaModFix/>
          </a:blip>
          <a:srcRect b="17461" l="21161" r="18958" t="71767"/>
          <a:stretch/>
        </p:blipFill>
        <p:spPr>
          <a:xfrm>
            <a:off x="1262600" y="3728525"/>
            <a:ext cx="6625126" cy="7448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48"/>
          <p:cNvSpPr txBox="1"/>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900"/>
              </a:spcBef>
              <a:spcAft>
                <a:spcPts val="0"/>
              </a:spcAft>
              <a:buNone/>
            </a:pPr>
            <a:r>
              <a:rPr b="1" lang="en" sz="2900">
                <a:solidFill>
                  <a:srgbClr val="CC0000"/>
                </a:solidFill>
                <a:latin typeface="Verdana"/>
                <a:ea typeface="Verdana"/>
                <a:cs typeface="Verdana"/>
                <a:sym typeface="Verdana"/>
              </a:rPr>
              <a:t>Feedback &amp; Learning Module</a:t>
            </a:r>
            <a:endParaRPr sz="2900">
              <a:solidFill>
                <a:srgbClr val="000000"/>
              </a:solidFill>
              <a:latin typeface="Verdana"/>
              <a:ea typeface="Verdana"/>
              <a:cs typeface="Verdana"/>
              <a:sym typeface="Verdana"/>
            </a:endParaRPr>
          </a:p>
        </p:txBody>
      </p:sp>
      <p:pic>
        <p:nvPicPr>
          <p:cNvPr id="367" name="Google Shape;367;p48"/>
          <p:cNvPicPr preferRelativeResize="0"/>
          <p:nvPr/>
        </p:nvPicPr>
        <p:blipFill>
          <a:blip r:embed="rId3">
            <a:alphaModFix/>
          </a:blip>
          <a:stretch>
            <a:fillRect/>
          </a:stretch>
        </p:blipFill>
        <p:spPr>
          <a:xfrm>
            <a:off x="1489700" y="1283750"/>
            <a:ext cx="5957550" cy="3315999"/>
          </a:xfrm>
          <a:prstGeom prst="rect">
            <a:avLst/>
          </a:prstGeom>
          <a:noFill/>
          <a:ln>
            <a:noFill/>
          </a:ln>
        </p:spPr>
      </p:pic>
      <p:sp>
        <p:nvSpPr>
          <p:cNvPr id="368" name="Google Shape;368;p48"/>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
        <p:nvSpPr>
          <p:cNvPr id="369" name="Google Shape;369;p48"/>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70" name="Google Shape;370;p48"/>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49"/>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lnSpc>
                <a:spcPct val="90000"/>
              </a:lnSpc>
              <a:spcBef>
                <a:spcPts val="900"/>
              </a:spcBef>
              <a:spcAft>
                <a:spcPts val="0"/>
              </a:spcAft>
              <a:buNone/>
            </a:pPr>
            <a:r>
              <a:rPr b="1" lang="en">
                <a:solidFill>
                  <a:schemeClr val="accent2"/>
                </a:solidFill>
                <a:highlight>
                  <a:srgbClr val="FFFFFF"/>
                </a:highlight>
              </a:rPr>
              <a:t>Result and Discussion</a:t>
            </a:r>
            <a:endParaRPr b="1">
              <a:solidFill>
                <a:schemeClr val="accent2"/>
              </a:solidFill>
            </a:endParaRPr>
          </a:p>
        </p:txBody>
      </p:sp>
      <p:sp>
        <p:nvSpPr>
          <p:cNvPr id="376" name="Google Shape;376;p49"/>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Main Purpose</a:t>
            </a:r>
            <a:r>
              <a:rPr lang="en" sz="1800">
                <a:latin typeface="Times New Roman"/>
                <a:ea typeface="Times New Roman"/>
                <a:cs typeface="Times New Roman"/>
                <a:sym typeface="Times New Roman"/>
              </a:rPr>
              <a:t>: Continuously improve the optimization process by learning from past data.</a:t>
            </a:r>
            <a:endParaRPr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Key Components</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lnSpc>
                <a:spcPct val="100000"/>
              </a:lnSpc>
              <a:spcBef>
                <a:spcPts val="1200"/>
              </a:spcBef>
              <a:spcAft>
                <a:spcPts val="0"/>
              </a:spcAft>
              <a:buSzPts val="1800"/>
              <a:buFont typeface="Arial"/>
              <a:buChar char="❏"/>
            </a:pPr>
            <a:r>
              <a:rPr b="1" lang="en" sz="1800">
                <a:latin typeface="Times New Roman"/>
                <a:ea typeface="Times New Roman"/>
                <a:cs typeface="Times New Roman"/>
                <a:sym typeface="Times New Roman"/>
              </a:rPr>
              <a:t>Performance Monitoring</a:t>
            </a:r>
            <a:r>
              <a:rPr lang="en" sz="1800">
                <a:latin typeface="Times New Roman"/>
                <a:ea typeface="Times New Roman"/>
                <a:cs typeface="Times New Roman"/>
                <a:sym typeface="Times New Roman"/>
              </a:rPr>
              <a:t>: Tracks real-time performance of the cutting plans.</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Arial"/>
              <a:buChar char="❏"/>
            </a:pPr>
            <a:r>
              <a:rPr b="1" lang="en" sz="1800">
                <a:latin typeface="Times New Roman"/>
                <a:ea typeface="Times New Roman"/>
                <a:cs typeface="Times New Roman"/>
                <a:sym typeface="Times New Roman"/>
              </a:rPr>
              <a:t>Continuous Improvement</a:t>
            </a:r>
            <a:r>
              <a:rPr lang="en" sz="1800">
                <a:latin typeface="Times New Roman"/>
                <a:ea typeface="Times New Roman"/>
                <a:cs typeface="Times New Roman"/>
                <a:sym typeface="Times New Roman"/>
              </a:rPr>
              <a:t>: Uses feedback to refine the algorithm for better future results.</a:t>
            </a:r>
            <a:endParaRPr sz="1800">
              <a:latin typeface="Times New Roman"/>
              <a:ea typeface="Times New Roman"/>
              <a:cs typeface="Times New Roman"/>
              <a:sym typeface="Times New Roman"/>
            </a:endParaRPr>
          </a:p>
          <a:p>
            <a:pPr indent="0" lvl="0" marL="457200" rtl="0" algn="l">
              <a:lnSpc>
                <a:spcPct val="100000"/>
              </a:lnSpc>
              <a:spcBef>
                <a:spcPts val="1200"/>
              </a:spcBef>
              <a:spcAft>
                <a:spcPts val="1200"/>
              </a:spcAft>
              <a:buNone/>
            </a:pPr>
            <a:r>
              <a:t/>
            </a:r>
            <a:endParaRPr b="1" sz="1800">
              <a:latin typeface="Times New Roman"/>
              <a:ea typeface="Times New Roman"/>
              <a:cs typeface="Times New Roman"/>
              <a:sym typeface="Times New Roman"/>
            </a:endParaRPr>
          </a:p>
        </p:txBody>
      </p:sp>
      <p:sp>
        <p:nvSpPr>
          <p:cNvPr id="377" name="Google Shape;377;p49"/>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Third Review</a:t>
            </a:r>
            <a:endParaRPr/>
          </a:p>
          <a:p>
            <a:pPr indent="0" lvl="0" marL="0" rtl="0" algn="l">
              <a:lnSpc>
                <a:spcPct val="100000"/>
              </a:lnSpc>
              <a:spcBef>
                <a:spcPts val="0"/>
              </a:spcBef>
              <a:spcAft>
                <a:spcPts val="0"/>
              </a:spcAft>
              <a:buSzPts val="1100"/>
              <a:buNone/>
            </a:pPr>
            <a:r>
              <a:t/>
            </a:r>
            <a:endParaRPr/>
          </a:p>
        </p:txBody>
      </p:sp>
      <p:sp>
        <p:nvSpPr>
          <p:cNvPr id="378" name="Google Shape;378;p49"/>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79" name="Google Shape;379;p49"/>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80" name="Google Shape;380;p49"/>
          <p:cNvPicPr preferRelativeResize="0"/>
          <p:nvPr/>
        </p:nvPicPr>
        <p:blipFill rotWithShape="1">
          <a:blip r:embed="rId3">
            <a:alphaModFix/>
          </a:blip>
          <a:srcRect b="17461" l="21161" r="18958" t="71767"/>
          <a:stretch/>
        </p:blipFill>
        <p:spPr>
          <a:xfrm>
            <a:off x="1262600" y="3728525"/>
            <a:ext cx="6625126" cy="7448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p50"/>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a:solidFill>
                  <a:schemeClr val="accent2"/>
                </a:solidFill>
              </a:rPr>
              <a:t>References</a:t>
            </a:r>
            <a:endParaRPr>
              <a:solidFill>
                <a:schemeClr val="accent2"/>
              </a:solidFill>
            </a:endParaRPr>
          </a:p>
        </p:txBody>
      </p:sp>
      <p:sp>
        <p:nvSpPr>
          <p:cNvPr id="386" name="Google Shape;386;p50"/>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279400" lvl="0" marL="342900" rtl="0" algn="just">
              <a:lnSpc>
                <a:spcPct val="110000"/>
              </a:lnSpc>
              <a:spcBef>
                <a:spcPts val="0"/>
              </a:spcBef>
              <a:spcAft>
                <a:spcPts val="0"/>
              </a:spcAft>
              <a:buClr>
                <a:srgbClr val="CC0000"/>
              </a:buClr>
              <a:buSzPts val="1800"/>
              <a:buFont typeface="Times New Roman"/>
              <a:buChar char="❏"/>
            </a:pPr>
            <a:r>
              <a:rPr b="1" lang="en" sz="1800">
                <a:latin typeface="Times New Roman"/>
                <a:ea typeface="Times New Roman"/>
                <a:cs typeface="Times New Roman"/>
                <a:sym typeface="Times New Roman"/>
              </a:rPr>
              <a:t>A. Kumar, D. Verma, and A. Kumar, "A Review of Cutting Stock Problem Solutions with Metaheuristics: Recent Trends and Future Directions,"</a:t>
            </a:r>
            <a:r>
              <a:rPr lang="en" sz="1800">
                <a:latin typeface="Times New Roman"/>
                <a:ea typeface="Times New Roman"/>
                <a:cs typeface="Times New Roman"/>
                <a:sym typeface="Times New Roman"/>
              </a:rPr>
              <a:t> </a:t>
            </a:r>
            <a:r>
              <a:rPr i="1" lang="en" sz="1800">
                <a:latin typeface="Times New Roman"/>
                <a:ea typeface="Times New Roman"/>
                <a:cs typeface="Times New Roman"/>
                <a:sym typeface="Times New Roman"/>
              </a:rPr>
              <a:t>IEEE Access</a:t>
            </a:r>
            <a:r>
              <a:rPr lang="en" sz="1800">
                <a:latin typeface="Times New Roman"/>
                <a:ea typeface="Times New Roman"/>
                <a:cs typeface="Times New Roman"/>
                <a:sym typeface="Times New Roman"/>
              </a:rPr>
              <a:t>, vol. 11, pp. 59342-59364, 2023, doi: 10.1109/ACCESS.2023.3275412.</a:t>
            </a:r>
            <a:endParaRPr sz="1800">
              <a:latin typeface="Times New Roman"/>
              <a:ea typeface="Times New Roman"/>
              <a:cs typeface="Times New Roman"/>
              <a:sym typeface="Times New Roman"/>
            </a:endParaRPr>
          </a:p>
          <a:p>
            <a:pPr indent="-279400" lvl="0" marL="342900" rtl="0" algn="just">
              <a:lnSpc>
                <a:spcPct val="110000"/>
              </a:lnSpc>
              <a:spcBef>
                <a:spcPts val="0"/>
              </a:spcBef>
              <a:spcAft>
                <a:spcPts val="0"/>
              </a:spcAft>
              <a:buClr>
                <a:srgbClr val="CC0000"/>
              </a:buClr>
              <a:buSzPts val="1800"/>
              <a:buFont typeface="Times New Roman"/>
              <a:buChar char="❏"/>
            </a:pPr>
            <a:r>
              <a:rPr b="1" lang="en" sz="1800">
                <a:latin typeface="Times New Roman"/>
                <a:ea typeface="Times New Roman"/>
                <a:cs typeface="Times New Roman"/>
                <a:sym typeface="Times New Roman"/>
              </a:rPr>
              <a:t>Y. Li, H. Wang, and Z. Liu, "An Adaptive Genetic Algorithm for the Cutting Stock Problem with Multiple Patterns,"</a:t>
            </a:r>
            <a:r>
              <a:rPr lang="en" sz="1800">
                <a:latin typeface="Times New Roman"/>
                <a:ea typeface="Times New Roman"/>
                <a:cs typeface="Times New Roman"/>
                <a:sym typeface="Times New Roman"/>
              </a:rPr>
              <a:t> </a:t>
            </a:r>
            <a:r>
              <a:rPr i="1" lang="en" sz="1800">
                <a:latin typeface="Times New Roman"/>
                <a:ea typeface="Times New Roman"/>
                <a:cs typeface="Times New Roman"/>
                <a:sym typeface="Times New Roman"/>
              </a:rPr>
              <a:t>IEEE Transactions on Evolutionary Computation</a:t>
            </a:r>
            <a:r>
              <a:rPr lang="en" sz="1800">
                <a:latin typeface="Times New Roman"/>
                <a:ea typeface="Times New Roman"/>
                <a:cs typeface="Times New Roman"/>
                <a:sym typeface="Times New Roman"/>
              </a:rPr>
              <a:t>, vol. 27, no. 1, pp. 123-136, Feb. 2023, doi: 10.1109/TEVC.2022.3180709.</a:t>
            </a:r>
            <a:endParaRPr sz="1800">
              <a:latin typeface="Times New Roman"/>
              <a:ea typeface="Times New Roman"/>
              <a:cs typeface="Times New Roman"/>
              <a:sym typeface="Times New Roman"/>
            </a:endParaRPr>
          </a:p>
          <a:p>
            <a:pPr indent="-279400" lvl="0" marL="342900" rtl="0" algn="just">
              <a:lnSpc>
                <a:spcPct val="110000"/>
              </a:lnSpc>
              <a:spcBef>
                <a:spcPts val="0"/>
              </a:spcBef>
              <a:spcAft>
                <a:spcPts val="0"/>
              </a:spcAft>
              <a:buClr>
                <a:srgbClr val="CC0000"/>
              </a:buClr>
              <a:buSzPts val="1800"/>
              <a:buFont typeface="Times New Roman"/>
              <a:buChar char="❏"/>
            </a:pPr>
            <a:r>
              <a:rPr b="1" lang="en" sz="1800">
                <a:latin typeface="Times New Roman"/>
                <a:ea typeface="Times New Roman"/>
                <a:cs typeface="Times New Roman"/>
                <a:sym typeface="Times New Roman"/>
              </a:rPr>
              <a:t>J. K. Lee and J. K. Kim, "Enhanced Integer Programming Approaches for Large-Scale Cutting Stock Problems,"</a:t>
            </a:r>
            <a:r>
              <a:rPr lang="en" sz="1800">
                <a:latin typeface="Times New Roman"/>
                <a:ea typeface="Times New Roman"/>
                <a:cs typeface="Times New Roman"/>
                <a:sym typeface="Times New Roman"/>
              </a:rPr>
              <a:t> </a:t>
            </a:r>
            <a:r>
              <a:rPr i="1" lang="en" sz="1800">
                <a:latin typeface="Times New Roman"/>
                <a:ea typeface="Times New Roman"/>
                <a:cs typeface="Times New Roman"/>
                <a:sym typeface="Times New Roman"/>
              </a:rPr>
              <a:t>IEEE Transactions on Automation Science and Engineering</a:t>
            </a:r>
            <a:r>
              <a:rPr lang="en" sz="1800">
                <a:latin typeface="Times New Roman"/>
                <a:ea typeface="Times New Roman"/>
                <a:cs typeface="Times New Roman"/>
                <a:sym typeface="Times New Roman"/>
              </a:rPr>
              <a:t>, vol. 20, no. 2, pp. 320-331, April 2023, doi: 10.1109/TASE.2023.3205361.</a:t>
            </a:r>
            <a:endParaRPr sz="1800">
              <a:latin typeface="Times New Roman"/>
              <a:ea typeface="Times New Roman"/>
              <a:cs typeface="Times New Roman"/>
              <a:sym typeface="Times New Roman"/>
            </a:endParaRPr>
          </a:p>
        </p:txBody>
      </p:sp>
      <p:sp>
        <p:nvSpPr>
          <p:cNvPr id="387" name="Google Shape;387;p50"/>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88" name="Google Shape;388;p50"/>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89" name="Google Shape;389;p50"/>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51"/>
          <p:cNvSpPr txBox="1"/>
          <p:nvPr>
            <p:ph type="title"/>
          </p:nvPr>
        </p:nvSpPr>
        <p:spPr>
          <a:xfrm>
            <a:off x="533400" y="2376056"/>
            <a:ext cx="8001000" cy="9120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b="1" lang="en" sz="3000">
                <a:solidFill>
                  <a:schemeClr val="accent2"/>
                </a:solidFill>
              </a:rPr>
              <a:t>Thank You</a:t>
            </a:r>
            <a:endParaRPr>
              <a:solidFill>
                <a:schemeClr val="accent2"/>
              </a:solidFill>
            </a:endParaRPr>
          </a:p>
        </p:txBody>
      </p:sp>
      <p:sp>
        <p:nvSpPr>
          <p:cNvPr id="395" name="Google Shape;395;p51"/>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396" name="Google Shape;396;p51"/>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97" name="Google Shape;397;p51"/>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7"/>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2400">
                <a:solidFill>
                  <a:srgbClr val="CC0000"/>
                </a:solidFill>
              </a:rPr>
              <a:t>Motivation</a:t>
            </a:r>
            <a:endParaRPr>
              <a:solidFill>
                <a:srgbClr val="CC0000"/>
              </a:solidFill>
            </a:endParaRPr>
          </a:p>
        </p:txBody>
      </p:sp>
      <p:sp>
        <p:nvSpPr>
          <p:cNvPr id="153" name="Google Shape;153;p27"/>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279400" lvl="0" marL="342900" rtl="0" algn="just">
              <a:spcBef>
                <a:spcPts val="300"/>
              </a:spcBef>
              <a:spcAft>
                <a:spcPts val="0"/>
              </a:spcAft>
              <a:buSzPts val="1800"/>
              <a:buFont typeface="Times New Roman"/>
              <a:buChar char="❏"/>
            </a:pPr>
            <a:r>
              <a:rPr b="1" lang="en" sz="1800">
                <a:latin typeface="Times New Roman"/>
                <a:ea typeface="Times New Roman"/>
                <a:cs typeface="Times New Roman"/>
                <a:sym typeface="Times New Roman"/>
              </a:rPr>
              <a:t>Material Waste Reduction:</a:t>
            </a:r>
            <a:r>
              <a:rPr lang="en" sz="1800">
                <a:latin typeface="Times New Roman"/>
                <a:ea typeface="Times New Roman"/>
                <a:cs typeface="Times New Roman"/>
                <a:sym typeface="Times New Roman"/>
              </a:rPr>
              <a:t> Minimize the amount of pipe material discarded as scrap during the cutting process.</a:t>
            </a:r>
            <a:endParaRPr sz="1800">
              <a:latin typeface="Times New Roman"/>
              <a:ea typeface="Times New Roman"/>
              <a:cs typeface="Times New Roman"/>
              <a:sym typeface="Times New Roman"/>
            </a:endParaRPr>
          </a:p>
          <a:p>
            <a:pPr indent="0" lvl="0" marL="342900" rtl="0" algn="just">
              <a:spcBef>
                <a:spcPts val="300"/>
              </a:spcBef>
              <a:spcAft>
                <a:spcPts val="0"/>
              </a:spcAft>
              <a:buNone/>
            </a:pPr>
            <a:r>
              <a:t/>
            </a:r>
            <a:endParaRPr sz="1800">
              <a:latin typeface="Times New Roman"/>
              <a:ea typeface="Times New Roman"/>
              <a:cs typeface="Times New Roman"/>
              <a:sym typeface="Times New Roman"/>
            </a:endParaRPr>
          </a:p>
          <a:p>
            <a:pPr indent="-279400" lvl="0" marL="342900" rtl="0" algn="just">
              <a:spcBef>
                <a:spcPts val="300"/>
              </a:spcBef>
              <a:spcAft>
                <a:spcPts val="0"/>
              </a:spcAft>
              <a:buSzPts val="1800"/>
              <a:buFont typeface="Times New Roman"/>
              <a:buChar char="❏"/>
            </a:pPr>
            <a:r>
              <a:rPr b="1" lang="en" sz="1800">
                <a:latin typeface="Times New Roman"/>
                <a:ea typeface="Times New Roman"/>
                <a:cs typeface="Times New Roman"/>
                <a:sym typeface="Times New Roman"/>
              </a:rPr>
              <a:t>Cost Savings:</a:t>
            </a:r>
            <a:r>
              <a:rPr lang="en" sz="1800">
                <a:latin typeface="Times New Roman"/>
                <a:ea typeface="Times New Roman"/>
                <a:cs typeface="Times New Roman"/>
                <a:sym typeface="Times New Roman"/>
              </a:rPr>
              <a:t> Reduce procurement and inventory costs by optimizing pipe usage.</a:t>
            </a:r>
            <a:endParaRPr sz="1800">
              <a:latin typeface="Times New Roman"/>
              <a:ea typeface="Times New Roman"/>
              <a:cs typeface="Times New Roman"/>
              <a:sym typeface="Times New Roman"/>
            </a:endParaRPr>
          </a:p>
          <a:p>
            <a:pPr indent="0" lvl="0" marL="342900" rtl="0" algn="just">
              <a:spcBef>
                <a:spcPts val="300"/>
              </a:spcBef>
              <a:spcAft>
                <a:spcPts val="0"/>
              </a:spcAft>
              <a:buNone/>
            </a:pPr>
            <a:r>
              <a:t/>
            </a:r>
            <a:endParaRPr sz="1800">
              <a:latin typeface="Times New Roman"/>
              <a:ea typeface="Times New Roman"/>
              <a:cs typeface="Times New Roman"/>
              <a:sym typeface="Times New Roman"/>
            </a:endParaRPr>
          </a:p>
          <a:p>
            <a:pPr indent="-279400" lvl="0" marL="342900" rtl="0" algn="just">
              <a:spcBef>
                <a:spcPts val="300"/>
              </a:spcBef>
              <a:spcAft>
                <a:spcPts val="0"/>
              </a:spcAft>
              <a:buSzPts val="1800"/>
              <a:buFont typeface="Times New Roman"/>
              <a:buChar char="❏"/>
            </a:pPr>
            <a:r>
              <a:rPr b="1" lang="en" sz="1800">
                <a:latin typeface="Times New Roman"/>
                <a:ea typeface="Times New Roman"/>
                <a:cs typeface="Times New Roman"/>
                <a:sym typeface="Times New Roman"/>
              </a:rPr>
              <a:t>Improved Efficiency:</a:t>
            </a:r>
            <a:r>
              <a:rPr lang="en" sz="1800">
                <a:latin typeface="Times New Roman"/>
                <a:ea typeface="Times New Roman"/>
                <a:cs typeface="Times New Roman"/>
                <a:sym typeface="Times New Roman"/>
              </a:rPr>
              <a:t> Streamline the pipe cutting process, leading to faster production cycles and increased output.</a:t>
            </a:r>
            <a:endParaRPr sz="1800">
              <a:latin typeface="Times New Roman"/>
              <a:ea typeface="Times New Roman"/>
              <a:cs typeface="Times New Roman"/>
              <a:sym typeface="Times New Roman"/>
            </a:endParaRPr>
          </a:p>
          <a:p>
            <a:pPr indent="0" lvl="0" marL="342900" rtl="0" algn="just">
              <a:spcBef>
                <a:spcPts val="300"/>
              </a:spcBef>
              <a:spcAft>
                <a:spcPts val="0"/>
              </a:spcAft>
              <a:buNone/>
            </a:pPr>
            <a:r>
              <a:t/>
            </a:r>
            <a:endParaRPr sz="1800">
              <a:latin typeface="Times New Roman"/>
              <a:ea typeface="Times New Roman"/>
              <a:cs typeface="Times New Roman"/>
              <a:sym typeface="Times New Roman"/>
            </a:endParaRPr>
          </a:p>
          <a:p>
            <a:pPr indent="-279400" lvl="0" marL="342900" rtl="0" algn="just">
              <a:spcBef>
                <a:spcPts val="300"/>
              </a:spcBef>
              <a:spcAft>
                <a:spcPts val="0"/>
              </a:spcAft>
              <a:buSzPts val="1800"/>
              <a:buFont typeface="Times New Roman"/>
              <a:buChar char="❏"/>
            </a:pPr>
            <a:r>
              <a:rPr b="1" lang="en" sz="1800">
                <a:latin typeface="Times New Roman"/>
                <a:ea typeface="Times New Roman"/>
                <a:cs typeface="Times New Roman"/>
                <a:sym typeface="Times New Roman"/>
              </a:rPr>
              <a:t>Sustainability:</a:t>
            </a:r>
            <a:r>
              <a:rPr lang="en" sz="1800">
                <a:latin typeface="Times New Roman"/>
                <a:ea typeface="Times New Roman"/>
                <a:cs typeface="Times New Roman"/>
                <a:sym typeface="Times New Roman"/>
              </a:rPr>
              <a:t> Promote environmentally friendly practices by reducing material waste and conserving resources.</a:t>
            </a:r>
            <a:endParaRPr sz="1800">
              <a:latin typeface="Times New Roman"/>
              <a:ea typeface="Times New Roman"/>
              <a:cs typeface="Times New Roman"/>
              <a:sym typeface="Times New Roman"/>
            </a:endParaRPr>
          </a:p>
        </p:txBody>
      </p:sp>
      <p:sp>
        <p:nvSpPr>
          <p:cNvPr id="154" name="Google Shape;154;p27"/>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155" name="Google Shape;155;p27"/>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56" name="Google Shape;156;p27"/>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8"/>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sz="2400">
                <a:solidFill>
                  <a:srgbClr val="CC0000"/>
                </a:solidFill>
              </a:rPr>
              <a:t>Objectives</a:t>
            </a:r>
            <a:endParaRPr sz="2100">
              <a:solidFill>
                <a:srgbClr val="CC0000"/>
              </a:solidFill>
            </a:endParaRPr>
          </a:p>
        </p:txBody>
      </p:sp>
      <p:sp>
        <p:nvSpPr>
          <p:cNvPr id="162" name="Google Shape;162;p28"/>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500"/>
              </a:spcBef>
              <a:spcAft>
                <a:spcPts val="0"/>
              </a:spcAft>
              <a:buSzPts val="2300"/>
              <a:buNone/>
            </a:pPr>
            <a:r>
              <a:t/>
            </a:r>
            <a:endParaRPr sz="1800">
              <a:solidFill>
                <a:srgbClr val="000000"/>
              </a:solidFill>
              <a:latin typeface="Times New Roman"/>
              <a:ea typeface="Times New Roman"/>
              <a:cs typeface="Times New Roman"/>
              <a:sym typeface="Times New Roman"/>
            </a:endParaRPr>
          </a:p>
          <a:p>
            <a:pPr indent="0" lvl="0" marL="0" rtl="0" algn="just">
              <a:lnSpc>
                <a:spcPct val="100000"/>
              </a:lnSpc>
              <a:spcBef>
                <a:spcPts val="500"/>
              </a:spcBef>
              <a:spcAft>
                <a:spcPts val="0"/>
              </a:spcAft>
              <a:buSzPts val="2300"/>
              <a:buNone/>
            </a:pPr>
            <a:r>
              <a:rPr lang="en" sz="1800">
                <a:solidFill>
                  <a:srgbClr val="000000"/>
                </a:solidFill>
                <a:latin typeface="Times New Roman"/>
                <a:ea typeface="Times New Roman"/>
                <a:cs typeface="Times New Roman"/>
                <a:sym typeface="Times New Roman"/>
              </a:rPr>
              <a:t>Develop an advanced algorithm to optimize pipe cutting with minimizing waste and meeting specific length requirements. Create a practical tool for industry application, test its effectiveness, and ensure its versatility for various cutting scenarios. Reduce operational costs, improve resource utilization, and support environmental sustainability by significantly decreasing material waste.</a:t>
            </a:r>
            <a:endParaRPr sz="1800"/>
          </a:p>
        </p:txBody>
      </p:sp>
      <p:sp>
        <p:nvSpPr>
          <p:cNvPr id="163" name="Google Shape;163;p28"/>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164" name="Google Shape;164;p28"/>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65" name="Google Shape;165;p28"/>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9"/>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sz="2400">
                <a:solidFill>
                  <a:srgbClr val="CC0000"/>
                </a:solidFill>
              </a:rPr>
              <a:t>Abstract</a:t>
            </a:r>
            <a:endParaRPr sz="2100">
              <a:solidFill>
                <a:srgbClr val="CC0000"/>
              </a:solidFill>
            </a:endParaRPr>
          </a:p>
        </p:txBody>
      </p:sp>
      <p:sp>
        <p:nvSpPr>
          <p:cNvPr id="172" name="Google Shape;172;p29"/>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900"/>
              </a:spcBef>
              <a:spcAft>
                <a:spcPts val="0"/>
              </a:spcAft>
              <a:buSzPts val="1400"/>
              <a:buNone/>
            </a:pPr>
            <a:r>
              <a:rPr lang="en" sz="1800">
                <a:solidFill>
                  <a:srgbClr val="000000"/>
                </a:solidFill>
                <a:latin typeface="Times New Roman"/>
                <a:ea typeface="Times New Roman"/>
                <a:cs typeface="Times New Roman"/>
                <a:sym typeface="Times New Roman"/>
              </a:rPr>
              <a:t>This project develops an advanced algorithm for optimizing pipe cutting from larger stock lengths, aiming to minimize waste and reduce operational costs. The algorithm enhances resource utilization by efficiently meeting specific length requirements and supports sustainability by lowering material waste. A practical software tool will be created, validated with real-world data, and compared to traditional methods. The project will provide adaptable solutions for various scenarios and include detailed documentation to support implementation and ongoing improvement.</a:t>
            </a:r>
            <a:endParaRPr sz="1800">
              <a:solidFill>
                <a:srgbClr val="000000"/>
              </a:solidFill>
              <a:latin typeface="Times New Roman"/>
              <a:ea typeface="Times New Roman"/>
              <a:cs typeface="Times New Roman"/>
              <a:sym typeface="Times New Roman"/>
            </a:endParaRPr>
          </a:p>
          <a:p>
            <a:pPr indent="0" lvl="0" marL="355600" marR="0" rtl="0" algn="l">
              <a:lnSpc>
                <a:spcPct val="100000"/>
              </a:lnSpc>
              <a:spcBef>
                <a:spcPts val="900"/>
              </a:spcBef>
              <a:spcAft>
                <a:spcPts val="0"/>
              </a:spcAft>
              <a:buSzPts val="1400"/>
              <a:buNone/>
            </a:pP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lnSpc>
                <a:spcPct val="100000"/>
              </a:lnSpc>
              <a:spcBef>
                <a:spcPts val="500"/>
              </a:spcBef>
              <a:spcAft>
                <a:spcPts val="0"/>
              </a:spcAft>
              <a:buSzPts val="2300"/>
              <a:buNone/>
            </a:pPr>
            <a:r>
              <a:t/>
            </a:r>
            <a:endParaRPr/>
          </a:p>
        </p:txBody>
      </p:sp>
      <p:sp>
        <p:nvSpPr>
          <p:cNvPr id="173" name="Google Shape;173;p29"/>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
        <p:nvSpPr>
          <p:cNvPr id="174" name="Google Shape;174;p29"/>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175" name="Google Shape;175;p29"/>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sz="2600">
                <a:solidFill>
                  <a:srgbClr val="FF0000"/>
                </a:solidFill>
              </a:rPr>
              <a:t> </a:t>
            </a:r>
            <a:r>
              <a:rPr b="1" lang="en" sz="2600">
                <a:solidFill>
                  <a:srgbClr val="CC0000"/>
                </a:solidFill>
              </a:rPr>
              <a:t>Introduction and Overview of the Project.</a:t>
            </a:r>
            <a:endParaRPr b="1" sz="2300">
              <a:solidFill>
                <a:srgbClr val="CC0000"/>
              </a:solidFill>
            </a:endParaRPr>
          </a:p>
        </p:txBody>
      </p:sp>
      <p:sp>
        <p:nvSpPr>
          <p:cNvPr id="181" name="Google Shape;181;p30"/>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900"/>
              </a:spcBef>
              <a:spcAft>
                <a:spcPts val="0"/>
              </a:spcAft>
              <a:buSzPts val="800"/>
              <a:buNone/>
            </a:pPr>
            <a:r>
              <a:t/>
            </a:r>
            <a:endParaRPr sz="1800">
              <a:latin typeface="Times New Roman"/>
              <a:ea typeface="Times New Roman"/>
              <a:cs typeface="Times New Roman"/>
              <a:sym typeface="Times New Roman"/>
            </a:endParaRPr>
          </a:p>
          <a:p>
            <a:pPr indent="0" lvl="0" marL="0" rtl="0" algn="just">
              <a:lnSpc>
                <a:spcPct val="115000"/>
              </a:lnSpc>
              <a:spcBef>
                <a:spcPts val="900"/>
              </a:spcBef>
              <a:spcAft>
                <a:spcPts val="0"/>
              </a:spcAft>
              <a:buClr>
                <a:schemeClr val="dk1"/>
              </a:buClr>
              <a:buSzPts val="800"/>
              <a:buFont typeface="Arial"/>
              <a:buNone/>
            </a:pPr>
            <a:r>
              <a:rPr lang="en" sz="1800">
                <a:latin typeface="Times New Roman"/>
                <a:ea typeface="Times New Roman"/>
                <a:cs typeface="Times New Roman"/>
                <a:sym typeface="Times New Roman"/>
              </a:rPr>
              <a:t>Efficiently cutting pipes from larger stock lengths is a vital process in industries such as construction, manufacturing, and plumbing. The challenge, known as the pipe cutting problem, involves optimizing the way these large pipes are cut into smaller, required lengths to minimize waste and reduce costs. Traditional methods often result in substantial material waste, leading to higher operational expenses and environmental impact.</a:t>
            </a:r>
            <a:endParaRPr sz="1800">
              <a:latin typeface="Times New Roman"/>
              <a:ea typeface="Times New Roman"/>
              <a:cs typeface="Times New Roman"/>
              <a:sym typeface="Times New Roman"/>
            </a:endParaRPr>
          </a:p>
          <a:p>
            <a:pPr indent="-215900" lvl="0" marL="355600" rtl="0" algn="l">
              <a:lnSpc>
                <a:spcPct val="100000"/>
              </a:lnSpc>
              <a:spcBef>
                <a:spcPts val="900"/>
              </a:spcBef>
              <a:spcAft>
                <a:spcPts val="0"/>
              </a:spcAft>
              <a:buSzPts val="2300"/>
              <a:buNone/>
            </a:pPr>
            <a:r>
              <a:t/>
            </a:r>
            <a:endParaRPr sz="1800"/>
          </a:p>
        </p:txBody>
      </p:sp>
      <p:sp>
        <p:nvSpPr>
          <p:cNvPr id="182" name="Google Shape;182;p30"/>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183" name="Google Shape;183;p30"/>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84" name="Google Shape;184;p30"/>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31"/>
          <p:cNvSpPr txBox="1"/>
          <p:nvPr>
            <p:ph type="title"/>
          </p:nvPr>
        </p:nvSpPr>
        <p:spPr>
          <a:xfrm>
            <a:off x="566743" y="233457"/>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sz="2600">
                <a:solidFill>
                  <a:srgbClr val="CC0000"/>
                </a:solidFill>
              </a:rPr>
              <a:t>Literature Survey</a:t>
            </a:r>
            <a:endParaRPr>
              <a:solidFill>
                <a:srgbClr val="CC0000"/>
              </a:solidFill>
            </a:endParaRPr>
          </a:p>
        </p:txBody>
      </p:sp>
      <p:graphicFrame>
        <p:nvGraphicFramePr>
          <p:cNvPr id="191" name="Google Shape;191;p31"/>
          <p:cNvGraphicFramePr/>
          <p:nvPr/>
        </p:nvGraphicFramePr>
        <p:xfrm>
          <a:off x="609600" y="1321500"/>
          <a:ext cx="3000000" cy="3000000"/>
        </p:xfrm>
        <a:graphic>
          <a:graphicData uri="http://schemas.openxmlformats.org/drawingml/2006/table">
            <a:tbl>
              <a:tblPr>
                <a:noFill/>
                <a:tableStyleId>{326FD541-A307-4DBE-9856-165B963DA5F6}</a:tableStyleId>
              </a:tblPr>
              <a:tblGrid>
                <a:gridCol w="629075"/>
                <a:gridCol w="970150"/>
                <a:gridCol w="1904400"/>
                <a:gridCol w="2640200"/>
                <a:gridCol w="933050"/>
                <a:gridCol w="881275"/>
              </a:tblGrid>
              <a:tr h="1067000">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S.No</a:t>
                      </a:r>
                      <a:endParaRPr b="1" sz="1800">
                        <a:solidFill>
                          <a:srgbClr val="CC0000"/>
                        </a:solidFill>
                        <a:latin typeface="Times New Roman"/>
                        <a:ea typeface="Times New Roman"/>
                        <a:cs typeface="Times New Roman"/>
                        <a:sym typeface="Times New Roman"/>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800"/>
                        <a:buFont typeface="Arial"/>
                        <a:buNone/>
                      </a:pPr>
                      <a:r>
                        <a:rPr b="1" lang="en" sz="1800">
                          <a:solidFill>
                            <a:srgbClr val="CC0000"/>
                          </a:solidFill>
                          <a:latin typeface="Times New Roman"/>
                          <a:ea typeface="Times New Roman"/>
                          <a:cs typeface="Times New Roman"/>
                          <a:sym typeface="Times New Roman"/>
                        </a:rPr>
                        <a:t>Author Name</a:t>
                      </a:r>
                      <a:endParaRPr b="1" sz="18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Paper Title</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Description</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Journal</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Volume/Year</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220927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800"/>
                        <a:buFont typeface="Arial"/>
                        <a:buNone/>
                      </a:pPr>
                      <a:r>
                        <a:rPr lang="en" sz="1800">
                          <a:solidFill>
                            <a:schemeClr val="dk1"/>
                          </a:solidFill>
                          <a:latin typeface="Times New Roman"/>
                          <a:ea typeface="Times New Roman"/>
                          <a:cs typeface="Times New Roman"/>
                          <a:sym typeface="Times New Roman"/>
                        </a:rPr>
                        <a:t>A. Kumar, D. Verma, and A. Kumar</a:t>
                      </a:r>
                      <a:endParaRPr sz="18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800"/>
                        <a:buFont typeface="Arial"/>
                        <a:buNone/>
                      </a:pPr>
                      <a:r>
                        <a:rPr lang="en" sz="1800">
                          <a:solidFill>
                            <a:schemeClr val="dk1"/>
                          </a:solidFill>
                          <a:latin typeface="Times New Roman"/>
                          <a:ea typeface="Times New Roman"/>
                          <a:cs typeface="Times New Roman"/>
                          <a:sym typeface="Times New Roman"/>
                        </a:rPr>
                        <a:t>A Review of Cutting Stock Problem Solutions with Metaheuristics: Recent Trends and Future Directions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800"/>
                        <a:buFont typeface="Arial"/>
                        <a:buNone/>
                      </a:pPr>
                      <a:r>
                        <a:rPr lang="en" sz="1800">
                          <a:solidFill>
                            <a:schemeClr val="dk1"/>
                          </a:solidFill>
                          <a:latin typeface="Times New Roman"/>
                          <a:ea typeface="Times New Roman"/>
                          <a:cs typeface="Times New Roman"/>
                          <a:sym typeface="Times New Roman"/>
                        </a:rPr>
                        <a:t>A review of various metaheuristic techniques for solving cutting stock problems, highlighting recent trends and future research directions.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800"/>
                        <a:buFont typeface="Arial"/>
                        <a:buNone/>
                      </a:pPr>
                      <a:r>
                        <a:rPr lang="en" sz="1800">
                          <a:solidFill>
                            <a:schemeClr val="dk1"/>
                          </a:solidFill>
                          <a:latin typeface="Times New Roman"/>
                          <a:ea typeface="Times New Roman"/>
                          <a:cs typeface="Times New Roman"/>
                          <a:sym typeface="Times New Roman"/>
                        </a:rPr>
                        <a:t>IEEE Access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800"/>
                        <a:buFont typeface="Arial"/>
                        <a:buNone/>
                      </a:pPr>
                      <a:r>
                        <a:rPr lang="en" sz="1800">
                          <a:solidFill>
                            <a:schemeClr val="dk1"/>
                          </a:solidFill>
                          <a:latin typeface="Times New Roman"/>
                          <a:ea typeface="Times New Roman"/>
                          <a:cs typeface="Times New Roman"/>
                          <a:sym typeface="Times New Roman"/>
                        </a:rPr>
                        <a:t>Vol. 11, 2023</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graphicFrame>
        <p:nvGraphicFramePr>
          <p:cNvPr id="192" name="Google Shape;192;p31"/>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193" name="Google Shape;193;p31"/>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194" name="Google Shape;194;p31"/>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195" name="Google Shape;195;p31"/>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sp>
        <p:nvSpPr>
          <p:cNvPr id="196" name="Google Shape;196;p31"/>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197" name="Google Shape;197;p31"/>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98" name="Google Shape;198;p31"/>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2"/>
          <p:cNvSpPr txBox="1"/>
          <p:nvPr>
            <p:ph type="title"/>
          </p:nvPr>
        </p:nvSpPr>
        <p:spPr>
          <a:xfrm>
            <a:off x="566743" y="233457"/>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sz="2600">
                <a:solidFill>
                  <a:srgbClr val="CC0000"/>
                </a:solidFill>
              </a:rPr>
              <a:t>Literature Survey</a:t>
            </a:r>
            <a:endParaRPr>
              <a:solidFill>
                <a:srgbClr val="CC0000"/>
              </a:solidFill>
            </a:endParaRPr>
          </a:p>
        </p:txBody>
      </p:sp>
      <p:graphicFrame>
        <p:nvGraphicFramePr>
          <p:cNvPr id="205" name="Google Shape;205;p32"/>
          <p:cNvGraphicFramePr/>
          <p:nvPr/>
        </p:nvGraphicFramePr>
        <p:xfrm>
          <a:off x="609600" y="1321500"/>
          <a:ext cx="3000000" cy="3000000"/>
        </p:xfrm>
        <a:graphic>
          <a:graphicData uri="http://schemas.openxmlformats.org/drawingml/2006/table">
            <a:tbl>
              <a:tblPr>
                <a:noFill/>
                <a:tableStyleId>{326FD541-A307-4DBE-9856-165B963DA5F6}</a:tableStyleId>
              </a:tblPr>
              <a:tblGrid>
                <a:gridCol w="629075"/>
                <a:gridCol w="970150"/>
                <a:gridCol w="1801550"/>
                <a:gridCol w="2278325"/>
                <a:gridCol w="1397775"/>
                <a:gridCol w="881275"/>
              </a:tblGrid>
              <a:tr h="1067000">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S.No</a:t>
                      </a:r>
                      <a:endParaRPr b="1" sz="1800">
                        <a:solidFill>
                          <a:srgbClr val="CC0000"/>
                        </a:solidFill>
                        <a:latin typeface="Times New Roman"/>
                        <a:ea typeface="Times New Roman"/>
                        <a:cs typeface="Times New Roman"/>
                        <a:sym typeface="Times New Roman"/>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Author Name</a:t>
                      </a:r>
                      <a:endParaRPr b="1" sz="18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Paper Title</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Description</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Journal</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Volume/Year</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220927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Y. Li, H. Wang, and Z. Liu</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An Adaptive Genetic Algorithm for the Cutting Stock Problem with Multiple Patterns</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This paper presents an adaptive genetic algorithm for solving complex cutting stock problems, emphasizing its flexibility and efficiency.</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IEEE Transactions on Evolutionary Computation</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Vol. 27, No. 1, 2023</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graphicFrame>
        <p:nvGraphicFramePr>
          <p:cNvPr id="206" name="Google Shape;206;p32"/>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207" name="Google Shape;207;p32"/>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208" name="Google Shape;208;p32"/>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209" name="Google Shape;209;p32"/>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210" name="Google Shape;210;p32"/>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sp>
        <p:nvSpPr>
          <p:cNvPr id="211" name="Google Shape;211;p32"/>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212" name="Google Shape;212;p32"/>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13" name="Google Shape;213;p32"/>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33"/>
          <p:cNvSpPr txBox="1"/>
          <p:nvPr>
            <p:ph type="title"/>
          </p:nvPr>
        </p:nvSpPr>
        <p:spPr>
          <a:xfrm>
            <a:off x="566743" y="233457"/>
            <a:ext cx="8001000" cy="9120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sz="2600">
                <a:solidFill>
                  <a:srgbClr val="CC0000"/>
                </a:solidFill>
              </a:rPr>
              <a:t>Literature Survey</a:t>
            </a:r>
            <a:endParaRPr>
              <a:solidFill>
                <a:srgbClr val="CC0000"/>
              </a:solidFill>
            </a:endParaRPr>
          </a:p>
        </p:txBody>
      </p:sp>
      <p:graphicFrame>
        <p:nvGraphicFramePr>
          <p:cNvPr id="220" name="Google Shape;220;p33"/>
          <p:cNvGraphicFramePr/>
          <p:nvPr/>
        </p:nvGraphicFramePr>
        <p:xfrm>
          <a:off x="609600" y="1321500"/>
          <a:ext cx="3000000" cy="3000000"/>
        </p:xfrm>
        <a:graphic>
          <a:graphicData uri="http://schemas.openxmlformats.org/drawingml/2006/table">
            <a:tbl>
              <a:tblPr>
                <a:noFill/>
                <a:tableStyleId>{326FD541-A307-4DBE-9856-165B963DA5F6}</a:tableStyleId>
              </a:tblPr>
              <a:tblGrid>
                <a:gridCol w="629075"/>
                <a:gridCol w="970150"/>
                <a:gridCol w="1676625"/>
                <a:gridCol w="2403250"/>
                <a:gridCol w="1397775"/>
                <a:gridCol w="881275"/>
              </a:tblGrid>
              <a:tr h="1067000">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S.No</a:t>
                      </a:r>
                      <a:endParaRPr b="1" sz="1800">
                        <a:solidFill>
                          <a:srgbClr val="CC0000"/>
                        </a:solidFill>
                        <a:latin typeface="Times New Roman"/>
                        <a:ea typeface="Times New Roman"/>
                        <a:cs typeface="Times New Roman"/>
                        <a:sym typeface="Times New Roman"/>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Author Name</a:t>
                      </a:r>
                      <a:endParaRPr b="1" sz="18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Paper Title</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Description</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Journal</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CC0000"/>
                          </a:solidFill>
                          <a:latin typeface="Times New Roman"/>
                          <a:ea typeface="Times New Roman"/>
                          <a:cs typeface="Times New Roman"/>
                          <a:sym typeface="Times New Roman"/>
                        </a:rPr>
                        <a:t>Volume/Year</a:t>
                      </a:r>
                      <a:endParaRPr b="1" sz="1100">
                        <a:solidFill>
                          <a:srgbClr val="CC0000"/>
                        </a:solidFill>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220927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J. K. Lee and J. K. Kim</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Enhanced Integer Programming Approaches for Large-Scale Cutting Stock Problems</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The study explores how enhanced integer programming can optimize material usage in large-scale cutting operations, offering robust solutions.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IEEE Transactions on Evolutionary Computation</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Vol. 20, No. 2, April 2023</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a:txBody>
                  <a:tcPr marT="68575" marB="68575"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graphicFrame>
        <p:nvGraphicFramePr>
          <p:cNvPr id="221" name="Google Shape;221;p33"/>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222" name="Google Shape;222;p33"/>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223" name="Google Shape;223;p33"/>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224" name="Google Shape;224;p33"/>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graphicFrame>
        <p:nvGraphicFramePr>
          <p:cNvPr id="225" name="Google Shape;225;p33"/>
          <p:cNvGraphicFramePr/>
          <p:nvPr/>
        </p:nvGraphicFramePr>
        <p:xfrm>
          <a:off x="228600" y="228600"/>
          <a:ext cx="3000000" cy="3000000"/>
        </p:xfrm>
        <a:graphic>
          <a:graphicData uri="http://schemas.openxmlformats.org/drawingml/2006/table">
            <a:tbl>
              <a:tblPr>
                <a:noFill/>
                <a:tableStyleId>{B06F86D1-7EFB-4294-B883-BDB4B70208F1}</a:tableStyleId>
              </a:tblPr>
              <a:tblGrid>
                <a:gridCol w="14300"/>
              </a:tblGrid>
              <a:tr h="14300">
                <a:tc>
                  <a:txBody>
                    <a:bodyPr/>
                    <a:lstStyle/>
                    <a:p>
                      <a:pPr indent="0" lvl="0" marL="0" rtl="0" algn="l">
                        <a:spcBef>
                          <a:spcPts val="0"/>
                        </a:spcBef>
                        <a:spcAft>
                          <a:spcPts val="0"/>
                        </a:spcAft>
                        <a:buNone/>
                      </a:pPr>
                      <a:r>
                        <a:t/>
                      </a:r>
                      <a:endParaRPr/>
                    </a:p>
                  </a:txBody>
                  <a:tcPr marT="68575" marB="68575" marR="68575" marL="68575"/>
                </a:tc>
              </a:tr>
            </a:tbl>
          </a:graphicData>
        </a:graphic>
      </p:graphicFrame>
      <p:sp>
        <p:nvSpPr>
          <p:cNvPr id="226" name="Google Shape;226;p33"/>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100"/>
              <a:buNone/>
            </a:pPr>
            <a:r>
              <a:rPr lang="en"/>
              <a:t>Department of Artificial Intelligence and Data Science</a:t>
            </a:r>
            <a:endParaRPr/>
          </a:p>
        </p:txBody>
      </p:sp>
      <p:sp>
        <p:nvSpPr>
          <p:cNvPr id="227" name="Google Shape;227;p33"/>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28" name="Google Shape;228;p33"/>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a:t>Third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