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 id="261" r:id="rId7"/>
    <p:sldId id="262" r:id="rId8"/>
    <p:sldId id="265" r:id="rId9"/>
    <p:sldId id="266"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EC9216-AB1B-4CD2-909A-4445E07C61DF}" v="45" dt="2023-11-20T17:21:42.4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44" d="100"/>
          <a:sy n="144" d="100"/>
        </p:scale>
        <p:origin x="144"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sey Gilbert" userId="dc40853b9f86a062" providerId="LiveId" clId="{86EC9216-AB1B-4CD2-909A-4445E07C61DF}"/>
    <pc:docChg chg="undo custSel addSld delSld modSld">
      <pc:chgData name="Kelsey Gilbert" userId="dc40853b9f86a062" providerId="LiveId" clId="{86EC9216-AB1B-4CD2-909A-4445E07C61DF}" dt="2023-11-20T17:22:00.477" v="848" actId="1076"/>
      <pc:docMkLst>
        <pc:docMk/>
      </pc:docMkLst>
      <pc:sldChg chg="modSp mod modTransition">
        <pc:chgData name="Kelsey Gilbert" userId="dc40853b9f86a062" providerId="LiveId" clId="{86EC9216-AB1B-4CD2-909A-4445E07C61DF}" dt="2023-11-19T00:55:57.561" v="80"/>
        <pc:sldMkLst>
          <pc:docMk/>
          <pc:sldMk cId="1011922904" sldId="256"/>
        </pc:sldMkLst>
        <pc:spChg chg="mod">
          <ac:chgData name="Kelsey Gilbert" userId="dc40853b9f86a062" providerId="LiveId" clId="{86EC9216-AB1B-4CD2-909A-4445E07C61DF}" dt="2023-11-19T00:53:55.686" v="55"/>
          <ac:spMkLst>
            <pc:docMk/>
            <pc:sldMk cId="1011922904" sldId="256"/>
            <ac:spMk id="2" creationId="{7760E3CB-FDD4-5F4C-0B25-60558B08209A}"/>
          </ac:spMkLst>
        </pc:spChg>
        <pc:spChg chg="mod">
          <ac:chgData name="Kelsey Gilbert" userId="dc40853b9f86a062" providerId="LiveId" clId="{86EC9216-AB1B-4CD2-909A-4445E07C61DF}" dt="2023-11-19T00:53:55.686" v="55"/>
          <ac:spMkLst>
            <pc:docMk/>
            <pc:sldMk cId="1011922904" sldId="256"/>
            <ac:spMk id="3" creationId="{0A57FF49-AF43-A00A-3CB2-14B71CB20D9B}"/>
          </ac:spMkLst>
        </pc:spChg>
      </pc:sldChg>
      <pc:sldChg chg="addSp delSp modSp mod modTransition delDesignElem">
        <pc:chgData name="Kelsey Gilbert" userId="dc40853b9f86a062" providerId="LiveId" clId="{86EC9216-AB1B-4CD2-909A-4445E07C61DF}" dt="2023-11-20T17:03:32.851" v="812"/>
        <pc:sldMkLst>
          <pc:docMk/>
          <pc:sldMk cId="415220015" sldId="257"/>
        </pc:sldMkLst>
        <pc:spChg chg="del">
          <ac:chgData name="Kelsey Gilbert" userId="dc40853b9f86a062" providerId="LiveId" clId="{86EC9216-AB1B-4CD2-909A-4445E07C61DF}" dt="2023-11-19T00:53:55.686" v="55"/>
          <ac:spMkLst>
            <pc:docMk/>
            <pc:sldMk cId="415220015" sldId="257"/>
            <ac:spMk id="32" creationId="{04812C46-200A-4DEB-A05E-3ED6C68C2387}"/>
          </ac:spMkLst>
        </pc:spChg>
        <pc:picChg chg="add mod">
          <ac:chgData name="Kelsey Gilbert" userId="dc40853b9f86a062" providerId="LiveId" clId="{86EC9216-AB1B-4CD2-909A-4445E07C61DF}" dt="2023-11-20T16:50:29.639" v="165" actId="1076"/>
          <ac:picMkLst>
            <pc:docMk/>
            <pc:sldMk cId="415220015" sldId="257"/>
            <ac:picMk id="4" creationId="{CC6A9A78-874D-5861-24FD-8B16BC5AEF5D}"/>
          </ac:picMkLst>
        </pc:picChg>
        <pc:picChg chg="del mod">
          <ac:chgData name="Kelsey Gilbert" userId="dc40853b9f86a062" providerId="LiveId" clId="{86EC9216-AB1B-4CD2-909A-4445E07C61DF}" dt="2023-11-20T16:50:06.360" v="158" actId="478"/>
          <ac:picMkLst>
            <pc:docMk/>
            <pc:sldMk cId="415220015" sldId="257"/>
            <ac:picMk id="9" creationId="{8AF6B2A4-7F2F-86DE-E201-C98B33064DE2}"/>
          </ac:picMkLst>
        </pc:picChg>
      </pc:sldChg>
      <pc:sldChg chg="modSp mod modTransition">
        <pc:chgData name="Kelsey Gilbert" userId="dc40853b9f86a062" providerId="LiveId" clId="{86EC9216-AB1B-4CD2-909A-4445E07C61DF}" dt="2023-11-19T00:56:38.639" v="90"/>
        <pc:sldMkLst>
          <pc:docMk/>
          <pc:sldMk cId="179382755" sldId="258"/>
        </pc:sldMkLst>
        <pc:spChg chg="mod">
          <ac:chgData name="Kelsey Gilbert" userId="dc40853b9f86a062" providerId="LiveId" clId="{86EC9216-AB1B-4CD2-909A-4445E07C61DF}" dt="2023-11-19T00:54:31.792" v="63" actId="1076"/>
          <ac:spMkLst>
            <pc:docMk/>
            <pc:sldMk cId="179382755" sldId="258"/>
            <ac:spMk id="2" creationId="{E0640B8B-4547-01DD-C6E2-12F8BEB9F6AA}"/>
          </ac:spMkLst>
        </pc:spChg>
      </pc:sldChg>
      <pc:sldChg chg="addSp delSp modSp mod modTransition">
        <pc:chgData name="Kelsey Gilbert" userId="dc40853b9f86a062" providerId="LiveId" clId="{86EC9216-AB1B-4CD2-909A-4445E07C61DF}" dt="2023-11-20T17:02:37.692" v="810" actId="20577"/>
        <pc:sldMkLst>
          <pc:docMk/>
          <pc:sldMk cId="1276832060" sldId="259"/>
        </pc:sldMkLst>
        <pc:spChg chg="mod">
          <ac:chgData name="Kelsey Gilbert" userId="dc40853b9f86a062" providerId="LiveId" clId="{86EC9216-AB1B-4CD2-909A-4445E07C61DF}" dt="2023-11-20T17:02:37.692" v="810" actId="20577"/>
          <ac:spMkLst>
            <pc:docMk/>
            <pc:sldMk cId="1276832060" sldId="259"/>
            <ac:spMk id="3" creationId="{82476ED1-BB16-1678-27B9-3C8785B30938}"/>
          </ac:spMkLst>
        </pc:spChg>
        <pc:picChg chg="add mod">
          <ac:chgData name="Kelsey Gilbert" userId="dc40853b9f86a062" providerId="LiveId" clId="{86EC9216-AB1B-4CD2-909A-4445E07C61DF}" dt="2023-11-20T16:51:30.769" v="172" actId="1076"/>
          <ac:picMkLst>
            <pc:docMk/>
            <pc:sldMk cId="1276832060" sldId="259"/>
            <ac:picMk id="4" creationId="{ADE1D0E9-D1AB-E6A9-35F7-8027C9ABE1FC}"/>
          </ac:picMkLst>
        </pc:picChg>
        <pc:picChg chg="del">
          <ac:chgData name="Kelsey Gilbert" userId="dc40853b9f86a062" providerId="LiveId" clId="{86EC9216-AB1B-4CD2-909A-4445E07C61DF}" dt="2023-11-19T01:02:21.656" v="150" actId="478"/>
          <ac:picMkLst>
            <pc:docMk/>
            <pc:sldMk cId="1276832060" sldId="259"/>
            <ac:picMk id="7" creationId="{34C3D5B3-D24F-59AD-A268-4350E1F6C7C8}"/>
          </ac:picMkLst>
        </pc:picChg>
        <pc:picChg chg="add del mod">
          <ac:chgData name="Kelsey Gilbert" userId="dc40853b9f86a062" providerId="LiveId" clId="{86EC9216-AB1B-4CD2-909A-4445E07C61DF}" dt="2023-11-20T16:51:19.201" v="166" actId="478"/>
          <ac:picMkLst>
            <pc:docMk/>
            <pc:sldMk cId="1276832060" sldId="259"/>
            <ac:picMk id="9" creationId="{5C75D946-81A9-DC0B-AD9E-A43044B38390}"/>
          </ac:picMkLst>
        </pc:picChg>
      </pc:sldChg>
      <pc:sldChg chg="modSp mod modTransition">
        <pc:chgData name="Kelsey Gilbert" userId="dc40853b9f86a062" providerId="LiveId" clId="{86EC9216-AB1B-4CD2-909A-4445E07C61DF}" dt="2023-11-19T00:56:13.307" v="84"/>
        <pc:sldMkLst>
          <pc:docMk/>
          <pc:sldMk cId="2082552169" sldId="260"/>
        </pc:sldMkLst>
        <pc:spChg chg="mod">
          <ac:chgData name="Kelsey Gilbert" userId="dc40853b9f86a062" providerId="LiveId" clId="{86EC9216-AB1B-4CD2-909A-4445E07C61DF}" dt="2023-11-19T00:54:08.057" v="60" actId="1076"/>
          <ac:spMkLst>
            <pc:docMk/>
            <pc:sldMk cId="2082552169" sldId="260"/>
            <ac:spMk id="2" creationId="{ADBF2774-ADA1-53F4-FA0F-71CB87849360}"/>
          </ac:spMkLst>
        </pc:spChg>
      </pc:sldChg>
      <pc:sldChg chg="modSp mod modTransition">
        <pc:chgData name="Kelsey Gilbert" userId="dc40853b9f86a062" providerId="LiveId" clId="{86EC9216-AB1B-4CD2-909A-4445E07C61DF}" dt="2023-11-19T00:57:03.997" v="94"/>
        <pc:sldMkLst>
          <pc:docMk/>
          <pc:sldMk cId="1578315044" sldId="261"/>
        </pc:sldMkLst>
        <pc:spChg chg="mod">
          <ac:chgData name="Kelsey Gilbert" userId="dc40853b9f86a062" providerId="LiveId" clId="{86EC9216-AB1B-4CD2-909A-4445E07C61DF}" dt="2023-11-19T00:54:41.293" v="64" actId="1076"/>
          <ac:spMkLst>
            <pc:docMk/>
            <pc:sldMk cId="1578315044" sldId="261"/>
            <ac:spMk id="2" creationId="{766F425B-1E19-3491-6784-74C4D38746BD}"/>
          </ac:spMkLst>
        </pc:spChg>
      </pc:sldChg>
      <pc:sldChg chg="addSp delSp modSp mod modTransition setBg">
        <pc:chgData name="Kelsey Gilbert" userId="dc40853b9f86a062" providerId="LiveId" clId="{86EC9216-AB1B-4CD2-909A-4445E07C61DF}" dt="2023-11-20T17:03:01.300" v="811" actId="20577"/>
        <pc:sldMkLst>
          <pc:docMk/>
          <pc:sldMk cId="1097060183" sldId="262"/>
        </pc:sldMkLst>
        <pc:spChg chg="mod ord">
          <ac:chgData name="Kelsey Gilbert" userId="dc40853b9f86a062" providerId="LiveId" clId="{86EC9216-AB1B-4CD2-909A-4445E07C61DF}" dt="2023-11-20T17:03:01.300" v="811" actId="20577"/>
          <ac:spMkLst>
            <pc:docMk/>
            <pc:sldMk cId="1097060183" sldId="262"/>
            <ac:spMk id="3" creationId="{35101AED-0078-D8E8-B687-45B68523761C}"/>
          </ac:spMkLst>
        </pc:spChg>
        <pc:spChg chg="add del">
          <ac:chgData name="Kelsey Gilbert" userId="dc40853b9f86a062" providerId="LiveId" clId="{86EC9216-AB1B-4CD2-909A-4445E07C61DF}" dt="2023-11-20T16:56:17.007" v="244" actId="26606"/>
          <ac:spMkLst>
            <pc:docMk/>
            <pc:sldMk cId="1097060183" sldId="262"/>
            <ac:spMk id="6" creationId="{ED56E41F-B8E0-4D18-B554-FD40260DE0E3}"/>
          </ac:spMkLst>
        </pc:spChg>
        <pc:spChg chg="add del">
          <ac:chgData name="Kelsey Gilbert" userId="dc40853b9f86a062" providerId="LiveId" clId="{86EC9216-AB1B-4CD2-909A-4445E07C61DF}" dt="2023-11-20T16:56:17.007" v="244" actId="26606"/>
          <ac:spMkLst>
            <pc:docMk/>
            <pc:sldMk cId="1097060183" sldId="262"/>
            <ac:spMk id="17" creationId="{23E937B9-07EE-456A-A31C-41A8866E28A2}"/>
          </ac:spMkLst>
        </pc:spChg>
        <pc:spChg chg="add del">
          <ac:chgData name="Kelsey Gilbert" userId="dc40853b9f86a062" providerId="LiveId" clId="{86EC9216-AB1B-4CD2-909A-4445E07C61DF}" dt="2023-11-20T16:56:10.468" v="238" actId="26606"/>
          <ac:spMkLst>
            <pc:docMk/>
            <pc:sldMk cId="1097060183" sldId="262"/>
            <ac:spMk id="24" creationId="{1D39ECD8-0E3E-43C1-9E56-3604E9A15E7B}"/>
          </ac:spMkLst>
        </pc:spChg>
        <pc:spChg chg="add del">
          <ac:chgData name="Kelsey Gilbert" userId="dc40853b9f86a062" providerId="LiveId" clId="{86EC9216-AB1B-4CD2-909A-4445E07C61DF}" dt="2023-11-20T16:56:10.468" v="238" actId="26606"/>
          <ac:spMkLst>
            <pc:docMk/>
            <pc:sldMk cId="1097060183" sldId="262"/>
            <ac:spMk id="34" creationId="{018F8D27-BFDB-4BF9-A512-FF930275B484}"/>
          </ac:spMkLst>
        </pc:spChg>
        <pc:grpChg chg="add del">
          <ac:chgData name="Kelsey Gilbert" userId="dc40853b9f86a062" providerId="LiveId" clId="{86EC9216-AB1B-4CD2-909A-4445E07C61DF}" dt="2023-11-20T16:56:17.007" v="244" actId="26606"/>
          <ac:grpSpMkLst>
            <pc:docMk/>
            <pc:sldMk cId="1097060183" sldId="262"/>
            <ac:grpSpMk id="11" creationId="{2DB31E17-E562-4F82-98D0-858C84120F34}"/>
          </ac:grpSpMkLst>
        </pc:grpChg>
        <pc:grpChg chg="add del">
          <ac:chgData name="Kelsey Gilbert" userId="dc40853b9f86a062" providerId="LiveId" clId="{86EC9216-AB1B-4CD2-909A-4445E07C61DF}" dt="2023-11-20T16:56:10.468" v="238" actId="26606"/>
          <ac:grpSpMkLst>
            <pc:docMk/>
            <pc:sldMk cId="1097060183" sldId="262"/>
            <ac:grpSpMk id="26" creationId="{1B592F0F-402B-4FF5-BC6B-00A024655AB3}"/>
          </ac:grpSpMkLst>
        </pc:grpChg>
        <pc:picChg chg="add del mod ord">
          <ac:chgData name="Kelsey Gilbert" userId="dc40853b9f86a062" providerId="LiveId" clId="{86EC9216-AB1B-4CD2-909A-4445E07C61DF}" dt="2023-11-20T16:56:22.999" v="246" actId="1076"/>
          <ac:picMkLst>
            <pc:docMk/>
            <pc:sldMk cId="1097060183" sldId="262"/>
            <ac:picMk id="4" creationId="{CC1085CF-EEA8-B677-DA60-94B003A3A41E}"/>
          </ac:picMkLst>
        </pc:picChg>
        <pc:picChg chg="del mod">
          <ac:chgData name="Kelsey Gilbert" userId="dc40853b9f86a062" providerId="LiveId" clId="{86EC9216-AB1B-4CD2-909A-4445E07C61DF}" dt="2023-11-20T16:53:05.243" v="213" actId="478"/>
          <ac:picMkLst>
            <pc:docMk/>
            <pc:sldMk cId="1097060183" sldId="262"/>
            <ac:picMk id="5" creationId="{342ACB60-C711-434E-2940-AAAE7AFF707E}"/>
          </ac:picMkLst>
        </pc:picChg>
        <pc:picChg chg="del mod">
          <ac:chgData name="Kelsey Gilbert" userId="dc40853b9f86a062" providerId="LiveId" clId="{86EC9216-AB1B-4CD2-909A-4445E07C61DF}" dt="2023-11-20T16:53:05.835" v="214" actId="478"/>
          <ac:picMkLst>
            <pc:docMk/>
            <pc:sldMk cId="1097060183" sldId="262"/>
            <ac:picMk id="7" creationId="{BE80EC52-1EC7-C899-8953-60E0512F98DB}"/>
          </ac:picMkLst>
        </pc:picChg>
        <pc:picChg chg="del mod">
          <ac:chgData name="Kelsey Gilbert" userId="dc40853b9f86a062" providerId="LiveId" clId="{86EC9216-AB1B-4CD2-909A-4445E07C61DF}" dt="2023-11-20T16:53:06.503" v="215" actId="478"/>
          <ac:picMkLst>
            <pc:docMk/>
            <pc:sldMk cId="1097060183" sldId="262"/>
            <ac:picMk id="9" creationId="{047B4D84-4F77-BAD1-41E6-B7374D073D2D}"/>
          </ac:picMkLst>
        </pc:picChg>
        <pc:picChg chg="add del mod">
          <ac:chgData name="Kelsey Gilbert" userId="dc40853b9f86a062" providerId="LiveId" clId="{86EC9216-AB1B-4CD2-909A-4445E07C61DF}" dt="2023-11-20T16:56:15.941" v="242" actId="931"/>
          <ac:picMkLst>
            <pc:docMk/>
            <pc:sldMk cId="1097060183" sldId="262"/>
            <ac:picMk id="10" creationId="{2BCD5A22-F32B-9718-3AC3-2EBFAFD412B3}"/>
          </ac:picMkLst>
        </pc:picChg>
        <pc:picChg chg="add mod">
          <ac:chgData name="Kelsey Gilbert" userId="dc40853b9f86a062" providerId="LiveId" clId="{86EC9216-AB1B-4CD2-909A-4445E07C61DF}" dt="2023-11-20T16:56:36.034" v="252" actId="1076"/>
          <ac:picMkLst>
            <pc:docMk/>
            <pc:sldMk cId="1097060183" sldId="262"/>
            <ac:picMk id="18" creationId="{4351FAB1-788E-D74F-FD68-A3D8ABD4C0E5}"/>
          </ac:picMkLst>
        </pc:picChg>
        <pc:cxnChg chg="add del">
          <ac:chgData name="Kelsey Gilbert" userId="dc40853b9f86a062" providerId="LiveId" clId="{86EC9216-AB1B-4CD2-909A-4445E07C61DF}" dt="2023-11-20T16:56:17.007" v="244" actId="26606"/>
          <ac:cxnSpMkLst>
            <pc:docMk/>
            <pc:sldMk cId="1097060183" sldId="262"/>
            <ac:cxnSpMk id="19" creationId="{FD2308B7-2829-44DD-B213-27EEBDED1411}"/>
          </ac:cxnSpMkLst>
        </pc:cxnChg>
        <pc:cxnChg chg="add del">
          <ac:chgData name="Kelsey Gilbert" userId="dc40853b9f86a062" providerId="LiveId" clId="{86EC9216-AB1B-4CD2-909A-4445E07C61DF}" dt="2023-11-20T16:56:10.468" v="238" actId="26606"/>
          <ac:cxnSpMkLst>
            <pc:docMk/>
            <pc:sldMk cId="1097060183" sldId="262"/>
            <ac:cxnSpMk id="32" creationId="{DFBD34B5-7777-4A8A-8ED2-97A4A3C273A2}"/>
          </ac:cxnSpMkLst>
        </pc:cxnChg>
      </pc:sldChg>
      <pc:sldChg chg="modSp mod modTransition">
        <pc:chgData name="Kelsey Gilbert" userId="dc40853b9f86a062" providerId="LiveId" clId="{86EC9216-AB1B-4CD2-909A-4445E07C61DF}" dt="2023-11-19T00:57:23.252" v="96"/>
        <pc:sldMkLst>
          <pc:docMk/>
          <pc:sldMk cId="3430186792" sldId="263"/>
        </pc:sldMkLst>
        <pc:spChg chg="mod">
          <ac:chgData name="Kelsey Gilbert" userId="dc40853b9f86a062" providerId="LiveId" clId="{86EC9216-AB1B-4CD2-909A-4445E07C61DF}" dt="2023-11-19T00:55:21.482" v="75" actId="20577"/>
          <ac:spMkLst>
            <pc:docMk/>
            <pc:sldMk cId="3430186792" sldId="263"/>
            <ac:spMk id="2" creationId="{55C9C4CB-CD98-D5C3-8BC9-C34DC2A6E093}"/>
          </ac:spMkLst>
        </pc:spChg>
      </pc:sldChg>
      <pc:sldChg chg="addSp delSp modSp mod modTransition setBg delDesignElem">
        <pc:chgData name="Kelsey Gilbert" userId="dc40853b9f86a062" providerId="LiveId" clId="{86EC9216-AB1B-4CD2-909A-4445E07C61DF}" dt="2023-11-20T17:22:00.477" v="848" actId="1076"/>
        <pc:sldMkLst>
          <pc:docMk/>
          <pc:sldMk cId="1353038906" sldId="264"/>
        </pc:sldMkLst>
        <pc:spChg chg="del">
          <ac:chgData name="Kelsey Gilbert" userId="dc40853b9f86a062" providerId="LiveId" clId="{86EC9216-AB1B-4CD2-909A-4445E07C61DF}" dt="2023-11-19T00:55:26.731" v="76" actId="478"/>
          <ac:spMkLst>
            <pc:docMk/>
            <pc:sldMk cId="1353038906" sldId="264"/>
            <ac:spMk id="2" creationId="{73F4CC18-717E-DF5B-03AB-50A56F20169F}"/>
          </ac:spMkLst>
        </pc:spChg>
        <pc:spChg chg="mod ord">
          <ac:chgData name="Kelsey Gilbert" userId="dc40853b9f86a062" providerId="LiveId" clId="{86EC9216-AB1B-4CD2-909A-4445E07C61DF}" dt="2023-11-20T17:21:49.910" v="845" actId="26606"/>
          <ac:spMkLst>
            <pc:docMk/>
            <pc:sldMk cId="1353038906" sldId="264"/>
            <ac:spMk id="3" creationId="{E42CFEB9-36FB-03A7-05ED-CF52E3BA1C7B}"/>
          </ac:spMkLst>
        </pc:spChg>
        <pc:spChg chg="del">
          <ac:chgData name="Kelsey Gilbert" userId="dc40853b9f86a062" providerId="LiveId" clId="{86EC9216-AB1B-4CD2-909A-4445E07C61DF}" dt="2023-11-19T00:53:55.686" v="55"/>
          <ac:spMkLst>
            <pc:docMk/>
            <pc:sldMk cId="1353038906" sldId="264"/>
            <ac:spMk id="12" creationId="{1A95671B-3CC6-4792-9114-B74FAEA224E6}"/>
          </ac:spMkLst>
        </pc:spChg>
        <pc:spChg chg="add">
          <ac:chgData name="Kelsey Gilbert" userId="dc40853b9f86a062" providerId="LiveId" clId="{86EC9216-AB1B-4CD2-909A-4445E07C61DF}" dt="2023-11-20T17:21:49.910" v="845" actId="26606"/>
          <ac:spMkLst>
            <pc:docMk/>
            <pc:sldMk cId="1353038906" sldId="264"/>
            <ac:spMk id="13" creationId="{B1772DAD-446C-4C23-8DD2-9EA339D8B78F}"/>
          </ac:spMkLst>
        </pc:spChg>
        <pc:spChg chg="add del mod">
          <ac:chgData name="Kelsey Gilbert" userId="dc40853b9f86a062" providerId="LiveId" clId="{86EC9216-AB1B-4CD2-909A-4445E07C61DF}" dt="2023-11-19T01:01:43.449" v="145" actId="478"/>
          <ac:spMkLst>
            <pc:docMk/>
            <pc:sldMk cId="1353038906" sldId="264"/>
            <ac:spMk id="15" creationId="{9DB88562-CB5D-B4F9-C605-1E9B0865F907}"/>
          </ac:spMkLst>
        </pc:spChg>
        <pc:spChg chg="add del mod">
          <ac:chgData name="Kelsey Gilbert" userId="dc40853b9f86a062" providerId="LiveId" clId="{86EC9216-AB1B-4CD2-909A-4445E07C61DF}" dt="2023-11-19T01:00:33.998" v="129" actId="478"/>
          <ac:spMkLst>
            <pc:docMk/>
            <pc:sldMk cId="1353038906" sldId="264"/>
            <ac:spMk id="18" creationId="{84B1D462-D3F1-A588-758C-8A11717C9075}"/>
          </ac:spMkLst>
        </pc:spChg>
        <pc:spChg chg="add del mod">
          <ac:chgData name="Kelsey Gilbert" userId="dc40853b9f86a062" providerId="LiveId" clId="{86EC9216-AB1B-4CD2-909A-4445E07C61DF}" dt="2023-11-19T01:01:41.586" v="144" actId="478"/>
          <ac:spMkLst>
            <pc:docMk/>
            <pc:sldMk cId="1353038906" sldId="264"/>
            <ac:spMk id="19" creationId="{EB71DE34-B310-A9DE-6490-DC5C14CA24C9}"/>
          </ac:spMkLst>
        </pc:spChg>
        <pc:spChg chg="add">
          <ac:chgData name="Kelsey Gilbert" userId="dc40853b9f86a062" providerId="LiveId" clId="{86EC9216-AB1B-4CD2-909A-4445E07C61DF}" dt="2023-11-20T17:21:49.910" v="845" actId="26606"/>
          <ac:spMkLst>
            <pc:docMk/>
            <pc:sldMk cId="1353038906" sldId="264"/>
            <ac:spMk id="22" creationId="{E26CFBA2-8375-42B7-BB40-605556C4E62B}"/>
          </ac:spMkLst>
        </pc:spChg>
        <pc:spChg chg="add">
          <ac:chgData name="Kelsey Gilbert" userId="dc40853b9f86a062" providerId="LiveId" clId="{86EC9216-AB1B-4CD2-909A-4445E07C61DF}" dt="2023-11-20T17:21:49.910" v="845" actId="26606"/>
          <ac:spMkLst>
            <pc:docMk/>
            <pc:sldMk cId="1353038906" sldId="264"/>
            <ac:spMk id="23" creationId="{455EE060-D59E-4B9A-8C1E-84440A775900}"/>
          </ac:spMkLst>
        </pc:spChg>
        <pc:spChg chg="add">
          <ac:chgData name="Kelsey Gilbert" userId="dc40853b9f86a062" providerId="LiveId" clId="{86EC9216-AB1B-4CD2-909A-4445E07C61DF}" dt="2023-11-20T17:21:49.910" v="845" actId="26606"/>
          <ac:spMkLst>
            <pc:docMk/>
            <pc:sldMk cId="1353038906" sldId="264"/>
            <ac:spMk id="25" creationId="{BA00D986-71F3-4374-9993-6FFB6D18677C}"/>
          </ac:spMkLst>
        </pc:spChg>
        <pc:spChg chg="add">
          <ac:chgData name="Kelsey Gilbert" userId="dc40853b9f86a062" providerId="LiveId" clId="{86EC9216-AB1B-4CD2-909A-4445E07C61DF}" dt="2023-11-20T17:21:49.910" v="845" actId="26606"/>
          <ac:spMkLst>
            <pc:docMk/>
            <pc:sldMk cId="1353038906" sldId="264"/>
            <ac:spMk id="29" creationId="{6C451AE5-3856-4CA6-9324-3F475F3A469D}"/>
          </ac:spMkLst>
        </pc:spChg>
        <pc:spChg chg="add">
          <ac:chgData name="Kelsey Gilbert" userId="dc40853b9f86a062" providerId="LiveId" clId="{86EC9216-AB1B-4CD2-909A-4445E07C61DF}" dt="2023-11-20T17:21:49.910" v="845" actId="26606"/>
          <ac:spMkLst>
            <pc:docMk/>
            <pc:sldMk cId="1353038906" sldId="264"/>
            <ac:spMk id="31" creationId="{247A7C4C-EEE8-40B0-A8E1-1E249FD30C0D}"/>
          </ac:spMkLst>
        </pc:spChg>
        <pc:grpChg chg="add">
          <ac:chgData name="Kelsey Gilbert" userId="dc40853b9f86a062" providerId="LiveId" clId="{86EC9216-AB1B-4CD2-909A-4445E07C61DF}" dt="2023-11-20T17:21:49.910" v="845" actId="26606"/>
          <ac:grpSpMkLst>
            <pc:docMk/>
            <pc:sldMk cId="1353038906" sldId="264"/>
            <ac:grpSpMk id="10" creationId="{55006BC8-6B91-450A-86BD-6FB65EACBFD5}"/>
          </ac:grpSpMkLst>
        </pc:grpChg>
        <pc:picChg chg="add mod ord">
          <ac:chgData name="Kelsey Gilbert" userId="dc40853b9f86a062" providerId="LiveId" clId="{86EC9216-AB1B-4CD2-909A-4445E07C61DF}" dt="2023-11-20T17:21:49.910" v="845" actId="26606"/>
          <ac:picMkLst>
            <pc:docMk/>
            <pc:sldMk cId="1353038906" sldId="264"/>
            <ac:picMk id="4" creationId="{152ACF8D-A743-DC80-0142-6439E22F7BAA}"/>
          </ac:picMkLst>
        </pc:picChg>
        <pc:picChg chg="add mod">
          <ac:chgData name="Kelsey Gilbert" userId="dc40853b9f86a062" providerId="LiveId" clId="{86EC9216-AB1B-4CD2-909A-4445E07C61DF}" dt="2023-11-20T17:21:49.910" v="845" actId="26606"/>
          <ac:picMkLst>
            <pc:docMk/>
            <pc:sldMk cId="1353038906" sldId="264"/>
            <ac:picMk id="6" creationId="{5820F3BA-31EE-B334-B1EF-4FD1AF762306}"/>
          </ac:picMkLst>
        </pc:picChg>
        <pc:picChg chg="del mod">
          <ac:chgData name="Kelsey Gilbert" userId="dc40853b9f86a062" providerId="LiveId" clId="{86EC9216-AB1B-4CD2-909A-4445E07C61DF}" dt="2023-11-19T00:59:04.271" v="106" actId="478"/>
          <ac:picMkLst>
            <pc:docMk/>
            <pc:sldMk cId="1353038906" sldId="264"/>
            <ac:picMk id="7" creationId="{31A76736-F422-35CF-06A2-9AA5A97CE1AD}"/>
          </ac:picMkLst>
        </pc:picChg>
        <pc:picChg chg="add mod">
          <ac:chgData name="Kelsey Gilbert" userId="dc40853b9f86a062" providerId="LiveId" clId="{86EC9216-AB1B-4CD2-909A-4445E07C61DF}" dt="2023-11-20T17:22:00.477" v="848" actId="1076"/>
          <ac:picMkLst>
            <pc:docMk/>
            <pc:sldMk cId="1353038906" sldId="264"/>
            <ac:picMk id="8" creationId="{CD4E97FE-E80A-2D2F-4D4E-AF05F96098BA}"/>
          </ac:picMkLst>
        </pc:picChg>
        <pc:picChg chg="add del mod">
          <ac:chgData name="Kelsey Gilbert" userId="dc40853b9f86a062" providerId="LiveId" clId="{86EC9216-AB1B-4CD2-909A-4445E07C61DF}" dt="2023-11-19T01:01:26.846" v="137" actId="478"/>
          <ac:picMkLst>
            <pc:docMk/>
            <pc:sldMk cId="1353038906" sldId="264"/>
            <ac:picMk id="9" creationId="{A1761D12-47C9-2F3F-55C5-CC0CF3393210}"/>
          </ac:picMkLst>
        </pc:picChg>
        <pc:picChg chg="add del mod">
          <ac:chgData name="Kelsey Gilbert" userId="dc40853b9f86a062" providerId="LiveId" clId="{86EC9216-AB1B-4CD2-909A-4445E07C61DF}" dt="2023-11-19T01:01:26.222" v="136" actId="478"/>
          <ac:picMkLst>
            <pc:docMk/>
            <pc:sldMk cId="1353038906" sldId="264"/>
            <ac:picMk id="11" creationId="{F423E7BF-C521-E29A-257D-A71FDA821A92}"/>
          </ac:picMkLst>
        </pc:picChg>
        <pc:picChg chg="add del mod">
          <ac:chgData name="Kelsey Gilbert" userId="dc40853b9f86a062" providerId="LiveId" clId="{86EC9216-AB1B-4CD2-909A-4445E07C61DF}" dt="2023-11-20T16:58:26.841" v="301" actId="478"/>
          <ac:picMkLst>
            <pc:docMk/>
            <pc:sldMk cId="1353038906" sldId="264"/>
            <ac:picMk id="21" creationId="{B5ED7F50-C8EE-353D-E53E-2F4F90D7A718}"/>
          </ac:picMkLst>
        </pc:picChg>
        <pc:cxnChg chg="add">
          <ac:chgData name="Kelsey Gilbert" userId="dc40853b9f86a062" providerId="LiveId" clId="{86EC9216-AB1B-4CD2-909A-4445E07C61DF}" dt="2023-11-20T17:21:49.910" v="845" actId="26606"/>
          <ac:cxnSpMkLst>
            <pc:docMk/>
            <pc:sldMk cId="1353038906" sldId="264"/>
            <ac:cxnSpMk id="27" creationId="{F6E9C41E-FDD8-44C7-BF30-687FB2D82873}"/>
          </ac:cxnSpMkLst>
        </pc:cxnChg>
      </pc:sldChg>
      <pc:sldChg chg="addSp delSp modSp new mod modTransition">
        <pc:chgData name="Kelsey Gilbert" userId="dc40853b9f86a062" providerId="LiveId" clId="{86EC9216-AB1B-4CD2-909A-4445E07C61DF}" dt="2023-11-20T17:03:48.227" v="813"/>
        <pc:sldMkLst>
          <pc:docMk/>
          <pc:sldMk cId="280131727" sldId="265"/>
        </pc:sldMkLst>
        <pc:spChg chg="mod">
          <ac:chgData name="Kelsey Gilbert" userId="dc40853b9f86a062" providerId="LiveId" clId="{86EC9216-AB1B-4CD2-909A-4445E07C61DF}" dt="2023-11-20T16:57:00.203" v="270" actId="20577"/>
          <ac:spMkLst>
            <pc:docMk/>
            <pc:sldMk cId="280131727" sldId="265"/>
            <ac:spMk id="2" creationId="{584D8FB9-1C9D-2935-21D2-51FE1BCDD204}"/>
          </ac:spMkLst>
        </pc:spChg>
        <pc:spChg chg="del">
          <ac:chgData name="Kelsey Gilbert" userId="dc40853b9f86a062" providerId="LiveId" clId="{86EC9216-AB1B-4CD2-909A-4445E07C61DF}" dt="2023-11-20T16:57:06.614" v="271" actId="931"/>
          <ac:spMkLst>
            <pc:docMk/>
            <pc:sldMk cId="280131727" sldId="265"/>
            <ac:spMk id="3" creationId="{BB8F7042-1AB5-8E86-CF9B-2EC171DEC361}"/>
          </ac:spMkLst>
        </pc:spChg>
        <pc:picChg chg="add mod">
          <ac:chgData name="Kelsey Gilbert" userId="dc40853b9f86a062" providerId="LiveId" clId="{86EC9216-AB1B-4CD2-909A-4445E07C61DF}" dt="2023-11-20T16:57:12.731" v="277" actId="1076"/>
          <ac:picMkLst>
            <pc:docMk/>
            <pc:sldMk cId="280131727" sldId="265"/>
            <ac:picMk id="5" creationId="{29708CAE-726D-294F-EA76-7AA4FD53AAC7}"/>
          </ac:picMkLst>
        </pc:picChg>
        <pc:picChg chg="add mod">
          <ac:chgData name="Kelsey Gilbert" userId="dc40853b9f86a062" providerId="LiveId" clId="{86EC9216-AB1B-4CD2-909A-4445E07C61DF}" dt="2023-11-20T16:57:23.688" v="283" actId="1076"/>
          <ac:picMkLst>
            <pc:docMk/>
            <pc:sldMk cId="280131727" sldId="265"/>
            <ac:picMk id="7" creationId="{636541E5-1E66-85AA-931C-B2EE901F2A9E}"/>
          </ac:picMkLst>
        </pc:picChg>
      </pc:sldChg>
      <pc:sldChg chg="new del">
        <pc:chgData name="Kelsey Gilbert" userId="dc40853b9f86a062" providerId="LiveId" clId="{86EC9216-AB1B-4CD2-909A-4445E07C61DF}" dt="2023-11-20T16:50:13.823" v="160" actId="680"/>
        <pc:sldMkLst>
          <pc:docMk/>
          <pc:sldMk cId="1610959895" sldId="265"/>
        </pc:sldMkLst>
      </pc:sldChg>
      <pc:sldChg chg="addSp delSp modSp new mod modTransition">
        <pc:chgData name="Kelsey Gilbert" userId="dc40853b9f86a062" providerId="LiveId" clId="{86EC9216-AB1B-4CD2-909A-4445E07C61DF}" dt="2023-11-20T17:04:03.218" v="817"/>
        <pc:sldMkLst>
          <pc:docMk/>
          <pc:sldMk cId="4049596822" sldId="266"/>
        </pc:sldMkLst>
        <pc:spChg chg="mod">
          <ac:chgData name="Kelsey Gilbert" userId="dc40853b9f86a062" providerId="LiveId" clId="{86EC9216-AB1B-4CD2-909A-4445E07C61DF}" dt="2023-11-20T16:57:31.552" v="288" actId="20577"/>
          <ac:spMkLst>
            <pc:docMk/>
            <pc:sldMk cId="4049596822" sldId="266"/>
            <ac:spMk id="2" creationId="{01D9486A-8B17-349B-E33A-C8B93A4738B1}"/>
          </ac:spMkLst>
        </pc:spChg>
        <pc:spChg chg="del">
          <ac:chgData name="Kelsey Gilbert" userId="dc40853b9f86a062" providerId="LiveId" clId="{86EC9216-AB1B-4CD2-909A-4445E07C61DF}" dt="2023-11-20T16:57:37.136" v="289" actId="931"/>
          <ac:spMkLst>
            <pc:docMk/>
            <pc:sldMk cId="4049596822" sldId="266"/>
            <ac:spMk id="3" creationId="{A6A049DB-3484-6E07-DEC8-7D25FD49B590}"/>
          </ac:spMkLst>
        </pc:spChg>
        <pc:picChg chg="add mod">
          <ac:chgData name="Kelsey Gilbert" userId="dc40853b9f86a062" providerId="LiveId" clId="{86EC9216-AB1B-4CD2-909A-4445E07C61DF}" dt="2023-11-20T16:57:39.234" v="292" actId="1076"/>
          <ac:picMkLst>
            <pc:docMk/>
            <pc:sldMk cId="4049596822" sldId="266"/>
            <ac:picMk id="5" creationId="{886F24CB-F18C-259A-0957-C49FA1C49886}"/>
          </ac:picMkLst>
        </pc:picChg>
        <pc:picChg chg="add mod">
          <ac:chgData name="Kelsey Gilbert" userId="dc40853b9f86a062" providerId="LiveId" clId="{86EC9216-AB1B-4CD2-909A-4445E07C61DF}" dt="2023-11-20T16:57:53.625" v="300" actId="1076"/>
          <ac:picMkLst>
            <pc:docMk/>
            <pc:sldMk cId="4049596822" sldId="266"/>
            <ac:picMk id="7" creationId="{69083EEF-4A92-566F-01AA-74BC1A5E6E0C}"/>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6B3148D-B958-4F39-A330-56315A6FC120}" type="datetimeFigureOut">
              <a:rPr lang="en-US" smtClean="0"/>
              <a:t>11/20/2023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5DBE6B8-74FB-4DC6-AF5C-E753514A05D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662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B3148D-B958-4F39-A330-56315A6FC120}"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BE6B8-74FB-4DC6-AF5C-E753514A05D1}" type="slidenum">
              <a:rPr lang="en-US" smtClean="0"/>
              <a:t>‹#›</a:t>
            </a:fld>
            <a:endParaRPr lang="en-US"/>
          </a:p>
        </p:txBody>
      </p:sp>
    </p:spTree>
    <p:extLst>
      <p:ext uri="{BB962C8B-B14F-4D97-AF65-F5344CB8AC3E}">
        <p14:creationId xmlns:p14="http://schemas.microsoft.com/office/powerpoint/2010/main" val="1012675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3148D-B958-4F39-A330-56315A6FC120}"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BE6B8-74FB-4DC6-AF5C-E753514A05D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094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3148D-B958-4F39-A330-56315A6FC120}"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BE6B8-74FB-4DC6-AF5C-E753514A05D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1404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3148D-B958-4F39-A330-56315A6FC120}"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BE6B8-74FB-4DC6-AF5C-E753514A05D1}" type="slidenum">
              <a:rPr lang="en-US" smtClean="0"/>
              <a:t>‹#›</a:t>
            </a:fld>
            <a:endParaRPr lang="en-US"/>
          </a:p>
        </p:txBody>
      </p:sp>
    </p:spTree>
    <p:extLst>
      <p:ext uri="{BB962C8B-B14F-4D97-AF65-F5344CB8AC3E}">
        <p14:creationId xmlns:p14="http://schemas.microsoft.com/office/powerpoint/2010/main" val="1403761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3148D-B958-4F39-A330-56315A6FC120}"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BE6B8-74FB-4DC6-AF5C-E753514A05D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1671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3148D-B958-4F39-A330-56315A6FC120}"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BE6B8-74FB-4DC6-AF5C-E753514A05D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8504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B3148D-B958-4F39-A330-56315A6FC120}"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BE6B8-74FB-4DC6-AF5C-E753514A05D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3836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B3148D-B958-4F39-A330-56315A6FC120}"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BE6B8-74FB-4DC6-AF5C-E753514A05D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9875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B3148D-B958-4F39-A330-56315A6FC120}"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BE6B8-74FB-4DC6-AF5C-E753514A05D1}" type="slidenum">
              <a:rPr lang="en-US" smtClean="0"/>
              <a:t>‹#›</a:t>
            </a:fld>
            <a:endParaRPr lang="en-US"/>
          </a:p>
        </p:txBody>
      </p:sp>
    </p:spTree>
    <p:extLst>
      <p:ext uri="{BB962C8B-B14F-4D97-AF65-F5344CB8AC3E}">
        <p14:creationId xmlns:p14="http://schemas.microsoft.com/office/powerpoint/2010/main" val="1410901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3148D-B958-4F39-A330-56315A6FC120}"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BE6B8-74FB-4DC6-AF5C-E753514A05D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642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B3148D-B958-4F39-A330-56315A6FC120}"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BE6B8-74FB-4DC6-AF5C-E753514A05D1}" type="slidenum">
              <a:rPr lang="en-US" smtClean="0"/>
              <a:t>‹#›</a:t>
            </a:fld>
            <a:endParaRPr lang="en-US"/>
          </a:p>
        </p:txBody>
      </p:sp>
    </p:spTree>
    <p:extLst>
      <p:ext uri="{BB962C8B-B14F-4D97-AF65-F5344CB8AC3E}">
        <p14:creationId xmlns:p14="http://schemas.microsoft.com/office/powerpoint/2010/main" val="2268455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B3148D-B958-4F39-A330-56315A6FC120}" type="datetimeFigureOut">
              <a:rPr lang="en-US" smtClean="0"/>
              <a:t>11/20/2023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DBE6B8-74FB-4DC6-AF5C-E753514A05D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402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B3148D-B958-4F39-A330-56315A6FC120}" type="datetimeFigureOut">
              <a:rPr lang="en-US" smtClean="0"/>
              <a:t>11/20/2023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DBE6B8-74FB-4DC6-AF5C-E753514A05D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3435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3148D-B958-4F39-A330-56315A6FC120}" type="datetimeFigureOut">
              <a:rPr lang="en-US" smtClean="0"/>
              <a:t>11/20/2023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DBE6B8-74FB-4DC6-AF5C-E753514A05D1}" type="slidenum">
              <a:rPr lang="en-US" smtClean="0"/>
              <a:t>‹#›</a:t>
            </a:fld>
            <a:endParaRPr lang="en-US"/>
          </a:p>
        </p:txBody>
      </p:sp>
    </p:spTree>
    <p:extLst>
      <p:ext uri="{BB962C8B-B14F-4D97-AF65-F5344CB8AC3E}">
        <p14:creationId xmlns:p14="http://schemas.microsoft.com/office/powerpoint/2010/main" val="654904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B3148D-B958-4F39-A330-56315A6FC120}"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BE6B8-74FB-4DC6-AF5C-E753514A05D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7634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B3148D-B958-4F39-A330-56315A6FC120}"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BE6B8-74FB-4DC6-AF5C-E753514A05D1}" type="slidenum">
              <a:rPr lang="en-US" smtClean="0"/>
              <a:t>‹#›</a:t>
            </a:fld>
            <a:endParaRPr lang="en-US"/>
          </a:p>
        </p:txBody>
      </p:sp>
    </p:spTree>
    <p:extLst>
      <p:ext uri="{BB962C8B-B14F-4D97-AF65-F5344CB8AC3E}">
        <p14:creationId xmlns:p14="http://schemas.microsoft.com/office/powerpoint/2010/main" val="3973863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6B3148D-B958-4F39-A330-56315A6FC120}" type="datetimeFigureOut">
              <a:rPr lang="en-US" smtClean="0"/>
              <a:t>11/20/2023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DBE6B8-74FB-4DC6-AF5C-E753514A05D1}" type="slidenum">
              <a:rPr lang="en-US" smtClean="0"/>
              <a:t>‹#›</a:t>
            </a:fld>
            <a:endParaRPr lang="en-US"/>
          </a:p>
        </p:txBody>
      </p:sp>
    </p:spTree>
    <p:extLst>
      <p:ext uri="{BB962C8B-B14F-4D97-AF65-F5344CB8AC3E}">
        <p14:creationId xmlns:p14="http://schemas.microsoft.com/office/powerpoint/2010/main" val="35437291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E3CB-FDD4-5F4C-0B25-60558B08209A}"/>
              </a:ext>
            </a:extLst>
          </p:cNvPr>
          <p:cNvSpPr>
            <a:spLocks noGrp="1"/>
          </p:cNvSpPr>
          <p:nvPr>
            <p:ph type="ctrTitle"/>
          </p:nvPr>
        </p:nvSpPr>
        <p:spPr/>
        <p:txBody>
          <a:bodyPr/>
          <a:lstStyle/>
          <a:p>
            <a:r>
              <a:rPr lang="en-US" dirty="0"/>
              <a:t>Crime Data in Austin, TX</a:t>
            </a:r>
          </a:p>
        </p:txBody>
      </p:sp>
      <p:sp>
        <p:nvSpPr>
          <p:cNvPr id="3" name="Subtitle 2">
            <a:extLst>
              <a:ext uri="{FF2B5EF4-FFF2-40B4-BE49-F238E27FC236}">
                <a16:creationId xmlns:a16="http://schemas.microsoft.com/office/drawing/2014/main" id="{0A57FF49-AF43-A00A-3CB2-14B71CB20D9B}"/>
              </a:ext>
            </a:extLst>
          </p:cNvPr>
          <p:cNvSpPr>
            <a:spLocks noGrp="1"/>
          </p:cNvSpPr>
          <p:nvPr>
            <p:ph type="subTitle" idx="1"/>
          </p:nvPr>
        </p:nvSpPr>
        <p:spPr/>
        <p:txBody>
          <a:bodyPr/>
          <a:lstStyle/>
          <a:p>
            <a:r>
              <a:rPr lang="en-US" dirty="0"/>
              <a:t>Before, During, and Post Pandemic</a:t>
            </a:r>
          </a:p>
        </p:txBody>
      </p:sp>
    </p:spTree>
    <p:extLst>
      <p:ext uri="{BB962C8B-B14F-4D97-AF65-F5344CB8AC3E}">
        <p14:creationId xmlns:p14="http://schemas.microsoft.com/office/powerpoint/2010/main" val="101192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9C4CB-CD98-D5C3-8BC9-C34DC2A6E093}"/>
              </a:ext>
            </a:extLst>
          </p:cNvPr>
          <p:cNvSpPr>
            <a:spLocks noGrp="1"/>
          </p:cNvSpPr>
          <p:nvPr>
            <p:ph type="title"/>
          </p:nvPr>
        </p:nvSpPr>
        <p:spPr>
          <a:xfrm>
            <a:off x="838200" y="2539158"/>
            <a:ext cx="10515600" cy="1325563"/>
          </a:xfrm>
        </p:spPr>
        <p:txBody>
          <a:bodyPr>
            <a:normAutofit fontScale="90000"/>
          </a:bodyPr>
          <a:lstStyle/>
          <a:p>
            <a:r>
              <a:rPr lang="en-US" dirty="0"/>
              <a:t>How did the pandemic effect crime in Austin, TX?</a:t>
            </a:r>
          </a:p>
        </p:txBody>
      </p:sp>
    </p:spTree>
    <p:extLst>
      <p:ext uri="{BB962C8B-B14F-4D97-AF65-F5344CB8AC3E}">
        <p14:creationId xmlns:p14="http://schemas.microsoft.com/office/powerpoint/2010/main" val="343018679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1772DAD-446C-4C23-8DD2-9EA339D8B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5006BC8-6B91-450A-86BD-6FB65EACB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6" name="Picture 15">
              <a:extLst>
                <a:ext uri="{FF2B5EF4-FFF2-40B4-BE49-F238E27FC236}">
                  <a16:creationId xmlns:a16="http://schemas.microsoft.com/office/drawing/2014/main" id="{5E53EB03-ABCD-43FB-80B8-B99EFA91A94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Rectangle 16">
              <a:extLst>
                <a:ext uri="{FF2B5EF4-FFF2-40B4-BE49-F238E27FC236}">
                  <a16:creationId xmlns:a16="http://schemas.microsoft.com/office/drawing/2014/main" id="{16516F06-85E8-499D-83CE-43A050421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FEAB8FC2-6D2E-472F-A503-B39212C9E95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0" name="Picture 19">
              <a:extLst>
                <a:ext uri="{FF2B5EF4-FFF2-40B4-BE49-F238E27FC236}">
                  <a16:creationId xmlns:a16="http://schemas.microsoft.com/office/drawing/2014/main" id="{47CBDA81-DEF0-491E-A62D-73AB24C273B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2" name="Rectangle 21">
            <a:extLst>
              <a:ext uri="{FF2B5EF4-FFF2-40B4-BE49-F238E27FC236}">
                <a16:creationId xmlns:a16="http://schemas.microsoft.com/office/drawing/2014/main" id="{E26CFBA2-8375-42B7-BB40-605556C4E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4976494" cy="4659376"/>
          </a:xfrm>
          <a:prstGeom prst="rect">
            <a:avLst/>
          </a:prstGeom>
          <a:solidFill>
            <a:schemeClr val="bg2"/>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5EE060-D59E-4B9A-8C1E-84440A775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7209" y="1254051"/>
            <a:ext cx="2508652" cy="2094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of a family&#10;&#10;Description automatically generated with medium confidence">
            <a:extLst>
              <a:ext uri="{FF2B5EF4-FFF2-40B4-BE49-F238E27FC236}">
                <a16:creationId xmlns:a16="http://schemas.microsoft.com/office/drawing/2014/main" id="{5820F3BA-31EE-B334-B1EF-4FD1AF7623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3878" y="1432871"/>
            <a:ext cx="2201116" cy="1694859"/>
          </a:xfrm>
          <a:prstGeom prst="rect">
            <a:avLst/>
          </a:prstGeom>
        </p:spPr>
      </p:pic>
      <p:sp>
        <p:nvSpPr>
          <p:cNvPr id="25" name="Rectangle 24">
            <a:extLst>
              <a:ext uri="{FF2B5EF4-FFF2-40B4-BE49-F238E27FC236}">
                <a16:creationId xmlns:a16="http://schemas.microsoft.com/office/drawing/2014/main" id="{BA00D986-71F3-4374-9993-6FFB6D186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3147" y="1254050"/>
            <a:ext cx="2021427" cy="1511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F6E9C41E-FDD8-44C7-BF30-687FB2D828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951" y="2400639"/>
            <a:ext cx="4389120" cy="0"/>
          </a:xfrm>
          <a:prstGeom prst="line">
            <a:avLst/>
          </a:prstGeom>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6C451AE5-3856-4CA6-9324-3F475F3A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7209" y="3509434"/>
            <a:ext cx="2508652" cy="2086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number of blue rectangular objects&#10;&#10;Description automatically generated with medium confidence">
            <a:extLst>
              <a:ext uri="{FF2B5EF4-FFF2-40B4-BE49-F238E27FC236}">
                <a16:creationId xmlns:a16="http://schemas.microsoft.com/office/drawing/2014/main" id="{152ACF8D-A743-DC80-0142-6439E22F7B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93878" y="3705351"/>
            <a:ext cx="2201116" cy="1694859"/>
          </a:xfrm>
          <a:prstGeom prst="rect">
            <a:avLst/>
          </a:prstGeom>
        </p:spPr>
      </p:pic>
      <p:sp>
        <p:nvSpPr>
          <p:cNvPr id="31" name="Rectangle 30">
            <a:extLst>
              <a:ext uri="{FF2B5EF4-FFF2-40B4-BE49-F238E27FC236}">
                <a16:creationId xmlns:a16="http://schemas.microsoft.com/office/drawing/2014/main" id="{247A7C4C-EEE8-40B0-A8E1-1E249FD30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10024" y="2917369"/>
            <a:ext cx="1996749" cy="267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aph with blue rectangular bars&#10;&#10;Description automatically generated with medium confidence">
            <a:extLst>
              <a:ext uri="{FF2B5EF4-FFF2-40B4-BE49-F238E27FC236}">
                <a16:creationId xmlns:a16="http://schemas.microsoft.com/office/drawing/2014/main" id="{CD4E97FE-E80A-2D2F-4D4E-AF05F96098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69261" y="3375588"/>
            <a:ext cx="1834924" cy="1994489"/>
          </a:xfrm>
          <a:prstGeom prst="rect">
            <a:avLst/>
          </a:prstGeom>
        </p:spPr>
      </p:pic>
      <p:sp>
        <p:nvSpPr>
          <p:cNvPr id="3" name="Content Placeholder 2">
            <a:extLst>
              <a:ext uri="{FF2B5EF4-FFF2-40B4-BE49-F238E27FC236}">
                <a16:creationId xmlns:a16="http://schemas.microsoft.com/office/drawing/2014/main" id="{E42CFEB9-36FB-03A7-05ED-CF52E3BA1C7B}"/>
              </a:ext>
            </a:extLst>
          </p:cNvPr>
          <p:cNvSpPr>
            <a:spLocks noGrp="1"/>
          </p:cNvSpPr>
          <p:nvPr>
            <p:ph idx="1"/>
          </p:nvPr>
        </p:nvSpPr>
        <p:spPr>
          <a:xfrm>
            <a:off x="6412198" y="2556932"/>
            <a:ext cx="4752626" cy="3318936"/>
          </a:xfrm>
        </p:spPr>
        <p:txBody>
          <a:bodyPr>
            <a:normAutofit/>
          </a:bodyPr>
          <a:lstStyle/>
          <a:p>
            <a:r>
              <a:rPr lang="en-US" sz="1800"/>
              <a:t>Through the statistics shown, we can see that the top three crimes reported decreased over the course of the pandemic era. From just before the start, during, and after the pandemic in Austin, TX.</a:t>
            </a:r>
          </a:p>
          <a:p>
            <a:r>
              <a:rPr lang="en-US" sz="1800"/>
              <a:t>The sum of all the statistics for family disturbance, theft, and burglary of vehicle are 79, 627 out of 293, 483 of all crimes committed during that time frame.</a:t>
            </a:r>
          </a:p>
          <a:p>
            <a:endParaRPr lang="en-US" sz="1800"/>
          </a:p>
        </p:txBody>
      </p:sp>
    </p:spTree>
    <p:extLst>
      <p:ext uri="{BB962C8B-B14F-4D97-AF65-F5344CB8AC3E}">
        <p14:creationId xmlns:p14="http://schemas.microsoft.com/office/powerpoint/2010/main" val="135303890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F2774-ADA1-53F4-FA0F-71CB87849360}"/>
              </a:ext>
            </a:extLst>
          </p:cNvPr>
          <p:cNvSpPr>
            <a:spLocks noGrp="1"/>
          </p:cNvSpPr>
          <p:nvPr>
            <p:ph type="title"/>
          </p:nvPr>
        </p:nvSpPr>
        <p:spPr>
          <a:xfrm>
            <a:off x="1006762" y="2383355"/>
            <a:ext cx="10515600" cy="1325563"/>
          </a:xfrm>
        </p:spPr>
        <p:txBody>
          <a:bodyPr>
            <a:normAutofit fontScale="90000"/>
          </a:bodyPr>
          <a:lstStyle/>
          <a:p>
            <a:r>
              <a:rPr lang="en-US" dirty="0"/>
              <a:t>What are the top three crimes in Austin, TX from 2019-2021?</a:t>
            </a:r>
          </a:p>
        </p:txBody>
      </p:sp>
    </p:spTree>
    <p:extLst>
      <p:ext uri="{BB962C8B-B14F-4D97-AF65-F5344CB8AC3E}">
        <p14:creationId xmlns:p14="http://schemas.microsoft.com/office/powerpoint/2010/main" val="208255216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B599FE-BA79-4207-351C-BA3B21D348FA}"/>
              </a:ext>
            </a:extLst>
          </p:cNvPr>
          <p:cNvSpPr>
            <a:spLocks noGrp="1"/>
          </p:cNvSpPr>
          <p:nvPr>
            <p:ph idx="1"/>
          </p:nvPr>
        </p:nvSpPr>
        <p:spPr>
          <a:xfrm>
            <a:off x="7531610" y="2434201"/>
            <a:ext cx="3822189" cy="3742762"/>
          </a:xfrm>
        </p:spPr>
        <p:txBody>
          <a:bodyPr>
            <a:normAutofit/>
          </a:bodyPr>
          <a:lstStyle/>
          <a:p>
            <a:r>
              <a:rPr lang="en-US" sz="2000"/>
              <a:t>Family Disturbance</a:t>
            </a:r>
          </a:p>
          <a:p>
            <a:r>
              <a:rPr lang="en-US" sz="2000"/>
              <a:t>Burglary of Vehicle</a:t>
            </a:r>
          </a:p>
          <a:p>
            <a:r>
              <a:rPr lang="en-US" sz="2000"/>
              <a:t>Theft</a:t>
            </a:r>
            <a:endParaRPr lang="en-US" sz="2000" dirty="0"/>
          </a:p>
        </p:txBody>
      </p:sp>
      <p:pic>
        <p:nvPicPr>
          <p:cNvPr id="4" name="Picture 3" descr="A graph of blue bars&#10;&#10;Description automatically generated">
            <a:extLst>
              <a:ext uri="{FF2B5EF4-FFF2-40B4-BE49-F238E27FC236}">
                <a16:creationId xmlns:a16="http://schemas.microsoft.com/office/drawing/2014/main" id="{CC6A9A78-874D-5861-24FD-8B16BC5AE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7747" y="1172816"/>
            <a:ext cx="3854039" cy="3683911"/>
          </a:xfrm>
          <a:prstGeom prst="rect">
            <a:avLst/>
          </a:prstGeom>
        </p:spPr>
      </p:pic>
    </p:spTree>
    <p:extLst>
      <p:ext uri="{BB962C8B-B14F-4D97-AF65-F5344CB8AC3E}">
        <p14:creationId xmlns:p14="http://schemas.microsoft.com/office/powerpoint/2010/main" val="415220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40B8B-4547-01DD-C6E2-12F8BEB9F6AA}"/>
              </a:ext>
            </a:extLst>
          </p:cNvPr>
          <p:cNvSpPr>
            <a:spLocks noGrp="1"/>
          </p:cNvSpPr>
          <p:nvPr>
            <p:ph type="title"/>
          </p:nvPr>
        </p:nvSpPr>
        <p:spPr>
          <a:xfrm>
            <a:off x="931505" y="2427191"/>
            <a:ext cx="10515600" cy="1325563"/>
          </a:xfrm>
        </p:spPr>
        <p:txBody>
          <a:bodyPr>
            <a:normAutofit fontScale="90000"/>
          </a:bodyPr>
          <a:lstStyle/>
          <a:p>
            <a:r>
              <a:rPr lang="en-US" dirty="0"/>
              <a:t>What are the similarities between those crimes in 2019-2021?</a:t>
            </a:r>
          </a:p>
        </p:txBody>
      </p:sp>
    </p:spTree>
    <p:extLst>
      <p:ext uri="{BB962C8B-B14F-4D97-AF65-F5344CB8AC3E}">
        <p14:creationId xmlns:p14="http://schemas.microsoft.com/office/powerpoint/2010/main" val="179382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476ED1-BB16-1678-27B9-3C8785B30938}"/>
              </a:ext>
            </a:extLst>
          </p:cNvPr>
          <p:cNvSpPr>
            <a:spLocks noGrp="1"/>
          </p:cNvSpPr>
          <p:nvPr>
            <p:ph idx="1"/>
          </p:nvPr>
        </p:nvSpPr>
        <p:spPr>
          <a:xfrm>
            <a:off x="6822368" y="2596243"/>
            <a:ext cx="4461253" cy="3575957"/>
          </a:xfrm>
        </p:spPr>
        <p:txBody>
          <a:bodyPr>
            <a:normAutofit/>
          </a:bodyPr>
          <a:lstStyle/>
          <a:p>
            <a:r>
              <a:rPr lang="en-US" sz="1600" dirty="0">
                <a:solidFill>
                  <a:schemeClr val="tx2"/>
                </a:solidFill>
              </a:rPr>
              <a:t>The same three crimes, out of 364, were at the top.</a:t>
            </a:r>
          </a:p>
          <a:p>
            <a:r>
              <a:rPr lang="en-US" sz="1600" dirty="0">
                <a:solidFill>
                  <a:schemeClr val="tx2"/>
                </a:solidFill>
              </a:rPr>
              <a:t>Each individual crime went down in reported cases over the three years.</a:t>
            </a:r>
          </a:p>
          <a:p>
            <a:r>
              <a:rPr lang="en-US" sz="1600" dirty="0">
                <a:solidFill>
                  <a:schemeClr val="tx2"/>
                </a:solidFill>
              </a:rPr>
              <a:t>Crimes reported did not pass the twelve thousand threshold set in 2019.</a:t>
            </a:r>
          </a:p>
          <a:p>
            <a:r>
              <a:rPr lang="en-US" sz="1600" dirty="0">
                <a:solidFill>
                  <a:schemeClr val="tx2"/>
                </a:solidFill>
              </a:rPr>
              <a:t>Family disturbance had the highest percentage of crime committed for all three years. </a:t>
            </a:r>
          </a:p>
          <a:p>
            <a:pPr marL="0" indent="0">
              <a:buNone/>
            </a:pPr>
            <a:endParaRPr lang="en-US" sz="1600" dirty="0">
              <a:solidFill>
                <a:schemeClr val="tx2"/>
              </a:solidFill>
            </a:endParaRPr>
          </a:p>
        </p:txBody>
      </p:sp>
      <p:pic>
        <p:nvPicPr>
          <p:cNvPr id="4" name="Picture 3" descr="A pie chart with numbers and a few percentages&#10;&#10;Description automatically generated">
            <a:extLst>
              <a:ext uri="{FF2B5EF4-FFF2-40B4-BE49-F238E27FC236}">
                <a16:creationId xmlns:a16="http://schemas.microsoft.com/office/drawing/2014/main" id="{ADE1D0E9-D1AB-E6A9-35F7-8027C9ABE1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162" y="1541195"/>
            <a:ext cx="5366525" cy="3069968"/>
          </a:xfrm>
          <a:prstGeom prst="rect">
            <a:avLst/>
          </a:prstGeom>
        </p:spPr>
      </p:pic>
    </p:spTree>
    <p:extLst>
      <p:ext uri="{BB962C8B-B14F-4D97-AF65-F5344CB8AC3E}">
        <p14:creationId xmlns:p14="http://schemas.microsoft.com/office/powerpoint/2010/main" val="127683206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425B-1E19-3491-6784-74C4D38746BD}"/>
              </a:ext>
            </a:extLst>
          </p:cNvPr>
          <p:cNvSpPr>
            <a:spLocks noGrp="1"/>
          </p:cNvSpPr>
          <p:nvPr>
            <p:ph type="title"/>
          </p:nvPr>
        </p:nvSpPr>
        <p:spPr>
          <a:xfrm>
            <a:off x="838200" y="2361876"/>
            <a:ext cx="10515600" cy="1325563"/>
          </a:xfrm>
        </p:spPr>
        <p:txBody>
          <a:bodyPr>
            <a:normAutofit fontScale="90000"/>
          </a:bodyPr>
          <a:lstStyle/>
          <a:p>
            <a:r>
              <a:rPr lang="en-US" dirty="0"/>
              <a:t>What are some differences between the crimes from 2019-2021?</a:t>
            </a:r>
          </a:p>
        </p:txBody>
      </p:sp>
    </p:spTree>
    <p:extLst>
      <p:ext uri="{BB962C8B-B14F-4D97-AF65-F5344CB8AC3E}">
        <p14:creationId xmlns:p14="http://schemas.microsoft.com/office/powerpoint/2010/main" val="15783150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101AED-0078-D8E8-B687-45B68523761C}"/>
              </a:ext>
            </a:extLst>
          </p:cNvPr>
          <p:cNvSpPr>
            <a:spLocks noGrp="1"/>
          </p:cNvSpPr>
          <p:nvPr>
            <p:ph idx="1"/>
          </p:nvPr>
        </p:nvSpPr>
        <p:spPr>
          <a:xfrm>
            <a:off x="838200" y="827249"/>
            <a:ext cx="10515600" cy="4351338"/>
          </a:xfrm>
        </p:spPr>
        <p:txBody>
          <a:bodyPr/>
          <a:lstStyle/>
          <a:p>
            <a:pPr marL="0" indent="0">
              <a:buNone/>
            </a:pPr>
            <a:r>
              <a:rPr lang="en-US" dirty="0"/>
              <a:t>											2019</a:t>
            </a:r>
          </a:p>
          <a:p>
            <a:pPr marL="0" indent="0">
              <a:buNone/>
            </a:pPr>
            <a:endParaRPr lang="en-US" dirty="0"/>
          </a:p>
        </p:txBody>
      </p:sp>
      <p:pic>
        <p:nvPicPr>
          <p:cNvPr id="4" name="Picture 3" descr="A pie chart with numbers and a few percentages&#10;&#10;Description automatically generated">
            <a:extLst>
              <a:ext uri="{FF2B5EF4-FFF2-40B4-BE49-F238E27FC236}">
                <a16:creationId xmlns:a16="http://schemas.microsoft.com/office/drawing/2014/main" id="{CC1085CF-EEA8-B677-DA60-94B003A3A4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524" y="2809460"/>
            <a:ext cx="4804352" cy="2724334"/>
          </a:xfrm>
          <a:prstGeom prst="rect">
            <a:avLst/>
          </a:prstGeom>
        </p:spPr>
      </p:pic>
      <p:pic>
        <p:nvPicPr>
          <p:cNvPr id="18" name="Picture 17" descr="A graph with blue bars&#10;&#10;Description automatically generated">
            <a:extLst>
              <a:ext uri="{FF2B5EF4-FFF2-40B4-BE49-F238E27FC236}">
                <a16:creationId xmlns:a16="http://schemas.microsoft.com/office/drawing/2014/main" id="{4351FAB1-788E-D74F-FD68-A3D8ABD4C0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6131" y="2438531"/>
            <a:ext cx="3971748" cy="3796424"/>
          </a:xfrm>
          <a:prstGeom prst="rect">
            <a:avLst/>
          </a:prstGeom>
        </p:spPr>
      </p:pic>
    </p:spTree>
    <p:extLst>
      <p:ext uri="{BB962C8B-B14F-4D97-AF65-F5344CB8AC3E}">
        <p14:creationId xmlns:p14="http://schemas.microsoft.com/office/powerpoint/2010/main" val="1097060183"/>
      </p:ext>
    </p:extLst>
  </p:cSld>
  <p:clrMapOvr>
    <a:masterClrMapping/>
  </p:clrMapOvr>
  <p:transition spd="slow">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8FB9-1C9D-2935-21D2-51FE1BCDD204}"/>
              </a:ext>
            </a:extLst>
          </p:cNvPr>
          <p:cNvSpPr>
            <a:spLocks noGrp="1"/>
          </p:cNvSpPr>
          <p:nvPr>
            <p:ph type="title"/>
          </p:nvPr>
        </p:nvSpPr>
        <p:spPr/>
        <p:txBody>
          <a:bodyPr/>
          <a:lstStyle/>
          <a:p>
            <a:r>
              <a:rPr lang="en-US" dirty="0"/>
              <a:t>2020</a:t>
            </a:r>
          </a:p>
        </p:txBody>
      </p:sp>
      <p:pic>
        <p:nvPicPr>
          <p:cNvPr id="5" name="Content Placeholder 4" descr="A pie chart with numbers and a few percentages&#10;&#10;Description automatically generated">
            <a:extLst>
              <a:ext uri="{FF2B5EF4-FFF2-40B4-BE49-F238E27FC236}">
                <a16:creationId xmlns:a16="http://schemas.microsoft.com/office/drawing/2014/main" id="{29708CAE-726D-294F-EA76-7AA4FD53AA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6319" y="2839278"/>
            <a:ext cx="4366348" cy="2497808"/>
          </a:xfrm>
        </p:spPr>
      </p:pic>
      <p:pic>
        <p:nvPicPr>
          <p:cNvPr id="7" name="Picture 6" descr="A graph with blue bars&#10;&#10;Description automatically generated">
            <a:extLst>
              <a:ext uri="{FF2B5EF4-FFF2-40B4-BE49-F238E27FC236}">
                <a16:creationId xmlns:a16="http://schemas.microsoft.com/office/drawing/2014/main" id="{636541E5-1E66-85AA-931C-B2EE901F2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1502" y="2521617"/>
            <a:ext cx="3794707" cy="3627198"/>
          </a:xfrm>
          <a:prstGeom prst="rect">
            <a:avLst/>
          </a:prstGeom>
        </p:spPr>
      </p:pic>
    </p:spTree>
    <p:extLst>
      <p:ext uri="{BB962C8B-B14F-4D97-AF65-F5344CB8AC3E}">
        <p14:creationId xmlns:p14="http://schemas.microsoft.com/office/powerpoint/2010/main" val="2801317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486A-8B17-349B-E33A-C8B93A4738B1}"/>
              </a:ext>
            </a:extLst>
          </p:cNvPr>
          <p:cNvSpPr>
            <a:spLocks noGrp="1"/>
          </p:cNvSpPr>
          <p:nvPr>
            <p:ph type="title"/>
          </p:nvPr>
        </p:nvSpPr>
        <p:spPr/>
        <p:txBody>
          <a:bodyPr/>
          <a:lstStyle/>
          <a:p>
            <a:r>
              <a:rPr lang="en-US" dirty="0"/>
              <a:t>2021</a:t>
            </a:r>
          </a:p>
        </p:txBody>
      </p:sp>
      <p:pic>
        <p:nvPicPr>
          <p:cNvPr id="5" name="Content Placeholder 4" descr="A pie chart with text on it&#10;&#10;Description automatically generated">
            <a:extLst>
              <a:ext uri="{FF2B5EF4-FFF2-40B4-BE49-F238E27FC236}">
                <a16:creationId xmlns:a16="http://schemas.microsoft.com/office/drawing/2014/main" id="{886F24CB-F18C-259A-0957-C49FA1C498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7323" y="2557993"/>
            <a:ext cx="4938431" cy="3317875"/>
          </a:xfrm>
        </p:spPr>
      </p:pic>
      <p:pic>
        <p:nvPicPr>
          <p:cNvPr id="7" name="Picture 6" descr="A graph with blue rectangular bars&#10;&#10;Description automatically generated">
            <a:extLst>
              <a:ext uri="{FF2B5EF4-FFF2-40B4-BE49-F238E27FC236}">
                <a16:creationId xmlns:a16="http://schemas.microsoft.com/office/drawing/2014/main" id="{69083EEF-4A92-566F-01AA-74BC1A5E6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4912" y="2557993"/>
            <a:ext cx="3627193" cy="3467079"/>
          </a:xfrm>
          <a:prstGeom prst="rect">
            <a:avLst/>
          </a:prstGeom>
        </p:spPr>
      </p:pic>
    </p:spTree>
    <p:extLst>
      <p:ext uri="{BB962C8B-B14F-4D97-AF65-F5344CB8AC3E}">
        <p14:creationId xmlns:p14="http://schemas.microsoft.com/office/powerpoint/2010/main" val="40495968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2851</TotalTime>
  <Words>205</Words>
  <Application>Microsoft Office PowerPoint</Application>
  <PresentationFormat>Widescreen</PresentationFormat>
  <Paragraphs>18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Crime Data in Austin, TX</vt:lpstr>
      <vt:lpstr>What are the top three crimes in Austin, TX from 2019-2021?</vt:lpstr>
      <vt:lpstr>PowerPoint Presentation</vt:lpstr>
      <vt:lpstr>What are the similarities between those crimes in 2019-2021?</vt:lpstr>
      <vt:lpstr>PowerPoint Presentation</vt:lpstr>
      <vt:lpstr>What are some differences between the crimes from 2019-2021?</vt:lpstr>
      <vt:lpstr>PowerPoint Presentation</vt:lpstr>
      <vt:lpstr>2020</vt:lpstr>
      <vt:lpstr>2021</vt:lpstr>
      <vt:lpstr>How did the pandemic effect crime in Austin, TX?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Data in Austin</dc:title>
  <dc:creator>Kelsey Gilbert</dc:creator>
  <cp:lastModifiedBy>Kelsey Gilbert</cp:lastModifiedBy>
  <cp:revision>1</cp:revision>
  <dcterms:created xsi:type="dcterms:W3CDTF">2023-11-17T01:47:57Z</dcterms:created>
  <dcterms:modified xsi:type="dcterms:W3CDTF">2023-11-20T17:22:06Z</dcterms:modified>
</cp:coreProperties>
</file>