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9a4afe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9a4afe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9a4afe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9a4afe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9a4afe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9a4afe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9a4afe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f9a4afe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f9a4afe2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f9a4afe2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 Servidores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</a:t>
            </a:r>
            <a:r>
              <a:rPr lang="en"/>
              <a:t>XMLHttpRequest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JavaScript And 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-Ajax es una </a:t>
            </a:r>
            <a:r>
              <a:rPr lang="en"/>
              <a:t>técnica</a:t>
            </a:r>
            <a:r>
              <a:rPr lang="en"/>
              <a:t>. Consiste en actualizar el contenido mostrado de una </a:t>
            </a:r>
            <a:r>
              <a:rPr lang="en"/>
              <a:t>página</a:t>
            </a:r>
            <a:r>
              <a:rPr lang="en"/>
              <a:t> web, sin recargar la </a:t>
            </a:r>
            <a:r>
              <a:rPr lang="en"/>
              <a:t>página</a:t>
            </a:r>
            <a:r>
              <a:rPr lang="en"/>
              <a:t> por completo.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-Implica realizar una consulta </a:t>
            </a:r>
            <a:r>
              <a:rPr b="1" i="1" lang="en"/>
              <a:t>“en background”</a:t>
            </a:r>
            <a:r>
              <a:rPr lang="en"/>
              <a:t> a un servidor, obtener e interpretar la respuesta y por </a:t>
            </a:r>
            <a:r>
              <a:rPr lang="en"/>
              <a:t>último</a:t>
            </a:r>
            <a:r>
              <a:rPr lang="en"/>
              <a:t> actualizar en el DOM los objetos relevantes.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Objeto XMLHTTPrequest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-El objeto XMLHTTPrequest nos permite realizar consultas HTTP desde </a:t>
            </a:r>
            <a:r>
              <a:rPr lang="en"/>
              <a:t>javascript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-Luego de instanciarlo y configurarlo, ejecutaremos la solicitud y procesaremos la respuesta obtenida.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Actividades para el uso de XMLHTTPrequest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2725"/>
            <a:ext cx="8839204" cy="73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Verbo GET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xhttp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XMLHttpRequest();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el objeto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xhttp.onreadystatechange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.readyState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.status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Acción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ejecutar cuando el estado es 200 ok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el readyState=4 (respuesta lista)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//Configúro manejador para cambio de estado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xhttp.open(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recurso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//Inicializo la solicitud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xhttp.setRequestHeader(</a:t>
            </a:r>
            <a:r>
              <a:rPr lang="en" sz="115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"encabezado"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15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xhttp.send();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//Envio la solicitud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Verbo POST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xhttp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XMLHttpRequest();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el objeto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xhttp.onreadystatechange =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.readyState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" sz="11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xhttp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.status == 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//Acción a ejecutar cuando el estado es 200 ok y el readyState=4 (respuesta lista)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//Configúro manejador para cambio de estado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xhttp.open(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recurso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//Inicializo la solicitud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B1B1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xhttp.setRequestHeader('Content-type', 'application/json');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//Seteo Encabezado</a:t>
            </a:r>
            <a:endParaRPr sz="11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xhttp.send(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cuerpo/datos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//Envio la solicitud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