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13faf2b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13faf2b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13faf2b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13faf2b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f0a8ecf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f0a8ecf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13faf2b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13faf2b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80" y="152400"/>
            <a:ext cx="85890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</a:t>
            </a:r>
            <a:r>
              <a:rPr lang="en"/>
              <a:t>Cuáles</a:t>
            </a:r>
            <a:r>
              <a:rPr lang="en"/>
              <a:t> son las principales “deficiencias” de JavaScript?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dos principales debilidades de JavaScript son: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1- Es </a:t>
            </a:r>
            <a:r>
              <a:rPr lang="en"/>
              <a:t>débilmente</a:t>
            </a:r>
            <a:r>
              <a:rPr lang="en"/>
              <a:t> tipado. Esto significa que no hay restricciones de</a:t>
            </a:r>
            <a:r>
              <a:rPr lang="en"/>
              <a:t> tipos</a:t>
            </a:r>
            <a:r>
              <a:rPr lang="en"/>
              <a:t>. No hay un mecanismo que ejerza restricciones en los tipos de datos que pueden </a:t>
            </a:r>
            <a:r>
              <a:rPr lang="en"/>
              <a:t>asociarse</a:t>
            </a:r>
            <a:r>
              <a:rPr lang="en"/>
              <a:t> a una variable.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2- El tipado es </a:t>
            </a:r>
            <a:r>
              <a:rPr lang="en"/>
              <a:t>dinámico</a:t>
            </a:r>
            <a:r>
              <a:rPr lang="en"/>
              <a:t>. Esto significa que el “tipo” de una variable, depende pura y exclusivamente de su estado actual, de que es lo que tiene asignado en el momento y esto puede cambiar a lo largo de la </a:t>
            </a:r>
            <a:r>
              <a:rPr lang="en"/>
              <a:t>ejecución</a:t>
            </a:r>
            <a:r>
              <a:rPr lang="en"/>
              <a:t> del Script.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Consecuencias.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1- Gran porcentaje de los errores se evidencian en tiempos de </a:t>
            </a:r>
            <a:r>
              <a:rPr lang="en"/>
              <a:t>ejecución</a:t>
            </a:r>
            <a:r>
              <a:rPr lang="en"/>
              <a:t>. Lo cual dificulta las pruebas.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2- Dificultad en el mantenimiento del </a:t>
            </a:r>
            <a:r>
              <a:rPr lang="en"/>
              <a:t>código</a:t>
            </a:r>
            <a:r>
              <a:rPr lang="en"/>
              <a:t> en grandes proyectos. El tipado de los elementos es inferible </a:t>
            </a:r>
            <a:r>
              <a:rPr lang="en"/>
              <a:t>únicamente</a:t>
            </a:r>
            <a:r>
              <a:rPr lang="en"/>
              <a:t> en el contexto inmediato, lo puede resultar en cambios no intencionados en el comportamiento.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</a:t>
            </a:r>
            <a:r>
              <a:rPr lang="en"/>
              <a:t>Qué</a:t>
            </a:r>
            <a:r>
              <a:rPr lang="en"/>
              <a:t> es TypeScript?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es un super set de instrucciones para JavaScript.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 decir, es un conjunto de instrucciones o </a:t>
            </a:r>
            <a:r>
              <a:rPr lang="en"/>
              <a:t>sintaxis</a:t>
            </a:r>
            <a:r>
              <a:rPr lang="en"/>
              <a:t>, que nos brinda funcionalidades y beneficios adicionales, con la particularidad de garantizar mediante un mecanismo particular, que el producto final siga siendo compatible con y pueda utilizar </a:t>
            </a:r>
            <a:r>
              <a:rPr lang="en"/>
              <a:t>código</a:t>
            </a:r>
            <a:r>
              <a:rPr lang="en"/>
              <a:t> JavaScript Preexistente.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Es una </a:t>
            </a:r>
            <a:r>
              <a:rPr lang="en"/>
              <a:t>sintaxis</a:t>
            </a:r>
            <a:r>
              <a:rPr lang="en"/>
              <a:t> que </a:t>
            </a:r>
            <a:r>
              <a:rPr b="1" lang="en" u="sng"/>
              <a:t>EXTIENDE</a:t>
            </a:r>
            <a:r>
              <a:rPr b="1" lang="en"/>
              <a:t> </a:t>
            </a:r>
            <a:r>
              <a:rPr lang="en"/>
              <a:t>la de JavaScript.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</a:t>
            </a:r>
            <a:r>
              <a:rPr lang="en"/>
              <a:t>Qué</a:t>
            </a:r>
            <a:r>
              <a:rPr lang="en"/>
              <a:t> </a:t>
            </a:r>
            <a:r>
              <a:rPr lang="en"/>
              <a:t>función</a:t>
            </a:r>
            <a:r>
              <a:rPr lang="en"/>
              <a:t> </a:t>
            </a:r>
            <a:r>
              <a:rPr lang="en"/>
              <a:t>cumple</a:t>
            </a:r>
            <a:r>
              <a:rPr lang="en"/>
              <a:t>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Mediante la </a:t>
            </a:r>
            <a:r>
              <a:rPr lang="en"/>
              <a:t>extensión</a:t>
            </a:r>
            <a:r>
              <a:rPr lang="en"/>
              <a:t> de la sintaxis y un proceso de </a:t>
            </a:r>
            <a:r>
              <a:rPr lang="en"/>
              <a:t>compilación</a:t>
            </a:r>
            <a:r>
              <a:rPr lang="en"/>
              <a:t> a </a:t>
            </a:r>
            <a:r>
              <a:rPr b="1" lang="en" u="sng"/>
              <a:t>JAVASCRIPT</a:t>
            </a:r>
            <a:r>
              <a:rPr b="1" lang="en"/>
              <a:t> </a:t>
            </a:r>
            <a:r>
              <a:rPr lang="en"/>
              <a:t>implementa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1- Chequeo y Fuerza el cumplimiento de Tipado </a:t>
            </a:r>
            <a:r>
              <a:rPr lang="en"/>
              <a:t>Estático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2- Chequeo de errores en etapa de </a:t>
            </a:r>
            <a:r>
              <a:rPr lang="en"/>
              <a:t>Compilación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