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0" r:id="rId9"/>
    <p:sldId id="266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9" dt="2022-03-04T01:45:22.36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custSel addSld delSld modSld sldOrd">
      <pc:chgData name="Jodek" userId="e5b00c06eb42c71a" providerId="LiveId" clId="{A4AAC254-D7E0-4DF8-8DE4-52E7473F4233}" dt="2022-03-04T01:51:26.312" v="1639" actId="1076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addSp delSp modSp add mod">
        <pc:chgData name="Jodek" userId="e5b00c06eb42c71a" providerId="LiveId" clId="{A4AAC254-D7E0-4DF8-8DE4-52E7473F4233}" dt="2022-02-20T21:17:52.501" v="794" actId="20577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20T21:15:01.027" v="647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0T21:17:52.501" v="794" actId="20577"/>
          <ac:graphicFrameMkLst>
            <pc:docMk/>
            <pc:sldMk cId="3427482966" sldId="264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0T21:15:03.947" v="649" actId="478"/>
          <ac:picMkLst>
            <pc:docMk/>
            <pc:sldMk cId="3427482966" sldId="264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20T21:15:03.335" v="648" actId="478"/>
          <ac:picMkLst>
            <pc:docMk/>
            <pc:sldMk cId="3427482966" sldId="264"/>
            <ac:picMk id="4" creationId="{976A0231-75F0-4183-92B1-9941888C23F8}"/>
          </ac:picMkLst>
        </pc:picChg>
        <pc:picChg chg="add mod">
          <ac:chgData name="Jodek" userId="e5b00c06eb42c71a" providerId="LiveId" clId="{A4AAC254-D7E0-4DF8-8DE4-52E7473F4233}" dt="2022-02-20T21:16:15.200" v="653" actId="1076"/>
          <ac:picMkLst>
            <pc:docMk/>
            <pc:sldMk cId="3427482966" sldId="264"/>
            <ac:picMk id="5" creationId="{C25B2C43-CDCB-4690-B8A6-BB4E44298424}"/>
          </ac:picMkLst>
        </pc:picChg>
      </pc:sldChg>
      <pc:sldChg chg="addSp modSp new mod">
        <pc:chgData name="Jodek" userId="e5b00c06eb42c71a" providerId="LiveId" clId="{A4AAC254-D7E0-4DF8-8DE4-52E7473F4233}" dt="2022-02-21T23:08:03.610" v="1155" actId="14100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1T23:08:03.610" v="1155" actId="14100"/>
          <ac:picMkLst>
            <pc:docMk/>
            <pc:sldMk cId="3446248947" sldId="265"/>
            <ac:picMk id="5" creationId="{5B487D94-EF87-4D06-BB95-183998455A5F}"/>
          </ac:picMkLst>
        </pc:picChg>
      </pc:sldChg>
      <pc:sldChg chg="addSp modSp add mod ord">
        <pc:chgData name="Jodek" userId="e5b00c06eb42c71a" providerId="LiveId" clId="{A4AAC254-D7E0-4DF8-8DE4-52E7473F4233}" dt="2022-02-20T21:18:07.704" v="796"/>
        <pc:sldMkLst>
          <pc:docMk/>
          <pc:sldMk cId="2073674580" sldId="266"/>
        </pc:sldMkLst>
        <pc:spChg chg="mod">
          <ac:chgData name="Jodek" userId="e5b00c06eb42c71a" providerId="LiveId" clId="{A4AAC254-D7E0-4DF8-8DE4-52E7473F4233}" dt="2022-02-17T11:07:45.246" v="499" actId="20577"/>
          <ac:spMkLst>
            <pc:docMk/>
            <pc:sldMk cId="2073674580" sldId="266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14:43.388" v="644" actId="20577"/>
          <ac:graphicFrameMkLst>
            <pc:docMk/>
            <pc:sldMk cId="2073674580" sldId="266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14:01.396" v="507" actId="1076"/>
          <ac:picMkLst>
            <pc:docMk/>
            <pc:sldMk cId="2073674580" sldId="266"/>
            <ac:picMk id="3" creationId="{23BA341E-02C3-4385-BCD0-BEFE97FE294C}"/>
          </ac:picMkLst>
        </pc:picChg>
      </pc:sldChg>
      <pc:sldChg chg="addSp delSp modSp add mod">
        <pc:chgData name="Jodek" userId="e5b00c06eb42c71a" providerId="LiveId" clId="{A4AAC254-D7E0-4DF8-8DE4-52E7473F4233}" dt="2022-02-20T21:49:18.899" v="993" actId="20577"/>
        <pc:sldMkLst>
          <pc:docMk/>
          <pc:sldMk cId="4010920224" sldId="267"/>
        </pc:sldMkLst>
        <pc:spChg chg="mod">
          <ac:chgData name="Jodek" userId="e5b00c06eb42c71a" providerId="LiveId" clId="{A4AAC254-D7E0-4DF8-8DE4-52E7473F4233}" dt="2022-02-20T21:18:13.921" v="799" actId="20577"/>
          <ac:spMkLst>
            <pc:docMk/>
            <pc:sldMk cId="4010920224" sldId="26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49:18.899" v="993" actId="20577"/>
          <ac:graphicFrameMkLst>
            <pc:docMk/>
            <pc:sldMk cId="4010920224" sldId="26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25:05.909" v="810" actId="1076"/>
          <ac:picMkLst>
            <pc:docMk/>
            <pc:sldMk cId="4010920224" sldId="267"/>
            <ac:picMk id="3" creationId="{C353732A-898B-4A36-ACF6-A992F91231E8}"/>
          </ac:picMkLst>
        </pc:picChg>
        <pc:picChg chg="del">
          <ac:chgData name="Jodek" userId="e5b00c06eb42c71a" providerId="LiveId" clId="{A4AAC254-D7E0-4DF8-8DE4-52E7473F4233}" dt="2022-02-20T21:18:16.658" v="800" actId="478"/>
          <ac:picMkLst>
            <pc:docMk/>
            <pc:sldMk cId="4010920224" sldId="267"/>
            <ac:picMk id="5" creationId="{C25B2C43-CDCB-4690-B8A6-BB4E44298424}"/>
          </ac:picMkLst>
        </pc:picChg>
      </pc:sldChg>
      <pc:sldChg chg="addSp delSp modSp add mod">
        <pc:chgData name="Jodek" userId="e5b00c06eb42c71a" providerId="LiveId" clId="{A4AAC254-D7E0-4DF8-8DE4-52E7473F4233}" dt="2022-02-20T21:48:21.628" v="960"/>
        <pc:sldMkLst>
          <pc:docMk/>
          <pc:sldMk cId="2848548919" sldId="268"/>
        </pc:sldMkLst>
        <pc:spChg chg="mod">
          <ac:chgData name="Jodek" userId="e5b00c06eb42c71a" providerId="LiveId" clId="{A4AAC254-D7E0-4DF8-8DE4-52E7473F4233}" dt="2022-02-20T21:18:21.785" v="803" actId="20577"/>
          <ac:spMkLst>
            <pc:docMk/>
            <pc:sldMk cId="2848548919" sldId="268"/>
            <ac:spMk id="78" creationId="{00000000-0000-0000-0000-000000000000}"/>
          </ac:spMkLst>
        </pc:spChg>
        <pc:graphicFrameChg chg="mod">
          <ac:chgData name="Jodek" userId="e5b00c06eb42c71a" providerId="LiveId" clId="{A4AAC254-D7E0-4DF8-8DE4-52E7473F4233}" dt="2022-02-20T21:48:21.628" v="960"/>
          <ac:graphicFrameMkLst>
            <pc:docMk/>
            <pc:sldMk cId="2848548919" sldId="268"/>
            <ac:graphicFrameMk id="79" creationId="{00000000-0000-0000-0000-000000000000}"/>
          </ac:graphicFrameMkLst>
        </pc:graphicFrameChg>
        <pc:picChg chg="add del">
          <ac:chgData name="Jodek" userId="e5b00c06eb42c71a" providerId="LiveId" clId="{A4AAC254-D7E0-4DF8-8DE4-52E7473F4233}" dt="2022-02-20T21:24:57.557" v="805" actId="478"/>
          <ac:picMkLst>
            <pc:docMk/>
            <pc:sldMk cId="2848548919" sldId="268"/>
            <ac:picMk id="3" creationId="{E5D3D265-EA6B-47B7-B097-AC1B81320E5B}"/>
          </ac:picMkLst>
        </pc:picChg>
        <pc:picChg chg="add mod">
          <ac:chgData name="Jodek" userId="e5b00c06eb42c71a" providerId="LiveId" clId="{A4AAC254-D7E0-4DF8-8DE4-52E7473F4233}" dt="2022-02-20T21:45:59.284" v="851" actId="1076"/>
          <ac:picMkLst>
            <pc:docMk/>
            <pc:sldMk cId="2848548919" sldId="268"/>
            <ac:picMk id="5" creationId="{93123D94-09D7-4135-8F26-C15D3FF26643}"/>
          </ac:picMkLst>
        </pc:picChg>
        <pc:picChg chg="add mod">
          <ac:chgData name="Jodek" userId="e5b00c06eb42c71a" providerId="LiveId" clId="{A4AAC254-D7E0-4DF8-8DE4-52E7473F4233}" dt="2022-02-20T21:46:36.294" v="853" actId="1076"/>
          <ac:picMkLst>
            <pc:docMk/>
            <pc:sldMk cId="2848548919" sldId="268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2:45:06.049" v="1153" actId="1076"/>
        <pc:sldMkLst>
          <pc:docMk/>
          <pc:sldMk cId="3429537914" sldId="269"/>
        </pc:sldMkLst>
        <pc:spChg chg="mod">
          <ac:chgData name="Jodek" userId="e5b00c06eb42c71a" providerId="LiveId" clId="{A4AAC254-D7E0-4DF8-8DE4-52E7473F4233}" dt="2022-02-20T21:49:30.295" v="1006" actId="20577"/>
          <ac:spMkLst>
            <pc:docMk/>
            <pc:sldMk cId="3429537914" sldId="269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1T22:43:25.176" v="1150" actId="20577"/>
          <ac:graphicFrameMkLst>
            <pc:docMk/>
            <pc:sldMk cId="3429537914" sldId="269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1T22:43:29.358" v="1151" actId="1076"/>
          <ac:picMkLst>
            <pc:docMk/>
            <pc:sldMk cId="3429537914" sldId="269"/>
            <ac:picMk id="3" creationId="{0451E2B8-D894-4F77-9CE0-D37B97F158E1}"/>
          </ac:picMkLst>
        </pc:picChg>
        <pc:picChg chg="add mod">
          <ac:chgData name="Jodek" userId="e5b00c06eb42c71a" providerId="LiveId" clId="{A4AAC254-D7E0-4DF8-8DE4-52E7473F4233}" dt="2022-02-21T22:45:06.049" v="1153" actId="1076"/>
          <ac:picMkLst>
            <pc:docMk/>
            <pc:sldMk cId="3429537914" sldId="269"/>
            <ac:picMk id="4" creationId="{85892AAC-E744-4241-997C-8CEA6780A04D}"/>
          </ac:picMkLst>
        </pc:picChg>
        <pc:picChg chg="del">
          <ac:chgData name="Jodek" userId="e5b00c06eb42c71a" providerId="LiveId" clId="{A4AAC254-D7E0-4DF8-8DE4-52E7473F4233}" dt="2022-02-20T21:49:26.521" v="995" actId="478"/>
          <ac:picMkLst>
            <pc:docMk/>
            <pc:sldMk cId="3429537914" sldId="269"/>
            <ac:picMk id="5" creationId="{93123D94-09D7-4135-8F26-C15D3FF26643}"/>
          </ac:picMkLst>
        </pc:picChg>
        <pc:picChg chg="del">
          <ac:chgData name="Jodek" userId="e5b00c06eb42c71a" providerId="LiveId" clId="{A4AAC254-D7E0-4DF8-8DE4-52E7473F4233}" dt="2022-02-20T21:49:26.860" v="996" actId="478"/>
          <ac:picMkLst>
            <pc:docMk/>
            <pc:sldMk cId="3429537914" sldId="269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3:08:24.709" v="1163" actId="20577"/>
        <pc:sldMkLst>
          <pc:docMk/>
          <pc:sldMk cId="3866496639" sldId="270"/>
        </pc:sldMkLst>
        <pc:spChg chg="mod">
          <ac:chgData name="Jodek" userId="e5b00c06eb42c71a" providerId="LiveId" clId="{A4AAC254-D7E0-4DF8-8DE4-52E7473F4233}" dt="2022-02-21T23:08:24.709" v="1163" actId="20577"/>
          <ac:spMkLst>
            <pc:docMk/>
            <pc:sldMk cId="3866496639" sldId="270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2-21T23:08:11.200" v="1158" actId="478"/>
          <ac:picMkLst>
            <pc:docMk/>
            <pc:sldMk cId="3866496639" sldId="270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1T23:08:15.238" v="1161" actId="1076"/>
          <ac:picMkLst>
            <pc:docMk/>
            <pc:sldMk cId="3866496639" sldId="270"/>
            <ac:picMk id="6" creationId="{B101B8C1-FFE2-455A-97A8-BC6FA55364DE}"/>
          </ac:picMkLst>
        </pc:picChg>
      </pc:sldChg>
      <pc:sldChg chg="addSp delSp modSp add mod ord">
        <pc:chgData name="Jodek" userId="e5b00c06eb42c71a" providerId="LiveId" clId="{A4AAC254-D7E0-4DF8-8DE4-52E7473F4233}" dt="2022-02-23T23:13:10.359" v="1206" actId="20577"/>
        <pc:sldMkLst>
          <pc:docMk/>
          <pc:sldMk cId="2599000352" sldId="271"/>
        </pc:sldMkLst>
        <pc:spChg chg="mod">
          <ac:chgData name="Jodek" userId="e5b00c06eb42c71a" providerId="LiveId" clId="{A4AAC254-D7E0-4DF8-8DE4-52E7473F4233}" dt="2022-02-23T23:13:10.359" v="1206" actId="20577"/>
          <ac:spMkLst>
            <pc:docMk/>
            <pc:sldMk cId="2599000352" sldId="271"/>
            <ac:spMk id="2" creationId="{C3DFE246-6269-4B71-B16A-DAFB87B63AF2}"/>
          </ac:spMkLst>
        </pc:spChg>
        <pc:spChg chg="mod">
          <ac:chgData name="Jodek" userId="e5b00c06eb42c71a" providerId="LiveId" clId="{A4AAC254-D7E0-4DF8-8DE4-52E7473F4233}" dt="2022-02-23T23:13:05.131" v="1185" actId="1076"/>
          <ac:spMkLst>
            <pc:docMk/>
            <pc:sldMk cId="2599000352" sldId="271"/>
            <ac:spMk id="3" creationId="{416E92CD-764C-4C99-A526-941F7CE7B79E}"/>
          </ac:spMkLst>
        </pc:spChg>
        <pc:picChg chg="del">
          <ac:chgData name="Jodek" userId="e5b00c06eb42c71a" providerId="LiveId" clId="{A4AAC254-D7E0-4DF8-8DE4-52E7473F4233}" dt="2022-02-23T23:12:33.159" v="1169" actId="478"/>
          <ac:picMkLst>
            <pc:docMk/>
            <pc:sldMk cId="2599000352" sldId="271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3T23:12:38.898" v="1173" actId="1076"/>
          <ac:picMkLst>
            <pc:docMk/>
            <pc:sldMk cId="2599000352" sldId="271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2-23T23:21:47.058" v="1408" actId="20577"/>
        <pc:sldMkLst>
          <pc:docMk/>
          <pc:sldMk cId="73631638" sldId="272"/>
        </pc:sldMkLst>
        <pc:spChg chg="mod">
          <ac:chgData name="Jodek" userId="e5b00c06eb42c71a" providerId="LiveId" clId="{A4AAC254-D7E0-4DF8-8DE4-52E7473F4233}" dt="2022-02-23T23:13:49.720" v="1222" actId="20577"/>
          <ac:spMkLst>
            <pc:docMk/>
            <pc:sldMk cId="73631638" sldId="272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3T23:21:47.058" v="1408" actId="20577"/>
          <ac:graphicFrameMkLst>
            <pc:docMk/>
            <pc:sldMk cId="73631638" sldId="272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3T23:13:33.720" v="1210" actId="478"/>
          <ac:picMkLst>
            <pc:docMk/>
            <pc:sldMk cId="73631638" sldId="272"/>
            <ac:picMk id="3" creationId="{0451E2B8-D894-4F77-9CE0-D37B97F158E1}"/>
          </ac:picMkLst>
        </pc:picChg>
        <pc:picChg chg="del mod">
          <ac:chgData name="Jodek" userId="e5b00c06eb42c71a" providerId="LiveId" clId="{A4AAC254-D7E0-4DF8-8DE4-52E7473F4233}" dt="2022-02-23T23:13:35.160" v="1212" actId="478"/>
          <ac:picMkLst>
            <pc:docMk/>
            <pc:sldMk cId="73631638" sldId="272"/>
            <ac:picMk id="4" creationId="{85892AAC-E744-4241-997C-8CEA6780A04D}"/>
          </ac:picMkLst>
        </pc:picChg>
        <pc:picChg chg="add mod">
          <ac:chgData name="Jodek" userId="e5b00c06eb42c71a" providerId="LiveId" clId="{A4AAC254-D7E0-4DF8-8DE4-52E7473F4233}" dt="2022-02-23T23:15:43.255" v="1236" actId="1076"/>
          <ac:picMkLst>
            <pc:docMk/>
            <pc:sldMk cId="73631638" sldId="272"/>
            <ac:picMk id="5" creationId="{D3CCC49B-DDB8-438A-8D41-F4ACE2BA5D12}"/>
          </ac:picMkLst>
        </pc:picChg>
      </pc:sldChg>
      <pc:sldChg chg="addSp delSp modSp add mod ord">
        <pc:chgData name="Jodek" userId="e5b00c06eb42c71a" providerId="LiveId" clId="{A4AAC254-D7E0-4DF8-8DE4-52E7473F4233}" dt="2022-02-28T21:57:37.867" v="1431" actId="1076"/>
        <pc:sldMkLst>
          <pc:docMk/>
          <pc:sldMk cId="1535879828" sldId="275"/>
        </pc:sldMkLst>
        <pc:spChg chg="mod">
          <ac:chgData name="Jodek" userId="e5b00c06eb42c71a" providerId="LiveId" clId="{A4AAC254-D7E0-4DF8-8DE4-52E7473F4233}" dt="2022-02-28T21:56:58.828" v="1419" actId="20577"/>
          <ac:spMkLst>
            <pc:docMk/>
            <pc:sldMk cId="1535879828" sldId="275"/>
            <ac:spMk id="2" creationId="{C3DFE246-6269-4B71-B16A-DAFB87B63AF2}"/>
          </ac:spMkLst>
        </pc:spChg>
        <pc:picChg chg="del">
          <ac:chgData name="Jodek" userId="e5b00c06eb42c71a" providerId="LiveId" clId="{A4AAC254-D7E0-4DF8-8DE4-52E7473F4233}" dt="2022-02-28T21:56:56.426" v="1417" actId="478"/>
          <ac:picMkLst>
            <pc:docMk/>
            <pc:sldMk cId="1535879828" sldId="275"/>
            <ac:picMk id="5" creationId="{9219CEDB-C54A-49A6-A0DC-ED26DBE050E2}"/>
          </ac:picMkLst>
        </pc:picChg>
        <pc:picChg chg="add mod">
          <ac:chgData name="Jodek" userId="e5b00c06eb42c71a" providerId="LiveId" clId="{A4AAC254-D7E0-4DF8-8DE4-52E7473F4233}" dt="2022-02-28T21:57:37.867" v="1431" actId="1076"/>
          <ac:picMkLst>
            <pc:docMk/>
            <pc:sldMk cId="1535879828" sldId="275"/>
            <ac:picMk id="6" creationId="{1DDC55B1-7D19-4C77-B8C1-FAD69CE8EAE9}"/>
          </ac:picMkLst>
        </pc:picChg>
      </pc:sldChg>
      <pc:sldChg chg="new del">
        <pc:chgData name="Jodek" userId="e5b00c06eb42c71a" providerId="LiveId" clId="{A4AAC254-D7E0-4DF8-8DE4-52E7473F4233}" dt="2022-02-28T21:56:44.931" v="1410" actId="47"/>
        <pc:sldMkLst>
          <pc:docMk/>
          <pc:sldMk cId="2167597108" sldId="275"/>
        </pc:sldMkLst>
      </pc:sldChg>
      <pc:sldChg chg="addSp delSp modSp add mod ord">
        <pc:chgData name="Jodek" userId="e5b00c06eb42c71a" providerId="LiveId" clId="{A4AAC254-D7E0-4DF8-8DE4-52E7473F4233}" dt="2022-02-28T22:02:27.993" v="1457" actId="1076"/>
        <pc:sldMkLst>
          <pc:docMk/>
          <pc:sldMk cId="538484167" sldId="276"/>
        </pc:sldMkLst>
        <pc:spChg chg="mod">
          <ac:chgData name="Jodek" userId="e5b00c06eb42c71a" providerId="LiveId" clId="{A4AAC254-D7E0-4DF8-8DE4-52E7473F4233}" dt="2022-02-28T21:57:02.083" v="1421" actId="20577"/>
          <ac:spMkLst>
            <pc:docMk/>
            <pc:sldMk cId="538484167" sldId="276"/>
            <ac:spMk id="78" creationId="{00000000-0000-0000-0000-000000000000}"/>
          </ac:spMkLst>
        </pc:spChg>
        <pc:picChg chg="del">
          <ac:chgData name="Jodek" userId="e5b00c06eb42c71a" providerId="LiveId" clId="{A4AAC254-D7E0-4DF8-8DE4-52E7473F4233}" dt="2022-02-28T21:57:03.192" v="1422" actId="478"/>
          <ac:picMkLst>
            <pc:docMk/>
            <pc:sldMk cId="538484167" sldId="276"/>
            <ac:picMk id="3" creationId="{93E07CEF-0D72-46FE-9A43-0559F990DFEB}"/>
          </ac:picMkLst>
        </pc:picChg>
        <pc:picChg chg="del mod">
          <ac:chgData name="Jodek" userId="e5b00c06eb42c71a" providerId="LiveId" clId="{A4AAC254-D7E0-4DF8-8DE4-52E7473F4233}" dt="2022-02-28T21:57:03.823" v="1426" actId="478"/>
          <ac:picMkLst>
            <pc:docMk/>
            <pc:sldMk cId="538484167" sldId="276"/>
            <ac:picMk id="4" creationId="{C87A47ED-AEC3-4F69-8624-B432B110E58B}"/>
          </ac:picMkLst>
        </pc:picChg>
        <pc:picChg chg="add del mod">
          <ac:chgData name="Jodek" userId="e5b00c06eb42c71a" providerId="LiveId" clId="{A4AAC254-D7E0-4DF8-8DE4-52E7473F4233}" dt="2022-02-28T22:01:09.727" v="1450" actId="478"/>
          <ac:picMkLst>
            <pc:docMk/>
            <pc:sldMk cId="538484167" sldId="276"/>
            <ac:picMk id="5" creationId="{AA041D90-7FDB-49D0-A407-114E860D37C5}"/>
          </ac:picMkLst>
        </pc:picChg>
        <pc:picChg chg="del mod">
          <ac:chgData name="Jodek" userId="e5b00c06eb42c71a" providerId="LiveId" clId="{A4AAC254-D7E0-4DF8-8DE4-52E7473F4233}" dt="2022-02-28T21:57:03.495" v="1424" actId="478"/>
          <ac:picMkLst>
            <pc:docMk/>
            <pc:sldMk cId="538484167" sldId="276"/>
            <ac:picMk id="6" creationId="{98FDE02E-F01D-42FC-B42E-E19DB616F92F}"/>
          </ac:picMkLst>
        </pc:picChg>
        <pc:picChg chg="add del mod">
          <ac:chgData name="Jodek" userId="e5b00c06eb42c71a" providerId="LiveId" clId="{A4AAC254-D7E0-4DF8-8DE4-52E7473F4233}" dt="2022-02-28T22:01:11.306" v="1451" actId="478"/>
          <ac:picMkLst>
            <pc:docMk/>
            <pc:sldMk cId="538484167" sldId="276"/>
            <ac:picMk id="8" creationId="{011957BA-86CE-4117-AB47-E3DEF68B01AE}"/>
          </ac:picMkLst>
        </pc:picChg>
        <pc:picChg chg="add mod">
          <ac:chgData name="Jodek" userId="e5b00c06eb42c71a" providerId="LiveId" clId="{A4AAC254-D7E0-4DF8-8DE4-52E7473F4233}" dt="2022-02-28T22:01:59.220" v="1454" actId="1076"/>
          <ac:picMkLst>
            <pc:docMk/>
            <pc:sldMk cId="538484167" sldId="276"/>
            <ac:picMk id="10" creationId="{B26847EB-0F94-436E-B8FA-5CF8277201F6}"/>
          </ac:picMkLst>
        </pc:picChg>
        <pc:picChg chg="add mod">
          <ac:chgData name="Jodek" userId="e5b00c06eb42c71a" providerId="LiveId" clId="{A4AAC254-D7E0-4DF8-8DE4-52E7473F4233}" dt="2022-02-28T22:02:27.993" v="1457" actId="1076"/>
          <ac:picMkLst>
            <pc:docMk/>
            <pc:sldMk cId="538484167" sldId="276"/>
            <ac:picMk id="12" creationId="{C06CFBC9-6581-45FC-977A-6A3051634F1C}"/>
          </ac:picMkLst>
        </pc:picChg>
      </pc:sldChg>
      <pc:sldChg chg="addSp delSp modSp add mod ord">
        <pc:chgData name="Jodek" userId="e5b00c06eb42c71a" providerId="LiveId" clId="{A4AAC254-D7E0-4DF8-8DE4-52E7473F4233}" dt="2022-02-28T21:59:33.024" v="1449" actId="14100"/>
        <pc:sldMkLst>
          <pc:docMk/>
          <pc:sldMk cId="413366796" sldId="277"/>
        </pc:sldMkLst>
        <pc:spChg chg="mod">
          <ac:chgData name="Jodek" userId="e5b00c06eb42c71a" providerId="LiveId" clId="{A4AAC254-D7E0-4DF8-8DE4-52E7473F4233}" dt="2022-02-28T21:58:38.432" v="1444" actId="20577"/>
          <ac:spMkLst>
            <pc:docMk/>
            <pc:sldMk cId="413366796" sldId="277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8T21:59:33.024" v="1449" actId="14100"/>
          <ac:picMkLst>
            <pc:docMk/>
            <pc:sldMk cId="413366796" sldId="277"/>
            <ac:picMk id="5" creationId="{1AC17DE9-DAB6-40CB-8CA6-4F6091D1C490}"/>
          </ac:picMkLst>
        </pc:picChg>
        <pc:picChg chg="del">
          <ac:chgData name="Jodek" userId="e5b00c06eb42c71a" providerId="LiveId" clId="{A4AAC254-D7E0-4DF8-8DE4-52E7473F4233}" dt="2022-02-28T21:58:39.226" v="1445" actId="478"/>
          <ac:picMkLst>
            <pc:docMk/>
            <pc:sldMk cId="413366796" sldId="277"/>
            <ac:picMk id="6" creationId="{1DDC55B1-7D19-4C77-B8C1-FAD69CE8EAE9}"/>
          </ac:picMkLst>
        </pc:picChg>
      </pc:sldChg>
      <pc:sldChg chg="addSp delSp modSp add mod ord">
        <pc:chgData name="Jodek" userId="e5b00c06eb42c71a" providerId="LiveId" clId="{A4AAC254-D7E0-4DF8-8DE4-52E7473F4233}" dt="2022-03-01T20:18:30.198" v="1468" actId="1076"/>
        <pc:sldMkLst>
          <pc:docMk/>
          <pc:sldMk cId="2210076268" sldId="278"/>
        </pc:sldMkLst>
        <pc:spChg chg="mod">
          <ac:chgData name="Jodek" userId="e5b00c06eb42c71a" providerId="LiveId" clId="{A4AAC254-D7E0-4DF8-8DE4-52E7473F4233}" dt="2022-03-01T20:18:02.108" v="1464" actId="20577"/>
          <ac:spMkLst>
            <pc:docMk/>
            <pc:sldMk cId="2210076268" sldId="278"/>
            <ac:spMk id="78" creationId="{00000000-0000-0000-0000-000000000000}"/>
          </ac:spMkLst>
        </pc:spChg>
        <pc:picChg chg="add mod">
          <ac:chgData name="Jodek" userId="e5b00c06eb42c71a" providerId="LiveId" clId="{A4AAC254-D7E0-4DF8-8DE4-52E7473F4233}" dt="2022-03-01T20:18:05.324" v="1466" actId="1076"/>
          <ac:picMkLst>
            <pc:docMk/>
            <pc:sldMk cId="2210076268" sldId="278"/>
            <ac:picMk id="3" creationId="{A927B8B9-83D3-4ABC-AA8B-186F8CD6EA2F}"/>
          </ac:picMkLst>
        </pc:picChg>
        <pc:picChg chg="del">
          <ac:chgData name="Jodek" userId="e5b00c06eb42c71a" providerId="LiveId" clId="{A4AAC254-D7E0-4DF8-8DE4-52E7473F4233}" dt="2022-02-28T21:58:40.747" v="1446" actId="478"/>
          <ac:picMkLst>
            <pc:docMk/>
            <pc:sldMk cId="2210076268" sldId="278"/>
            <ac:picMk id="5" creationId="{AA041D90-7FDB-49D0-A407-114E860D37C5}"/>
          </ac:picMkLst>
        </pc:picChg>
        <pc:picChg chg="add mod">
          <ac:chgData name="Jodek" userId="e5b00c06eb42c71a" providerId="LiveId" clId="{A4AAC254-D7E0-4DF8-8DE4-52E7473F4233}" dt="2022-03-01T20:18:30.198" v="1468" actId="1076"/>
          <ac:picMkLst>
            <pc:docMk/>
            <pc:sldMk cId="2210076268" sldId="278"/>
            <ac:picMk id="5" creationId="{FA30A9C1-6FFA-4A94-9F62-7A02FEB5EEF1}"/>
          </ac:picMkLst>
        </pc:picChg>
        <pc:picChg chg="del">
          <ac:chgData name="Jodek" userId="e5b00c06eb42c71a" providerId="LiveId" clId="{A4AAC254-D7E0-4DF8-8DE4-52E7473F4233}" dt="2022-02-28T21:58:41.153" v="1447" actId="478"/>
          <ac:picMkLst>
            <pc:docMk/>
            <pc:sldMk cId="2210076268" sldId="278"/>
            <ac:picMk id="8" creationId="{011957BA-86CE-4117-AB47-E3DEF68B01AE}"/>
          </ac:picMkLst>
        </pc:picChg>
      </pc:sldChg>
      <pc:sldChg chg="addSp delSp modSp add mod ord">
        <pc:chgData name="Jodek" userId="e5b00c06eb42c71a" providerId="LiveId" clId="{A4AAC254-D7E0-4DF8-8DE4-52E7473F4233}" dt="2022-03-04T01:44:21.317" v="1510" actId="1076"/>
        <pc:sldMkLst>
          <pc:docMk/>
          <pc:sldMk cId="3728944131" sldId="279"/>
        </pc:sldMkLst>
        <pc:spChg chg="mod">
          <ac:chgData name="Jodek" userId="e5b00c06eb42c71a" providerId="LiveId" clId="{A4AAC254-D7E0-4DF8-8DE4-52E7473F4233}" dt="2022-03-04T01:44:15.425" v="1507" actId="20577"/>
          <ac:spMkLst>
            <pc:docMk/>
            <pc:sldMk cId="3728944131" sldId="279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3-04T01:44:21.317" v="1510" actId="1076"/>
          <ac:picMkLst>
            <pc:docMk/>
            <pc:sldMk cId="3728944131" sldId="279"/>
            <ac:picMk id="5" creationId="{290984D5-4C56-47B1-80C5-C269D07E9BA1}"/>
          </ac:picMkLst>
        </pc:picChg>
        <pc:picChg chg="del mod">
          <ac:chgData name="Jodek" userId="e5b00c06eb42c71a" providerId="LiveId" clId="{A4AAC254-D7E0-4DF8-8DE4-52E7473F4233}" dt="2022-03-04T01:42:35.413" v="1478" actId="478"/>
          <ac:picMkLst>
            <pc:docMk/>
            <pc:sldMk cId="3728944131" sldId="279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3-04T01:51:26.312" v="1639" actId="1076"/>
        <pc:sldMkLst>
          <pc:docMk/>
          <pc:sldMk cId="3884760378" sldId="280"/>
        </pc:sldMkLst>
        <pc:spChg chg="mod">
          <ac:chgData name="Jodek" userId="e5b00c06eb42c71a" providerId="LiveId" clId="{A4AAC254-D7E0-4DF8-8DE4-52E7473F4233}" dt="2022-03-04T01:48:41.282" v="1563" actId="1076"/>
          <ac:spMkLst>
            <pc:docMk/>
            <pc:sldMk cId="3884760378" sldId="280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3-04T01:51:26.312" v="1639" actId="1076"/>
          <ac:graphicFrameMkLst>
            <pc:docMk/>
            <pc:sldMk cId="3884760378" sldId="280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3-04T01:48:41.942" v="1564" actId="1076"/>
          <ac:picMkLst>
            <pc:docMk/>
            <pc:sldMk cId="3884760378" sldId="280"/>
            <ac:picMk id="3" creationId="{1F13A2EB-AD47-40F3-BA8E-C4D0CD21A921}"/>
          </ac:picMkLst>
        </pc:picChg>
        <pc:picChg chg="del">
          <ac:chgData name="Jodek" userId="e5b00c06eb42c71a" providerId="LiveId" clId="{A4AAC254-D7E0-4DF8-8DE4-52E7473F4233}" dt="2022-03-04T01:42:39.954" v="1481" actId="478"/>
          <ac:picMkLst>
            <pc:docMk/>
            <pc:sldMk cId="3884760378" sldId="280"/>
            <ac:picMk id="5" creationId="{D3CCC49B-DDB8-438A-8D41-F4ACE2BA5D12}"/>
          </ac:picMkLst>
        </pc:picChg>
        <pc:picChg chg="add mod">
          <ac:chgData name="Jodek" userId="e5b00c06eb42c71a" providerId="LiveId" clId="{A4AAC254-D7E0-4DF8-8DE4-52E7473F4233}" dt="2022-03-04T01:50:03.906" v="1566" actId="1076"/>
          <ac:picMkLst>
            <pc:docMk/>
            <pc:sldMk cId="3884760378" sldId="280"/>
            <ac:picMk id="6" creationId="{66492AB1-6652-44A3-951E-93E57FC79DFC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6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4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0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9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3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18628985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5B2C43-CDCB-4690-B8A6-BB4E4429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1" y="1110698"/>
            <a:ext cx="25988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7102463"/>
              </p:ext>
            </p:extLst>
          </p:nvPr>
        </p:nvGraphicFramePr>
        <p:xfrm>
          <a:off x="311700" y="3960287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53732A-898B-4A36-ACF6-A992F91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" y="1017725"/>
            <a:ext cx="3955359" cy="28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19090915"/>
              </p:ext>
            </p:extLst>
          </p:nvPr>
        </p:nvGraphicFramePr>
        <p:xfrm>
          <a:off x="311700" y="3960287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123D94-09D7-4135-8F26-C15D3FF2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017725"/>
            <a:ext cx="2556734" cy="276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D91E5-DBE9-4AD8-A0A9-D9BC1A49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5" y="1650806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609282"/>
              </p:ext>
            </p:extLst>
          </p:nvPr>
        </p:nvGraphicFramePr>
        <p:xfrm>
          <a:off x="381274" y="3097093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90968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1E2B8-D894-4F77-9CE0-D37B97F1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898940"/>
            <a:ext cx="2445445" cy="2198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2AAC-E744-4241-997C-8CEA6780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016941"/>
            <a:ext cx="4781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1F8C-B84E-4869-8E0C-853E4E71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" y="1206460"/>
            <a:ext cx="8819605" cy="28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68424015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</a:t>
                      </a:r>
                      <a:r>
                        <a:rPr lang="en-US" sz="1800"/>
                        <a:t>blank input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CC49B-DDB8-438A-8D41-F4ACE2BA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87" y="1077477"/>
            <a:ext cx="4373218" cy="2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9CEDB-C54A-49A6-A0DC-ED26DBE0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5701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50190319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E07CEF-0D72-46FE-9A43-0559F990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7" y="1312825"/>
            <a:ext cx="2587661" cy="2090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E02E-F01D-42FC-B42E-E19DB616F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17" y="1203463"/>
            <a:ext cx="40576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A47ED-AEC3-4F69-8624-B432B110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922" y="2727463"/>
            <a:ext cx="3010108" cy="13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v3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C55B1-7D19-4C77-B8C1-FAD69CE8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0" y="926567"/>
            <a:ext cx="8759960" cy="39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7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26847EB-0F94-436E-B8FA-5CF82772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9" y="1106979"/>
            <a:ext cx="3170241" cy="2486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6CFBC9-6581-45FC-977A-6A305163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66" y="1531613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v4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17DE9-DAB6-40CB-8CA6-4F6091D1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1328309"/>
            <a:ext cx="8299174" cy="27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27B8B9-83D3-4ABC-AA8B-186F8CD6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4" y="1129125"/>
            <a:ext cx="3018181" cy="266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0A9C1-6FFA-4A94-9F62-7A02FEB5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1690687"/>
            <a:ext cx="3781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7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4 Delivery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84D5-4C56-47B1-80C5-C269D07E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95" y="1157506"/>
            <a:ext cx="6121262" cy="32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97357386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Left input blank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street and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13A2EB-AD47-40F3-BA8E-C4D0CD21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" y="789125"/>
            <a:ext cx="2773638" cy="2473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92AB1-6652-44A3-951E-93E57FC7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31" y="1187744"/>
            <a:ext cx="3733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6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D94-EF87-4D06-BB95-1839984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849348"/>
            <a:ext cx="8126901" cy="21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</a:t>
            </a:r>
            <a:r>
              <a:rPr lang="en-NZ"/>
              <a:t>2 v2(</a:t>
            </a:r>
            <a:r>
              <a:rPr lang="en-NZ" dirty="0"/>
              <a:t>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B8C1-FFE2-455A-97A8-BC6FA55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5992"/>
            <a:ext cx="8630292" cy="3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09083329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BA341E-02C3-4385-BCD0-BEFE97FE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5" y="1017725"/>
            <a:ext cx="3282710" cy="2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826</Words>
  <Application>Microsoft Office PowerPoint</Application>
  <PresentationFormat>On-screen Show (16:9)</PresentationFormat>
  <Paragraphs>123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v2(Trello screenshot)</vt:lpstr>
      <vt:lpstr>Component 2 version 1 - Test Plan (?and screenshot)</vt:lpstr>
      <vt:lpstr>Component 2 v2 - Test Plan (?and screenshot)</vt:lpstr>
      <vt:lpstr>Component 2 v3 - Test Plan (?and screenshot)</vt:lpstr>
      <vt:lpstr>Component 2 v4 - Test Plan (?and screenshot)</vt:lpstr>
      <vt:lpstr>Component 2 v5 - Test Plan (?and screenshot)</vt:lpstr>
      <vt:lpstr>Component 3 Pickup info (Trello screenshot)</vt:lpstr>
      <vt:lpstr>Component 3 v1 -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6</cp:revision>
  <dcterms:modified xsi:type="dcterms:W3CDTF">2022-03-04T01:51:36Z</dcterms:modified>
</cp:coreProperties>
</file>