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1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AAC254-D7E0-4DF8-8DE4-52E7473F4233}" v="5" dt="2022-02-17T10:12:12.763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6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dek" userId="e5b00c06eb42c71a" providerId="LiveId" clId="{A4AAC254-D7E0-4DF8-8DE4-52E7473F4233}"/>
    <pc:docChg chg="custSel addSld modSld">
      <pc:chgData name="Jodek" userId="e5b00c06eb42c71a" providerId="LiveId" clId="{A4AAC254-D7E0-4DF8-8DE4-52E7473F4233}" dt="2022-02-17T10:12:22.235" v="492" actId="20577"/>
      <pc:docMkLst>
        <pc:docMk/>
      </pc:docMkLst>
      <pc:sldChg chg="modSp mod">
        <pc:chgData name="Jodek" userId="e5b00c06eb42c71a" providerId="LiveId" clId="{A4AAC254-D7E0-4DF8-8DE4-52E7473F4233}" dt="2022-02-09T23:20:42.072" v="1" actId="20577"/>
        <pc:sldMkLst>
          <pc:docMk/>
          <pc:sldMk cId="0" sldId="256"/>
        </pc:sldMkLst>
        <pc:spChg chg="mod">
          <ac:chgData name="Jodek" userId="e5b00c06eb42c71a" providerId="LiveId" clId="{A4AAC254-D7E0-4DF8-8DE4-52E7473F4233}" dt="2022-02-09T23:20:42.072" v="1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modSp mod">
        <pc:chgData name="Jodek" userId="e5b00c06eb42c71a" providerId="LiveId" clId="{A4AAC254-D7E0-4DF8-8DE4-52E7473F4233}" dt="2022-02-09T23:24:19.614" v="4" actId="1076"/>
        <pc:sldMkLst>
          <pc:docMk/>
          <pc:sldMk cId="0" sldId="258"/>
        </pc:sldMkLst>
        <pc:picChg chg="add mod">
          <ac:chgData name="Jodek" userId="e5b00c06eb42c71a" providerId="LiveId" clId="{A4AAC254-D7E0-4DF8-8DE4-52E7473F4233}" dt="2022-02-09T23:24:19.614" v="4" actId="1076"/>
          <ac:picMkLst>
            <pc:docMk/>
            <pc:sldMk cId="0" sldId="258"/>
            <ac:picMk id="3" creationId="{2CCC78B3-179D-497A-996F-3F48BC7AB0B9}"/>
          </ac:picMkLst>
        </pc:picChg>
      </pc:sldChg>
      <pc:sldChg chg="addSp modSp mod">
        <pc:chgData name="Jodek" userId="e5b00c06eb42c71a" providerId="LiveId" clId="{A4AAC254-D7E0-4DF8-8DE4-52E7473F4233}" dt="2022-02-17T10:12:22.235" v="492" actId="20577"/>
        <pc:sldMkLst>
          <pc:docMk/>
          <pc:sldMk cId="0" sldId="259"/>
        </pc:sldMkLst>
        <pc:spChg chg="add mod">
          <ac:chgData name="Jodek" userId="e5b00c06eb42c71a" providerId="LiveId" clId="{A4AAC254-D7E0-4DF8-8DE4-52E7473F4233}" dt="2022-02-17T10:12:22.235" v="492" actId="20577"/>
          <ac:spMkLst>
            <pc:docMk/>
            <pc:sldMk cId="0" sldId="259"/>
            <ac:spMk id="5" creationId="{EDBB3853-4783-432D-8645-C39B1090DBDE}"/>
          </ac:spMkLst>
        </pc:spChg>
        <pc:spChg chg="mod">
          <ac:chgData name="Jodek" userId="e5b00c06eb42c71a" providerId="LiveId" clId="{A4AAC254-D7E0-4DF8-8DE4-52E7473F4233}" dt="2022-02-17T10:12:02.280" v="386" actId="1076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Jodek" userId="e5b00c06eb42c71a" providerId="LiveId" clId="{A4AAC254-D7E0-4DF8-8DE4-52E7473F4233}" dt="2022-02-17T10:11:59.826" v="384" actId="1076"/>
          <ac:picMkLst>
            <pc:docMk/>
            <pc:sldMk cId="0" sldId="259"/>
            <ac:picMk id="3" creationId="{C3F9201F-1FB7-46F9-8596-88E82D665E13}"/>
          </ac:picMkLst>
        </pc:picChg>
        <pc:picChg chg="add mod">
          <ac:chgData name="Jodek" userId="e5b00c06eb42c71a" providerId="LiveId" clId="{A4AAC254-D7E0-4DF8-8DE4-52E7473F4233}" dt="2022-02-17T10:12:01.167" v="385" actId="1076"/>
          <ac:picMkLst>
            <pc:docMk/>
            <pc:sldMk cId="0" sldId="259"/>
            <ac:picMk id="4" creationId="{5F197D3E-D224-4C91-BF30-28DC9B49B843}"/>
          </ac:picMkLst>
        </pc:picChg>
      </pc:sldChg>
      <pc:sldChg chg="addSp delSp modSp mod">
        <pc:chgData name="Jodek" userId="e5b00c06eb42c71a" providerId="LiveId" clId="{A4AAC254-D7E0-4DF8-8DE4-52E7473F4233}" dt="2022-02-17T09:17:07.531" v="172" actId="1076"/>
        <pc:sldMkLst>
          <pc:docMk/>
          <pc:sldMk cId="0" sldId="260"/>
        </pc:sldMkLst>
        <pc:graphicFrameChg chg="mod modGraphic">
          <ac:chgData name="Jodek" userId="e5b00c06eb42c71a" providerId="LiveId" clId="{A4AAC254-D7E0-4DF8-8DE4-52E7473F4233}" dt="2022-02-15T20:20:13.184" v="129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del mod">
          <ac:chgData name="Jodek" userId="e5b00c06eb42c71a" providerId="LiveId" clId="{A4AAC254-D7E0-4DF8-8DE4-52E7473F4233}" dt="2022-02-17T09:15:15.273" v="159" actId="478"/>
          <ac:picMkLst>
            <pc:docMk/>
            <pc:sldMk cId="0" sldId="260"/>
            <ac:picMk id="3" creationId="{B11CD947-7C10-4B99-A015-CCFFE01D9548}"/>
          </ac:picMkLst>
        </pc:picChg>
        <pc:picChg chg="add mod">
          <ac:chgData name="Jodek" userId="e5b00c06eb42c71a" providerId="LiveId" clId="{A4AAC254-D7E0-4DF8-8DE4-52E7473F4233}" dt="2022-02-17T09:16:17.429" v="167" actId="1076"/>
          <ac:picMkLst>
            <pc:docMk/>
            <pc:sldMk cId="0" sldId="260"/>
            <ac:picMk id="4" creationId="{9D6D211F-6BAB-40D7-A0A7-25F621F68CD5}"/>
          </ac:picMkLst>
        </pc:picChg>
        <pc:picChg chg="add del mod">
          <ac:chgData name="Jodek" userId="e5b00c06eb42c71a" providerId="LiveId" clId="{A4AAC254-D7E0-4DF8-8DE4-52E7473F4233}" dt="2022-02-17T09:15:15.695" v="160" actId="478"/>
          <ac:picMkLst>
            <pc:docMk/>
            <pc:sldMk cId="0" sldId="260"/>
            <ac:picMk id="5" creationId="{9D4A9542-99CE-4F84-963F-79DBE7959CED}"/>
          </ac:picMkLst>
        </pc:picChg>
        <pc:picChg chg="add del mod">
          <ac:chgData name="Jodek" userId="e5b00c06eb42c71a" providerId="LiveId" clId="{A4AAC254-D7E0-4DF8-8DE4-52E7473F4233}" dt="2022-02-17T09:16:42.982" v="170" actId="478"/>
          <ac:picMkLst>
            <pc:docMk/>
            <pc:sldMk cId="0" sldId="260"/>
            <ac:picMk id="7" creationId="{3A6C7B56-5C9E-40AB-B446-D5D3081EBA72}"/>
          </ac:picMkLst>
        </pc:picChg>
        <pc:picChg chg="add mod">
          <ac:chgData name="Jodek" userId="e5b00c06eb42c71a" providerId="LiveId" clId="{A4AAC254-D7E0-4DF8-8DE4-52E7473F4233}" dt="2022-02-17T09:17:07.531" v="172" actId="1076"/>
          <ac:picMkLst>
            <pc:docMk/>
            <pc:sldMk cId="0" sldId="260"/>
            <ac:picMk id="9" creationId="{C6408BB9-9EBA-4E80-A0A1-0244E395847D}"/>
          </ac:picMkLst>
        </pc:picChg>
      </pc:sldChg>
      <pc:sldChg chg="addSp delSp modSp add mod">
        <pc:chgData name="Jodek" userId="e5b00c06eb42c71a" providerId="LiveId" clId="{A4AAC254-D7E0-4DF8-8DE4-52E7473F4233}" dt="2022-02-17T10:06:06.034" v="197" actId="478"/>
        <pc:sldMkLst>
          <pc:docMk/>
          <pc:sldMk cId="952985335" sldId="263"/>
        </pc:sldMkLst>
        <pc:spChg chg="mod">
          <ac:chgData name="Jodek" userId="e5b00c06eb42c71a" providerId="LiveId" clId="{A4AAC254-D7E0-4DF8-8DE4-52E7473F4233}" dt="2022-02-15T20:53:38.226" v="144" actId="20577"/>
          <ac:spMkLst>
            <pc:docMk/>
            <pc:sldMk cId="952985335" sldId="263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2-17T09:17:52.440" v="194"/>
          <ac:graphicFrameMkLst>
            <pc:docMk/>
            <pc:sldMk cId="952985335" sldId="263"/>
            <ac:graphicFrameMk id="79" creationId="{00000000-0000-0000-0000-000000000000}"/>
          </ac:graphicFrameMkLst>
        </pc:graphicFrameChg>
        <pc:picChg chg="add del mod">
          <ac:chgData name="Jodek" userId="e5b00c06eb42c71a" providerId="LiveId" clId="{A4AAC254-D7E0-4DF8-8DE4-52E7473F4233}" dt="2022-02-17T10:06:06.034" v="197" actId="478"/>
          <ac:picMkLst>
            <pc:docMk/>
            <pc:sldMk cId="952985335" sldId="263"/>
            <ac:picMk id="3" creationId="{A6F8F1CA-4423-4F47-839D-94983EBDB959}"/>
          </ac:picMkLst>
        </pc:picChg>
        <pc:picChg chg="del">
          <ac:chgData name="Jodek" userId="e5b00c06eb42c71a" providerId="LiveId" clId="{A4AAC254-D7E0-4DF8-8DE4-52E7473F4233}" dt="2022-02-15T20:20:21.222" v="131" actId="478"/>
          <ac:picMkLst>
            <pc:docMk/>
            <pc:sldMk cId="952985335" sldId="263"/>
            <ac:picMk id="3" creationId="{B11CD947-7C10-4B99-A015-CCFFE01D9548}"/>
          </ac:picMkLst>
        </pc:picChg>
        <pc:picChg chg="add del mod">
          <ac:chgData name="Jodek" userId="e5b00c06eb42c71a" providerId="LiveId" clId="{A4AAC254-D7E0-4DF8-8DE4-52E7473F4233}" dt="2022-02-17T10:06:05.805" v="196" actId="478"/>
          <ac:picMkLst>
            <pc:docMk/>
            <pc:sldMk cId="952985335" sldId="263"/>
            <ac:picMk id="4" creationId="{976A0231-75F0-4183-92B1-9941888C23F8}"/>
          </ac:picMkLst>
        </pc:picChg>
        <pc:picChg chg="del">
          <ac:chgData name="Jodek" userId="e5b00c06eb42c71a" providerId="LiveId" clId="{A4AAC254-D7E0-4DF8-8DE4-52E7473F4233}" dt="2022-02-15T20:20:22.934" v="132" actId="478"/>
          <ac:picMkLst>
            <pc:docMk/>
            <pc:sldMk cId="952985335" sldId="263"/>
            <ac:picMk id="5" creationId="{9D4A9542-99CE-4F84-963F-79DBE7959CED}"/>
          </ac:picMkLst>
        </pc:picChg>
        <pc:picChg chg="add del">
          <ac:chgData name="Jodek" userId="e5b00c06eb42c71a" providerId="LiveId" clId="{A4AAC254-D7E0-4DF8-8DE4-52E7473F4233}" dt="2022-02-17T09:17:45.694" v="193" actId="478"/>
          <ac:picMkLst>
            <pc:docMk/>
            <pc:sldMk cId="952985335" sldId="263"/>
            <ac:picMk id="6" creationId="{53DFB500-85E3-4F04-99BC-6CEFF0A06D2C}"/>
          </ac:picMkLst>
        </pc:picChg>
        <pc:picChg chg="add del mod">
          <ac:chgData name="Jodek" userId="e5b00c06eb42c71a" providerId="LiveId" clId="{A4AAC254-D7E0-4DF8-8DE4-52E7473F4233}" dt="2022-02-17T09:17:14.520" v="174" actId="478"/>
          <ac:picMkLst>
            <pc:docMk/>
            <pc:sldMk cId="952985335" sldId="263"/>
            <ac:picMk id="8" creationId="{B3051441-79AF-4B18-8ECF-4717BFDA01E2}"/>
          </ac:picMkLst>
        </pc:picChg>
      </pc:sldChg>
      <pc:sldChg chg="modSp add mod">
        <pc:chgData name="Jodek" userId="e5b00c06eb42c71a" providerId="LiveId" clId="{A4AAC254-D7E0-4DF8-8DE4-52E7473F4233}" dt="2022-02-17T10:09:31.646" v="374" actId="14734"/>
        <pc:sldMkLst>
          <pc:docMk/>
          <pc:sldMk cId="3427482966" sldId="264"/>
        </pc:sldMkLst>
        <pc:spChg chg="mod">
          <ac:chgData name="Jodek" userId="e5b00c06eb42c71a" providerId="LiveId" clId="{A4AAC254-D7E0-4DF8-8DE4-52E7473F4233}" dt="2022-02-17T10:06:13.592" v="199" actId="20577"/>
          <ac:spMkLst>
            <pc:docMk/>
            <pc:sldMk cId="3427482966" sldId="264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2-17T10:09:31.646" v="374" actId="14734"/>
          <ac:graphicFrameMkLst>
            <pc:docMk/>
            <pc:sldMk cId="3427482966" sldId="264"/>
            <ac:graphicFrameMk id="79" creationId="{00000000-0000-0000-0000-000000000000}"/>
          </ac:graphicFrameMkLst>
        </pc:graphicFrameChg>
      </pc:sldChg>
      <pc:sldChg chg="modSp new mod">
        <pc:chgData name="Jodek" userId="e5b00c06eb42c71a" providerId="LiveId" clId="{A4AAC254-D7E0-4DF8-8DE4-52E7473F4233}" dt="2022-02-17T10:07:33.482" v="254" actId="20577"/>
        <pc:sldMkLst>
          <pc:docMk/>
          <pc:sldMk cId="3446248947" sldId="265"/>
        </pc:sldMkLst>
        <pc:spChg chg="mod">
          <ac:chgData name="Jodek" userId="e5b00c06eb42c71a" providerId="LiveId" clId="{A4AAC254-D7E0-4DF8-8DE4-52E7473F4233}" dt="2022-02-17T10:07:33.482" v="254" actId="20577"/>
          <ac:spMkLst>
            <pc:docMk/>
            <pc:sldMk cId="3446248947" sldId="265"/>
            <ac:spMk id="2" creationId="{C3DFE246-6269-4B71-B16A-DAFB87B63AF2}"/>
          </ac:spMkLst>
        </pc:sp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11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610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mamasahbsdh/pizza.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YZNcwDhy/kanban-templat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https://github.com/Joemamasahbsdh/pizza.bot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C78B3-179D-497A-996F-3F48BC7AB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56" y="2468025"/>
            <a:ext cx="5047488" cy="25148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08115" y="378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F9201F-1FB7-46F9-8596-88E82D665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15" y="1790920"/>
            <a:ext cx="4025348" cy="24015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197D3E-D224-4C91-BF30-28DC9B49B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207" y="1790919"/>
            <a:ext cx="4211179" cy="24015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BB3853-4783-432D-8645-C39B1090DBDE}"/>
              </a:ext>
            </a:extLst>
          </p:cNvPr>
          <p:cNvSpPr txBox="1"/>
          <p:nvPr/>
        </p:nvSpPr>
        <p:spPr>
          <a:xfrm>
            <a:off x="506896" y="1302026"/>
            <a:ext cx="7742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Version </a:t>
            </a:r>
            <a:r>
              <a:rPr lang="en-NZ"/>
              <a:t>1                                                                                       Version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81645327"/>
              </p:ext>
            </p:extLst>
          </p:nvPr>
        </p:nvGraphicFramePr>
        <p:xfrm>
          <a:off x="411091" y="391330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</a:t>
                      </a:r>
                      <a:r>
                        <a:rPr lang="en-NZ" sz="1800" dirty="0" err="1"/>
                        <a:t>pogram</a:t>
                      </a:r>
                      <a:r>
                        <a:rPr lang="en-NZ" sz="1800" dirty="0"/>
                        <a:t>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messages with random names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D6D211F-6BAB-40D7-A0A7-25F621F6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63" y="1017725"/>
            <a:ext cx="4371537" cy="1958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408BB9-9EBA-4E80-A0A1-0244E3958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391" y="1339983"/>
            <a:ext cx="3638550" cy="657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16831912"/>
              </p:ext>
            </p:extLst>
          </p:nvPr>
        </p:nvGraphicFramePr>
        <p:xfrm>
          <a:off x="411091" y="3913302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 welcome messages with random names from list of names – Runs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98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2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624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726191236"/>
              </p:ext>
            </p:extLst>
          </p:nvPr>
        </p:nvGraphicFramePr>
        <p:xfrm>
          <a:off x="311700" y="3960287"/>
          <a:ext cx="8520600" cy="219447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Main and welcome run correctly. Welcome message prints with random name.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3532989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76A0231-75F0-4183-92B1-9941888C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65" y="1432133"/>
            <a:ext cx="3232438" cy="22792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F8F1CA-4423-4F47-839D-94983EBDB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0" y="1835633"/>
            <a:ext cx="5061998" cy="91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82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412</Words>
  <Application>Microsoft Office PowerPoint</Application>
  <PresentationFormat>On-screen Show (16:9)</PresentationFormat>
  <Paragraphs>34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1 version 2 - Test Plan (?and screenshot)</vt:lpstr>
      <vt:lpstr>Component 2 (Trello screenshot)</vt:lpstr>
      <vt:lpstr>Component 2 -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Jodek</cp:lastModifiedBy>
  <cp:revision>4</cp:revision>
  <dcterms:modified xsi:type="dcterms:W3CDTF">2022-02-17T10:12:33Z</dcterms:modified>
</cp:coreProperties>
</file>