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AC254-D7E0-4DF8-8DE4-52E7473F4233}" v="2" dt="2022-02-09T23:21:55.589"/>
  </p1510:revLst>
</p1510:revInfo>
</file>

<file path=ppt/tableStyles.xml><?xml version="1.0" encoding="utf-8"?>
<a:tblStyleLst xmlns:a="http://schemas.openxmlformats.org/drawingml/2006/main" def="{56C92C04-FC64-471A-B484-8783DC983824}">
  <a:tblStyle styleId="{56C92C04-FC64-471A-B484-8783DC9838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1099E06-0E6B-448D-9D27-60429F06E6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68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dek" userId="e5b00c06eb42c71a" providerId="LiveId" clId="{A4AAC254-D7E0-4DF8-8DE4-52E7473F4233}"/>
    <pc:docChg chg="modSld">
      <pc:chgData name="Jodek" userId="e5b00c06eb42c71a" providerId="LiveId" clId="{A4AAC254-D7E0-4DF8-8DE4-52E7473F4233}" dt="2022-02-15T12:14:11.714" v="24" actId="1076"/>
      <pc:docMkLst>
        <pc:docMk/>
      </pc:docMkLst>
      <pc:sldChg chg="modSp mod">
        <pc:chgData name="Jodek" userId="e5b00c06eb42c71a" providerId="LiveId" clId="{A4AAC254-D7E0-4DF8-8DE4-52E7473F4233}" dt="2022-02-09T23:20:42.072" v="1" actId="20577"/>
        <pc:sldMkLst>
          <pc:docMk/>
          <pc:sldMk cId="0" sldId="256"/>
        </pc:sldMkLst>
        <pc:spChg chg="mod">
          <ac:chgData name="Jodek" userId="e5b00c06eb42c71a" providerId="LiveId" clId="{A4AAC254-D7E0-4DF8-8DE4-52E7473F4233}" dt="2022-02-09T23:20:42.072" v="1" actId="20577"/>
          <ac:spMkLst>
            <pc:docMk/>
            <pc:sldMk cId="0" sldId="256"/>
            <ac:spMk id="55" creationId="{00000000-0000-0000-0000-000000000000}"/>
          </ac:spMkLst>
        </pc:spChg>
      </pc:sldChg>
      <pc:sldChg chg="addSp modSp mod">
        <pc:chgData name="Jodek" userId="e5b00c06eb42c71a" providerId="LiveId" clId="{A4AAC254-D7E0-4DF8-8DE4-52E7473F4233}" dt="2022-02-09T23:24:19.614" v="4" actId="1076"/>
        <pc:sldMkLst>
          <pc:docMk/>
          <pc:sldMk cId="0" sldId="258"/>
        </pc:sldMkLst>
        <pc:picChg chg="add mod">
          <ac:chgData name="Jodek" userId="e5b00c06eb42c71a" providerId="LiveId" clId="{A4AAC254-D7E0-4DF8-8DE4-52E7473F4233}" dt="2022-02-09T23:24:19.614" v="4" actId="1076"/>
          <ac:picMkLst>
            <pc:docMk/>
            <pc:sldMk cId="0" sldId="258"/>
            <ac:picMk id="3" creationId="{2CCC78B3-179D-497A-996F-3F48BC7AB0B9}"/>
          </ac:picMkLst>
        </pc:picChg>
      </pc:sldChg>
      <pc:sldChg chg="addSp modSp mod">
        <pc:chgData name="Jodek" userId="e5b00c06eb42c71a" providerId="LiveId" clId="{A4AAC254-D7E0-4DF8-8DE4-52E7473F4233}" dt="2022-02-15T12:09:47.108" v="7" actId="1076"/>
        <pc:sldMkLst>
          <pc:docMk/>
          <pc:sldMk cId="0" sldId="259"/>
        </pc:sldMkLst>
        <pc:picChg chg="add mod">
          <ac:chgData name="Jodek" userId="e5b00c06eb42c71a" providerId="LiveId" clId="{A4AAC254-D7E0-4DF8-8DE4-52E7473F4233}" dt="2022-02-15T12:09:47.108" v="7" actId="1076"/>
          <ac:picMkLst>
            <pc:docMk/>
            <pc:sldMk cId="0" sldId="259"/>
            <ac:picMk id="3" creationId="{C3F9201F-1FB7-46F9-8596-88E82D665E13}"/>
          </ac:picMkLst>
        </pc:picChg>
      </pc:sldChg>
      <pc:sldChg chg="addSp modSp mod">
        <pc:chgData name="Jodek" userId="e5b00c06eb42c71a" providerId="LiveId" clId="{A4AAC254-D7E0-4DF8-8DE4-52E7473F4233}" dt="2022-02-15T12:14:11.714" v="24" actId="1076"/>
        <pc:sldMkLst>
          <pc:docMk/>
          <pc:sldMk cId="0" sldId="260"/>
        </pc:sldMkLst>
        <pc:graphicFrameChg chg="mod modGraphic">
          <ac:chgData name="Jodek" userId="e5b00c06eb42c71a" providerId="LiveId" clId="{A4AAC254-D7E0-4DF8-8DE4-52E7473F4233}" dt="2022-02-15T12:10:10.160" v="13" actId="1076"/>
          <ac:graphicFrameMkLst>
            <pc:docMk/>
            <pc:sldMk cId="0" sldId="260"/>
            <ac:graphicFrameMk id="79" creationId="{00000000-0000-0000-0000-000000000000}"/>
          </ac:graphicFrameMkLst>
        </pc:graphicFrameChg>
        <pc:picChg chg="add mod">
          <ac:chgData name="Jodek" userId="e5b00c06eb42c71a" providerId="LiveId" clId="{A4AAC254-D7E0-4DF8-8DE4-52E7473F4233}" dt="2022-02-15T12:13:37.062" v="17" actId="1076"/>
          <ac:picMkLst>
            <pc:docMk/>
            <pc:sldMk cId="0" sldId="260"/>
            <ac:picMk id="3" creationId="{B11CD947-7C10-4B99-A015-CCFFE01D9548}"/>
          </ac:picMkLst>
        </pc:picChg>
        <pc:picChg chg="add mod">
          <ac:chgData name="Jodek" userId="e5b00c06eb42c71a" providerId="LiveId" clId="{A4AAC254-D7E0-4DF8-8DE4-52E7473F4233}" dt="2022-02-15T12:14:11.714" v="24" actId="1076"/>
          <ac:picMkLst>
            <pc:docMk/>
            <pc:sldMk cId="0" sldId="260"/>
            <ac:picMk id="5" creationId="{9D4A9542-99CE-4F84-963F-79DBE7959CED}"/>
          </ac:picMkLst>
        </pc:picChg>
      </pc:sldChg>
    </pc:docChg>
  </pc:docChgLst>
  <pc:docChgLst>
    <pc:chgData name="Mark Glasse" userId="S::m.glasse@sanctamaria.school.nz::4001b6f1-9796-4fe4-a857-9145db2b6168" providerId="AD" clId="Web-{4F71BE14-C53D-0861-4E1D-406D0C4E55B4}"/>
    <pc:docChg chg="modSld">
      <pc:chgData name="Mark Glasse" userId="S::m.glasse@sanctamaria.school.nz::4001b6f1-9796-4fe4-a857-9145db2b6168" providerId="AD" clId="Web-{4F71BE14-C53D-0861-4E1D-406D0C4E55B4}" dt="2022-02-05T23:55:43.917" v="5" actId="20577"/>
      <pc:docMkLst>
        <pc:docMk/>
      </pc:docMkLst>
      <pc:sldChg chg="modSp">
        <pc:chgData name="Mark Glasse" userId="S::m.glasse@sanctamaria.school.nz::4001b6f1-9796-4fe4-a857-9145db2b6168" providerId="AD" clId="Web-{4F71BE14-C53D-0861-4E1D-406D0C4E55B4}" dt="2022-02-05T23:55:43.917" v="5" actId="20577"/>
        <pc:sldMkLst>
          <pc:docMk/>
          <pc:sldMk cId="0" sldId="256"/>
        </pc:sldMkLst>
        <pc:spChg chg="mod">
          <ac:chgData name="Mark Glasse" userId="S::m.glasse@sanctamaria.school.nz::4001b6f1-9796-4fe4-a857-9145db2b6168" providerId="AD" clId="Web-{4F71BE14-C53D-0861-4E1D-406D0C4E55B4}" dt="2022-02-05T23:55:43.917" v="5" actId="20577"/>
          <ac:spMkLst>
            <pc:docMk/>
            <pc:sldMk cId="0" sldId="256"/>
            <ac:spMk id="55" creationId="{00000000-0000-0000-0000-000000000000}"/>
          </ac:spMkLst>
        </pc:spChg>
      </pc:sldChg>
      <pc:sldChg chg="modSp">
        <pc:chgData name="Mark Glasse" userId="S::m.glasse@sanctamaria.school.nz::4001b6f1-9796-4fe4-a857-9145db2b6168" providerId="AD" clId="Web-{4F71BE14-C53D-0861-4E1D-406D0C4E55B4}" dt="2022-02-05T23:55:43.417" v="3" actId="20577"/>
        <pc:sldMkLst>
          <pc:docMk/>
          <pc:sldMk cId="0" sldId="257"/>
        </pc:sldMkLst>
        <pc:spChg chg="mod">
          <ac:chgData name="Mark Glasse" userId="S::m.glasse@sanctamaria.school.nz::4001b6f1-9796-4fe4-a857-9145db2b6168" providerId="AD" clId="Web-{4F71BE14-C53D-0861-4E1D-406D0C4E55B4}" dt="2022-02-05T23:55:43.417" v="3" actId="20577"/>
          <ac:spMkLst>
            <pc:docMk/>
            <pc:sldMk cId="0" sldId="257"/>
            <ac:spMk id="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c10fef6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c10fef6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ac10fef63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ac10fef63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relevant implications here.  Then as you work, develop your code, discuss how the implications are being met.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c10fef63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c10fef63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Paste screenshots of your initial Trello board / task decomposition on this slide.  If you have a long list, you might need to break it up into several columns.  Delete this instruction when you are done.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c10fef63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c10fef63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10fef63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10fef63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10fef63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10fef63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c10fef63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c10fef63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emamasahbsdh/pizza.b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rello.com/b/YZNcwDhy/kanban-templat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seyhighschoolnz-my.sharepoint.com/:v:/g/personal/jgottschalk_masseyhigh_school_nz/ETGW1Z6fzjxGnCIbQonUip8BmSZWh7v6-31w7L98wbG9-A?e=ogtP1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05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Name goes here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50800"/>
          </a:xfrm>
          <a:prstGeom prst="rect">
            <a:avLst/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 to github Repository: </a:t>
            </a:r>
            <a:r>
              <a:rPr lang="en-NZ" sz="2000" b="1" dirty="0">
                <a:solidFill>
                  <a:srgbClr val="274E13"/>
                </a:solidFill>
                <a:hlinkClick r:id="rId3"/>
              </a:rPr>
              <a:t>https://github.com/Joemamasahbsdh/pizza.bot</a:t>
            </a:r>
            <a:r>
              <a:rPr lang="en-NZ" sz="2000" b="1" dirty="0">
                <a:solidFill>
                  <a:srgbClr val="274E13"/>
                </a:solidFill>
              </a:rPr>
              <a:t> </a:t>
            </a:r>
            <a:endParaRPr sz="2000" b="1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rgbClr val="274E1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>
                <a:solidFill>
                  <a:srgbClr val="274E13"/>
                </a:solidFill>
              </a:rPr>
              <a:t>Links to trello board / project management tools:</a:t>
            </a:r>
            <a:r>
              <a:rPr lang="en-NZ" sz="2000" b="1" dirty="0">
                <a:solidFill>
                  <a:srgbClr val="274E13"/>
                </a:solidFill>
                <a:hlinkClick r:id="rId4"/>
              </a:rPr>
              <a:t>Trello</a:t>
            </a:r>
            <a:endParaRPr sz="2000" dirty="0"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11700" y="3077800"/>
          <a:ext cx="8520600" cy="1499299"/>
        </p:xfrm>
        <a:graphic>
          <a:graphicData uri="http://schemas.openxmlformats.org/drawingml/2006/table">
            <a:tbl>
              <a:tblPr>
                <a:noFill/>
                <a:tableStyleId>{56C92C04-FC64-471A-B484-8783DC983824}</a:tableStyleId>
              </a:tblPr>
              <a:tblGrid>
                <a:gridCol w="85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5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i="1">
                          <a:solidFill>
                            <a:srgbClr val="990000"/>
                          </a:solidFill>
                        </a:rPr>
                        <a:t>You MUST provide evidence showing how the problem has been decomposed, how the components have been developed and trialled, and of how they have been assembled and tested to create a final, working outcome.</a:t>
                      </a:r>
                      <a:endParaRPr sz="2000" b="1" i="1">
                        <a:solidFill>
                          <a:srgbClr val="990000"/>
                        </a:solidFill>
                      </a:endParaRPr>
                    </a:p>
                  </a:txBody>
                  <a:tcPr marL="63500" marR="63500" marT="63500" marB="63500"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D1D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C1130"/>
                </a:solidFill>
              </a:rPr>
              <a:t>Relevant Implications</a:t>
            </a:r>
            <a:endParaRPr b="1">
              <a:solidFill>
                <a:srgbClr val="4C113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65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i="1" dirty="0">
                <a:solidFill>
                  <a:srgbClr val="741B47"/>
                </a:solidFill>
              </a:rPr>
              <a:t>Explain the relevant implications here.  Please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watch this video</a:t>
            </a:r>
            <a:r>
              <a:rPr lang="en" i="1" dirty="0">
                <a:solidFill>
                  <a:srgbClr val="741B47"/>
                </a:solidFill>
              </a:rPr>
              <a:t> to learn how to do this.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300" cy="1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Paste screenshots of your initial Trello board / task decomposition on this slide.  If you have a long list, you might need to break it up into several columns.  Delete this instruction when you are done.</a:t>
            </a:r>
            <a:endParaRPr i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C78B3-179D-497A-996F-3F48BC7AB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256" y="2468025"/>
            <a:ext cx="5047488" cy="2514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(Trello screenshot)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9201F-1FB7-46F9-8596-88E82D665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2" y="1017725"/>
            <a:ext cx="7832035" cy="36698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1 - Test Plan (?and screenshot)</a:t>
            </a:r>
            <a:endParaRPr/>
          </a:p>
        </p:txBody>
      </p:sp>
      <p:graphicFrame>
        <p:nvGraphicFramePr>
          <p:cNvPr id="79" name="Google Shape;79;p17"/>
          <p:cNvGraphicFramePr/>
          <p:nvPr>
            <p:extLst>
              <p:ext uri="{D42A27DB-BD31-4B8C-83A1-F6EECF244321}">
                <p14:modId xmlns:p14="http://schemas.microsoft.com/office/powerpoint/2010/main" val="1786980145"/>
              </p:ext>
            </p:extLst>
          </p:nvPr>
        </p:nvGraphicFramePr>
        <p:xfrm>
          <a:off x="411091" y="3913302"/>
          <a:ext cx="8520600" cy="914340"/>
        </p:xfrm>
        <a:graphic>
          <a:graphicData uri="http://schemas.openxmlformats.org/drawingml/2006/table">
            <a:tbl>
              <a:tblPr>
                <a:noFill/>
                <a:tableStyleId>{E1099E06-0E6B-448D-9D27-60429F06E6F4}</a:tableStyleId>
              </a:tblPr>
              <a:tblGrid>
                <a:gridCol w="426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/>
                        <a:t>Test Case</a:t>
                      </a:r>
                      <a:endParaRPr sz="1800" b="1" dirty="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Expected Values</a:t>
                      </a:r>
                      <a:endParaRPr sz="18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11CD947-7C10-4B99-A015-CCFFE01D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09" y="1017725"/>
            <a:ext cx="4119564" cy="1766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A9542-99CE-4F84-963F-79DBE7959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304" y="1343075"/>
            <a:ext cx="4119564" cy="10171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EAD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Evidence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64200" cy="3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/>
              <a:t>Your version control evidence should go here.  This could be in the form of annotated screenshots which show you you managed this process or you could make a brief screencast explaining how you implemented version control.</a:t>
            </a:r>
            <a:endParaRPr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99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397700"/>
            <a:ext cx="8520600" cy="41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i="1">
                <a:solidFill>
                  <a:srgbClr val="595959"/>
                </a:solidFill>
              </a:rPr>
              <a:t>Discusses how the information from planning, testing and trialling of components assisted in the development of a high-quality outcome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329</Words>
  <Application>Microsoft Office PowerPoint</Application>
  <PresentationFormat>On-screen Show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Program Name goes here</vt:lpstr>
      <vt:lpstr>Relevant Implications</vt:lpstr>
      <vt:lpstr>Decomposition</vt:lpstr>
      <vt:lpstr>Component 1 (Trello screenshot)</vt:lpstr>
      <vt:lpstr>Component 1 - Test Plan (?and screenshot)</vt:lpstr>
      <vt:lpstr>Version Control Evidence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Name goes here</dc:title>
  <cp:lastModifiedBy>Jodek</cp:lastModifiedBy>
  <cp:revision>4</cp:revision>
  <dcterms:modified xsi:type="dcterms:W3CDTF">2022-02-15T12:14:17Z</dcterms:modified>
</cp:coreProperties>
</file>