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6" dt="2022-02-20T21:48:21.62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delSld modSld sldOrd">
      <pc:chgData name="Jodek" userId="e5b00c06eb42c71a" providerId="LiveId" clId="{A4AAC254-D7E0-4DF8-8DE4-52E7473F4233}" dt="2022-03-01T20:18:30.198" v="1468" actId="1076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  <pc:sldChg chg="addSp delSp modSp add mod ord">
        <pc:chgData name="Jodek" userId="e5b00c06eb42c71a" providerId="LiveId" clId="{A4AAC254-D7E0-4DF8-8DE4-52E7473F4233}" dt="2022-02-28T21:57:37.867" v="1431" actId="1076"/>
        <pc:sldMkLst>
          <pc:docMk/>
          <pc:sldMk cId="1535879828" sldId="275"/>
        </pc:sldMkLst>
        <pc:spChg chg="mod">
          <ac:chgData name="Jodek" userId="e5b00c06eb42c71a" providerId="LiveId" clId="{A4AAC254-D7E0-4DF8-8DE4-52E7473F4233}" dt="2022-02-28T21:56:58.828" v="1419" actId="20577"/>
          <ac:spMkLst>
            <pc:docMk/>
            <pc:sldMk cId="1535879828" sldId="275"/>
            <ac:spMk id="2" creationId="{C3DFE246-6269-4B71-B16A-DAFB87B63AF2}"/>
          </ac:spMkLst>
        </pc:spChg>
        <pc:picChg chg="del">
          <ac:chgData name="Jodek" userId="e5b00c06eb42c71a" providerId="LiveId" clId="{A4AAC254-D7E0-4DF8-8DE4-52E7473F4233}" dt="2022-02-28T21:56:56.426" v="1417" actId="478"/>
          <ac:picMkLst>
            <pc:docMk/>
            <pc:sldMk cId="1535879828" sldId="275"/>
            <ac:picMk id="5" creationId="{9219CEDB-C54A-49A6-A0DC-ED26DBE050E2}"/>
          </ac:picMkLst>
        </pc:picChg>
        <pc:picChg chg="add mod">
          <ac:chgData name="Jodek" userId="e5b00c06eb42c71a" providerId="LiveId" clId="{A4AAC254-D7E0-4DF8-8DE4-52E7473F4233}" dt="2022-02-28T21:57:37.867" v="1431" actId="1076"/>
          <ac:picMkLst>
            <pc:docMk/>
            <pc:sldMk cId="1535879828" sldId="275"/>
            <ac:picMk id="6" creationId="{1DDC55B1-7D19-4C77-B8C1-FAD69CE8EAE9}"/>
          </ac:picMkLst>
        </pc:picChg>
      </pc:sldChg>
      <pc:sldChg chg="new del">
        <pc:chgData name="Jodek" userId="e5b00c06eb42c71a" providerId="LiveId" clId="{A4AAC254-D7E0-4DF8-8DE4-52E7473F4233}" dt="2022-02-28T21:56:44.931" v="1410" actId="47"/>
        <pc:sldMkLst>
          <pc:docMk/>
          <pc:sldMk cId="2167597108" sldId="275"/>
        </pc:sldMkLst>
      </pc:sldChg>
      <pc:sldChg chg="addSp delSp modSp add mod ord">
        <pc:chgData name="Jodek" userId="e5b00c06eb42c71a" providerId="LiveId" clId="{A4AAC254-D7E0-4DF8-8DE4-52E7473F4233}" dt="2022-02-28T22:02:27.993" v="1457" actId="1076"/>
        <pc:sldMkLst>
          <pc:docMk/>
          <pc:sldMk cId="538484167" sldId="276"/>
        </pc:sldMkLst>
        <pc:spChg chg="mod">
          <ac:chgData name="Jodek" userId="e5b00c06eb42c71a" providerId="LiveId" clId="{A4AAC254-D7E0-4DF8-8DE4-52E7473F4233}" dt="2022-02-28T21:57:02.083" v="1421" actId="20577"/>
          <ac:spMkLst>
            <pc:docMk/>
            <pc:sldMk cId="538484167" sldId="276"/>
            <ac:spMk id="78" creationId="{00000000-0000-0000-0000-000000000000}"/>
          </ac:spMkLst>
        </pc:spChg>
        <pc:picChg chg="del">
          <ac:chgData name="Jodek" userId="e5b00c06eb42c71a" providerId="LiveId" clId="{A4AAC254-D7E0-4DF8-8DE4-52E7473F4233}" dt="2022-02-28T21:57:03.192" v="1422" actId="478"/>
          <ac:picMkLst>
            <pc:docMk/>
            <pc:sldMk cId="538484167" sldId="276"/>
            <ac:picMk id="3" creationId="{93E07CEF-0D72-46FE-9A43-0559F990DFEB}"/>
          </ac:picMkLst>
        </pc:picChg>
        <pc:picChg chg="del mod">
          <ac:chgData name="Jodek" userId="e5b00c06eb42c71a" providerId="LiveId" clId="{A4AAC254-D7E0-4DF8-8DE4-52E7473F4233}" dt="2022-02-28T21:57:03.823" v="1426" actId="478"/>
          <ac:picMkLst>
            <pc:docMk/>
            <pc:sldMk cId="538484167" sldId="276"/>
            <ac:picMk id="4" creationId="{C87A47ED-AEC3-4F69-8624-B432B110E58B}"/>
          </ac:picMkLst>
        </pc:picChg>
        <pc:picChg chg="add del mod">
          <ac:chgData name="Jodek" userId="e5b00c06eb42c71a" providerId="LiveId" clId="{A4AAC254-D7E0-4DF8-8DE4-52E7473F4233}" dt="2022-02-28T22:01:09.727" v="1450" actId="478"/>
          <ac:picMkLst>
            <pc:docMk/>
            <pc:sldMk cId="538484167" sldId="276"/>
            <ac:picMk id="5" creationId="{AA041D90-7FDB-49D0-A407-114E860D37C5}"/>
          </ac:picMkLst>
        </pc:picChg>
        <pc:picChg chg="del mod">
          <ac:chgData name="Jodek" userId="e5b00c06eb42c71a" providerId="LiveId" clId="{A4AAC254-D7E0-4DF8-8DE4-52E7473F4233}" dt="2022-02-28T21:57:03.495" v="1424" actId="478"/>
          <ac:picMkLst>
            <pc:docMk/>
            <pc:sldMk cId="538484167" sldId="276"/>
            <ac:picMk id="6" creationId="{98FDE02E-F01D-42FC-B42E-E19DB616F92F}"/>
          </ac:picMkLst>
        </pc:picChg>
        <pc:picChg chg="add del mod">
          <ac:chgData name="Jodek" userId="e5b00c06eb42c71a" providerId="LiveId" clId="{A4AAC254-D7E0-4DF8-8DE4-52E7473F4233}" dt="2022-02-28T22:01:11.306" v="1451" actId="478"/>
          <ac:picMkLst>
            <pc:docMk/>
            <pc:sldMk cId="538484167" sldId="276"/>
            <ac:picMk id="8" creationId="{011957BA-86CE-4117-AB47-E3DEF68B01AE}"/>
          </ac:picMkLst>
        </pc:picChg>
        <pc:picChg chg="add mod">
          <ac:chgData name="Jodek" userId="e5b00c06eb42c71a" providerId="LiveId" clId="{A4AAC254-D7E0-4DF8-8DE4-52E7473F4233}" dt="2022-02-28T22:01:59.220" v="1454" actId="1076"/>
          <ac:picMkLst>
            <pc:docMk/>
            <pc:sldMk cId="538484167" sldId="276"/>
            <ac:picMk id="10" creationId="{B26847EB-0F94-436E-B8FA-5CF8277201F6}"/>
          </ac:picMkLst>
        </pc:picChg>
        <pc:picChg chg="add mod">
          <ac:chgData name="Jodek" userId="e5b00c06eb42c71a" providerId="LiveId" clId="{A4AAC254-D7E0-4DF8-8DE4-52E7473F4233}" dt="2022-02-28T22:02:27.993" v="1457" actId="1076"/>
          <ac:picMkLst>
            <pc:docMk/>
            <pc:sldMk cId="538484167" sldId="276"/>
            <ac:picMk id="12" creationId="{C06CFBC9-6581-45FC-977A-6A3051634F1C}"/>
          </ac:picMkLst>
        </pc:picChg>
      </pc:sldChg>
      <pc:sldChg chg="addSp delSp modSp add mod ord">
        <pc:chgData name="Jodek" userId="e5b00c06eb42c71a" providerId="LiveId" clId="{A4AAC254-D7E0-4DF8-8DE4-52E7473F4233}" dt="2022-02-28T21:59:33.024" v="1449" actId="14100"/>
        <pc:sldMkLst>
          <pc:docMk/>
          <pc:sldMk cId="413366796" sldId="277"/>
        </pc:sldMkLst>
        <pc:spChg chg="mod">
          <ac:chgData name="Jodek" userId="e5b00c06eb42c71a" providerId="LiveId" clId="{A4AAC254-D7E0-4DF8-8DE4-52E7473F4233}" dt="2022-02-28T21:58:38.432" v="1444" actId="20577"/>
          <ac:spMkLst>
            <pc:docMk/>
            <pc:sldMk cId="413366796" sldId="277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8T21:59:33.024" v="1449" actId="14100"/>
          <ac:picMkLst>
            <pc:docMk/>
            <pc:sldMk cId="413366796" sldId="277"/>
            <ac:picMk id="5" creationId="{1AC17DE9-DAB6-40CB-8CA6-4F6091D1C490}"/>
          </ac:picMkLst>
        </pc:picChg>
        <pc:picChg chg="del">
          <ac:chgData name="Jodek" userId="e5b00c06eb42c71a" providerId="LiveId" clId="{A4AAC254-D7E0-4DF8-8DE4-52E7473F4233}" dt="2022-02-28T21:58:39.226" v="1445" actId="478"/>
          <ac:picMkLst>
            <pc:docMk/>
            <pc:sldMk cId="413366796" sldId="277"/>
            <ac:picMk id="6" creationId="{1DDC55B1-7D19-4C77-B8C1-FAD69CE8EAE9}"/>
          </ac:picMkLst>
        </pc:picChg>
      </pc:sldChg>
      <pc:sldChg chg="addSp delSp modSp add mod ord">
        <pc:chgData name="Jodek" userId="e5b00c06eb42c71a" providerId="LiveId" clId="{A4AAC254-D7E0-4DF8-8DE4-52E7473F4233}" dt="2022-03-01T20:18:30.198" v="1468" actId="1076"/>
        <pc:sldMkLst>
          <pc:docMk/>
          <pc:sldMk cId="2210076268" sldId="278"/>
        </pc:sldMkLst>
        <pc:spChg chg="mod">
          <ac:chgData name="Jodek" userId="e5b00c06eb42c71a" providerId="LiveId" clId="{A4AAC254-D7E0-4DF8-8DE4-52E7473F4233}" dt="2022-03-01T20:18:02.108" v="1464" actId="20577"/>
          <ac:spMkLst>
            <pc:docMk/>
            <pc:sldMk cId="2210076268" sldId="278"/>
            <ac:spMk id="78" creationId="{00000000-0000-0000-0000-000000000000}"/>
          </ac:spMkLst>
        </pc:spChg>
        <pc:picChg chg="add mod">
          <ac:chgData name="Jodek" userId="e5b00c06eb42c71a" providerId="LiveId" clId="{A4AAC254-D7E0-4DF8-8DE4-52E7473F4233}" dt="2022-03-01T20:18:05.324" v="1466" actId="1076"/>
          <ac:picMkLst>
            <pc:docMk/>
            <pc:sldMk cId="2210076268" sldId="278"/>
            <ac:picMk id="3" creationId="{A927B8B9-83D3-4ABC-AA8B-186F8CD6EA2F}"/>
          </ac:picMkLst>
        </pc:picChg>
        <pc:picChg chg="del">
          <ac:chgData name="Jodek" userId="e5b00c06eb42c71a" providerId="LiveId" clId="{A4AAC254-D7E0-4DF8-8DE4-52E7473F4233}" dt="2022-02-28T21:58:40.747" v="1446" actId="478"/>
          <ac:picMkLst>
            <pc:docMk/>
            <pc:sldMk cId="2210076268" sldId="278"/>
            <ac:picMk id="5" creationId="{AA041D90-7FDB-49D0-A407-114E860D37C5}"/>
          </ac:picMkLst>
        </pc:picChg>
        <pc:picChg chg="add mod">
          <ac:chgData name="Jodek" userId="e5b00c06eb42c71a" providerId="LiveId" clId="{A4AAC254-D7E0-4DF8-8DE4-52E7473F4233}" dt="2022-03-01T20:18:30.198" v="1468" actId="1076"/>
          <ac:picMkLst>
            <pc:docMk/>
            <pc:sldMk cId="2210076268" sldId="278"/>
            <ac:picMk id="5" creationId="{FA30A9C1-6FFA-4A94-9F62-7A02FEB5EEF1}"/>
          </ac:picMkLst>
        </pc:picChg>
        <pc:picChg chg="del">
          <ac:chgData name="Jodek" userId="e5b00c06eb42c71a" providerId="LiveId" clId="{A4AAC254-D7E0-4DF8-8DE4-52E7473F4233}" dt="2022-02-28T21:58:41.153" v="1447" actId="478"/>
          <ac:picMkLst>
            <pc:docMk/>
            <pc:sldMk cId="2210076268" sldId="278"/>
            <ac:picMk id="8" creationId="{011957BA-86CE-4117-AB47-E3DEF68B01AE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9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" y="1206460"/>
            <a:ext cx="8819605" cy="2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CEDB-C54A-49A6-A0DC-ED26DBE0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5701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50190319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E07CEF-0D72-46FE-9A43-0559F99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7" y="1312825"/>
            <a:ext cx="2587661" cy="209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E02E-F01D-42FC-B42E-E19DB616F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17" y="1203463"/>
            <a:ext cx="40576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A47ED-AEC3-4F69-8624-B432B110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22" y="2727463"/>
            <a:ext cx="3010108" cy="1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v3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C55B1-7D19-4C77-B8C1-FAD69CE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0" y="926567"/>
            <a:ext cx="8759960" cy="39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6847EB-0F94-436E-B8FA-5CF82772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9" y="1106979"/>
            <a:ext cx="3170241" cy="2486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CFBC9-6581-45FC-977A-6A305163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66" y="1531613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v4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7DE9-DAB6-40CB-8CA6-4F6091D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1328309"/>
            <a:ext cx="8299174" cy="2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27B8B9-83D3-4ABC-AA8B-186F8CD6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4" y="1129125"/>
            <a:ext cx="3018181" cy="266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0A9C1-6FFA-4A94-9F62-7A02FEB5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1690687"/>
            <a:ext cx="378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767</Words>
  <Application>Microsoft Office PowerPoint</Application>
  <PresentationFormat>On-screen Show (16:9)</PresentationFormat>
  <Paragraphs>108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6</cp:revision>
  <dcterms:modified xsi:type="dcterms:W3CDTF">2022-03-01T20:18:40Z</dcterms:modified>
</cp:coreProperties>
</file>