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0" r:id="rId9"/>
    <p:sldId id="266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61" r:id="rId30"/>
    <p:sldId id="26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10" dt="2022-03-07T01:38:13.04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k" userId="e5b00c06eb42c71a" providerId="LiveId" clId="{A4AAC254-D7E0-4DF8-8DE4-52E7473F4233}"/>
    <pc:docChg chg="custSel addSld delSld modSld sldOrd">
      <pc:chgData name="Jodek" userId="e5b00c06eb42c71a" providerId="LiveId" clId="{A4AAC254-D7E0-4DF8-8DE4-52E7473F4233}" dt="2022-03-07T01:39:51.966" v="1838" actId="20577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7T10:12:22.235" v="492" actId="20577"/>
        <pc:sldMkLst>
          <pc:docMk/>
          <pc:sldMk cId="0" sldId="259"/>
        </pc:sldMkLst>
        <pc:spChg chg="add mod">
          <ac:chgData name="Jodek" userId="e5b00c06eb42c71a" providerId="LiveId" clId="{A4AAC254-D7E0-4DF8-8DE4-52E7473F4233}" dt="2022-02-17T10:12:22.235" v="492" actId="20577"/>
          <ac:spMkLst>
            <pc:docMk/>
            <pc:sldMk cId="0" sldId="259"/>
            <ac:spMk id="5" creationId="{EDBB3853-4783-432D-8645-C39B1090DBDE}"/>
          </ac:spMkLst>
        </pc:spChg>
        <pc:spChg chg="mod">
          <ac:chgData name="Jodek" userId="e5b00c06eb42c71a" providerId="LiveId" clId="{A4AAC254-D7E0-4DF8-8DE4-52E7473F4233}" dt="2022-02-17T10:12:02.280" v="386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Jodek" userId="e5b00c06eb42c71a" providerId="LiveId" clId="{A4AAC254-D7E0-4DF8-8DE4-52E7473F4233}" dt="2022-02-17T10:11:59.826" v="384" actId="1076"/>
          <ac:picMkLst>
            <pc:docMk/>
            <pc:sldMk cId="0" sldId="259"/>
            <ac:picMk id="3" creationId="{C3F9201F-1FB7-46F9-8596-88E82D665E13}"/>
          </ac:picMkLst>
        </pc:picChg>
        <pc:picChg chg="add mod">
          <ac:chgData name="Jodek" userId="e5b00c06eb42c71a" providerId="LiveId" clId="{A4AAC254-D7E0-4DF8-8DE4-52E7473F4233}" dt="2022-02-17T10:12:01.167" v="385" actId="1076"/>
          <ac:picMkLst>
            <pc:docMk/>
            <pc:sldMk cId="0" sldId="259"/>
            <ac:picMk id="4" creationId="{5F197D3E-D224-4C91-BF30-28DC9B49B843}"/>
          </ac:picMkLst>
        </pc:picChg>
      </pc:sldChg>
      <pc:sldChg chg="addSp delSp modSp mod">
        <pc:chgData name="Jodek" userId="e5b00c06eb42c71a" providerId="LiveId" clId="{A4AAC254-D7E0-4DF8-8DE4-52E7473F4233}" dt="2022-02-17T09:17:07.531" v="172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20:20:13.184" v="12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09:15:15.273" v="159" actId="478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7T09:16:17.429" v="167" actId="1076"/>
          <ac:picMkLst>
            <pc:docMk/>
            <pc:sldMk cId="0" sldId="260"/>
            <ac:picMk id="4" creationId="{9D6D211F-6BAB-40D7-A0A7-25F621F68CD5}"/>
          </ac:picMkLst>
        </pc:picChg>
        <pc:picChg chg="add del mod">
          <ac:chgData name="Jodek" userId="e5b00c06eb42c71a" providerId="LiveId" clId="{A4AAC254-D7E0-4DF8-8DE4-52E7473F4233}" dt="2022-02-17T09:15:15.695" v="160" actId="478"/>
          <ac:picMkLst>
            <pc:docMk/>
            <pc:sldMk cId="0" sldId="260"/>
            <ac:picMk id="5" creationId="{9D4A9542-99CE-4F84-963F-79DBE7959CED}"/>
          </ac:picMkLst>
        </pc:picChg>
        <pc:picChg chg="add del mod">
          <ac:chgData name="Jodek" userId="e5b00c06eb42c71a" providerId="LiveId" clId="{A4AAC254-D7E0-4DF8-8DE4-52E7473F4233}" dt="2022-02-17T09:16:42.982" v="170" actId="478"/>
          <ac:picMkLst>
            <pc:docMk/>
            <pc:sldMk cId="0" sldId="260"/>
            <ac:picMk id="7" creationId="{3A6C7B56-5C9E-40AB-B446-D5D3081EBA72}"/>
          </ac:picMkLst>
        </pc:picChg>
        <pc:picChg chg="add mod">
          <ac:chgData name="Jodek" userId="e5b00c06eb42c71a" providerId="LiveId" clId="{A4AAC254-D7E0-4DF8-8DE4-52E7473F4233}" dt="2022-02-17T09:17:07.531" v="172" actId="1076"/>
          <ac:picMkLst>
            <pc:docMk/>
            <pc:sldMk cId="0" sldId="260"/>
            <ac:picMk id="9" creationId="{C6408BB9-9EBA-4E80-A0A1-0244E395847D}"/>
          </ac:picMkLst>
        </pc:picChg>
      </pc:sldChg>
      <pc:sldChg chg="addSp delSp modSp add mod">
        <pc:chgData name="Jodek" userId="e5b00c06eb42c71a" providerId="LiveId" clId="{A4AAC254-D7E0-4DF8-8DE4-52E7473F4233}" dt="2022-02-17T10:06:06.034" v="197" actId="478"/>
        <pc:sldMkLst>
          <pc:docMk/>
          <pc:sldMk cId="952985335" sldId="263"/>
        </pc:sldMkLst>
        <pc:spChg chg="mod">
          <ac:chgData name="Jodek" userId="e5b00c06eb42c71a" providerId="LiveId" clId="{A4AAC254-D7E0-4DF8-8DE4-52E7473F4233}" dt="2022-02-15T20:53:38.226" v="144" actId="20577"/>
          <ac:spMkLst>
            <pc:docMk/>
            <pc:sldMk cId="952985335" sldId="263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09:17:52.440" v="194"/>
          <ac:graphicFrameMkLst>
            <pc:docMk/>
            <pc:sldMk cId="952985335" sldId="263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10:06:06.034" v="197" actId="478"/>
          <ac:picMkLst>
            <pc:docMk/>
            <pc:sldMk cId="952985335" sldId="263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15T20:20:21.222" v="131" actId="478"/>
          <ac:picMkLst>
            <pc:docMk/>
            <pc:sldMk cId="952985335" sldId="263"/>
            <ac:picMk id="3" creationId="{B11CD947-7C10-4B99-A015-CCFFE01D9548}"/>
          </ac:picMkLst>
        </pc:picChg>
        <pc:picChg chg="add del mod">
          <ac:chgData name="Jodek" userId="e5b00c06eb42c71a" providerId="LiveId" clId="{A4AAC254-D7E0-4DF8-8DE4-52E7473F4233}" dt="2022-02-17T10:06:05.805" v="196" actId="478"/>
          <ac:picMkLst>
            <pc:docMk/>
            <pc:sldMk cId="952985335" sldId="263"/>
            <ac:picMk id="4" creationId="{976A0231-75F0-4183-92B1-9941888C23F8}"/>
          </ac:picMkLst>
        </pc:picChg>
        <pc:picChg chg="del">
          <ac:chgData name="Jodek" userId="e5b00c06eb42c71a" providerId="LiveId" clId="{A4AAC254-D7E0-4DF8-8DE4-52E7473F4233}" dt="2022-02-15T20:20:22.934" v="132" actId="478"/>
          <ac:picMkLst>
            <pc:docMk/>
            <pc:sldMk cId="952985335" sldId="263"/>
            <ac:picMk id="5" creationId="{9D4A9542-99CE-4F84-963F-79DBE7959CED}"/>
          </ac:picMkLst>
        </pc:picChg>
        <pc:picChg chg="add del">
          <ac:chgData name="Jodek" userId="e5b00c06eb42c71a" providerId="LiveId" clId="{A4AAC254-D7E0-4DF8-8DE4-52E7473F4233}" dt="2022-02-17T09:17:45.694" v="193" actId="478"/>
          <ac:picMkLst>
            <pc:docMk/>
            <pc:sldMk cId="952985335" sldId="263"/>
            <ac:picMk id="6" creationId="{53DFB500-85E3-4F04-99BC-6CEFF0A06D2C}"/>
          </ac:picMkLst>
        </pc:picChg>
        <pc:picChg chg="add del mod">
          <ac:chgData name="Jodek" userId="e5b00c06eb42c71a" providerId="LiveId" clId="{A4AAC254-D7E0-4DF8-8DE4-52E7473F4233}" dt="2022-02-17T09:17:14.520" v="174" actId="478"/>
          <ac:picMkLst>
            <pc:docMk/>
            <pc:sldMk cId="952985335" sldId="263"/>
            <ac:picMk id="8" creationId="{B3051441-79AF-4B18-8ECF-4717BFDA01E2}"/>
          </ac:picMkLst>
        </pc:picChg>
      </pc:sldChg>
      <pc:sldChg chg="addSp delSp modSp add mod">
        <pc:chgData name="Jodek" userId="e5b00c06eb42c71a" providerId="LiveId" clId="{A4AAC254-D7E0-4DF8-8DE4-52E7473F4233}" dt="2022-02-20T21:17:52.501" v="794" actId="20577"/>
        <pc:sldMkLst>
          <pc:docMk/>
          <pc:sldMk cId="3427482966" sldId="264"/>
        </pc:sldMkLst>
        <pc:spChg chg="mod">
          <ac:chgData name="Jodek" userId="e5b00c06eb42c71a" providerId="LiveId" clId="{A4AAC254-D7E0-4DF8-8DE4-52E7473F4233}" dt="2022-02-20T21:15:01.027" v="647" actId="20577"/>
          <ac:spMkLst>
            <pc:docMk/>
            <pc:sldMk cId="3427482966" sldId="264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0T21:17:52.501" v="794" actId="20577"/>
          <ac:graphicFrameMkLst>
            <pc:docMk/>
            <pc:sldMk cId="3427482966" sldId="264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0T21:15:03.947" v="649" actId="478"/>
          <ac:picMkLst>
            <pc:docMk/>
            <pc:sldMk cId="3427482966" sldId="264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20T21:15:03.335" v="648" actId="478"/>
          <ac:picMkLst>
            <pc:docMk/>
            <pc:sldMk cId="3427482966" sldId="264"/>
            <ac:picMk id="4" creationId="{976A0231-75F0-4183-92B1-9941888C23F8}"/>
          </ac:picMkLst>
        </pc:picChg>
        <pc:picChg chg="add mod">
          <ac:chgData name="Jodek" userId="e5b00c06eb42c71a" providerId="LiveId" clId="{A4AAC254-D7E0-4DF8-8DE4-52E7473F4233}" dt="2022-02-20T21:16:15.200" v="653" actId="1076"/>
          <ac:picMkLst>
            <pc:docMk/>
            <pc:sldMk cId="3427482966" sldId="264"/>
            <ac:picMk id="5" creationId="{C25B2C43-CDCB-4690-B8A6-BB4E44298424}"/>
          </ac:picMkLst>
        </pc:picChg>
      </pc:sldChg>
      <pc:sldChg chg="addSp modSp new mod">
        <pc:chgData name="Jodek" userId="e5b00c06eb42c71a" providerId="LiveId" clId="{A4AAC254-D7E0-4DF8-8DE4-52E7473F4233}" dt="2022-02-21T23:08:03.610" v="1155" actId="14100"/>
        <pc:sldMkLst>
          <pc:docMk/>
          <pc:sldMk cId="3446248947" sldId="265"/>
        </pc:sldMkLst>
        <pc:spChg chg="mod">
          <ac:chgData name="Jodek" userId="e5b00c06eb42c71a" providerId="LiveId" clId="{A4AAC254-D7E0-4DF8-8DE4-52E7473F4233}" dt="2022-02-17T10:07:33.482" v="254" actId="20577"/>
          <ac:spMkLst>
            <pc:docMk/>
            <pc:sldMk cId="3446248947" sldId="265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1T23:08:03.610" v="1155" actId="14100"/>
          <ac:picMkLst>
            <pc:docMk/>
            <pc:sldMk cId="3446248947" sldId="265"/>
            <ac:picMk id="5" creationId="{5B487D94-EF87-4D06-BB95-183998455A5F}"/>
          </ac:picMkLst>
        </pc:picChg>
      </pc:sldChg>
      <pc:sldChg chg="addSp modSp add mod ord">
        <pc:chgData name="Jodek" userId="e5b00c06eb42c71a" providerId="LiveId" clId="{A4AAC254-D7E0-4DF8-8DE4-52E7473F4233}" dt="2022-02-20T21:18:07.704" v="796"/>
        <pc:sldMkLst>
          <pc:docMk/>
          <pc:sldMk cId="2073674580" sldId="266"/>
        </pc:sldMkLst>
        <pc:spChg chg="mod">
          <ac:chgData name="Jodek" userId="e5b00c06eb42c71a" providerId="LiveId" clId="{A4AAC254-D7E0-4DF8-8DE4-52E7473F4233}" dt="2022-02-17T11:07:45.246" v="499" actId="20577"/>
          <ac:spMkLst>
            <pc:docMk/>
            <pc:sldMk cId="2073674580" sldId="266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14:43.388" v="644" actId="20577"/>
          <ac:graphicFrameMkLst>
            <pc:docMk/>
            <pc:sldMk cId="2073674580" sldId="266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14:01.396" v="507" actId="1076"/>
          <ac:picMkLst>
            <pc:docMk/>
            <pc:sldMk cId="2073674580" sldId="266"/>
            <ac:picMk id="3" creationId="{23BA341E-02C3-4385-BCD0-BEFE97FE294C}"/>
          </ac:picMkLst>
        </pc:picChg>
      </pc:sldChg>
      <pc:sldChg chg="addSp delSp modSp add mod">
        <pc:chgData name="Jodek" userId="e5b00c06eb42c71a" providerId="LiveId" clId="{A4AAC254-D7E0-4DF8-8DE4-52E7473F4233}" dt="2022-02-20T21:49:18.899" v="993" actId="20577"/>
        <pc:sldMkLst>
          <pc:docMk/>
          <pc:sldMk cId="4010920224" sldId="267"/>
        </pc:sldMkLst>
        <pc:spChg chg="mod">
          <ac:chgData name="Jodek" userId="e5b00c06eb42c71a" providerId="LiveId" clId="{A4AAC254-D7E0-4DF8-8DE4-52E7473F4233}" dt="2022-02-20T21:18:13.921" v="799" actId="20577"/>
          <ac:spMkLst>
            <pc:docMk/>
            <pc:sldMk cId="4010920224" sldId="267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49:18.899" v="993" actId="20577"/>
          <ac:graphicFrameMkLst>
            <pc:docMk/>
            <pc:sldMk cId="4010920224" sldId="267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25:05.909" v="810" actId="1076"/>
          <ac:picMkLst>
            <pc:docMk/>
            <pc:sldMk cId="4010920224" sldId="267"/>
            <ac:picMk id="3" creationId="{C353732A-898B-4A36-ACF6-A992F91231E8}"/>
          </ac:picMkLst>
        </pc:picChg>
        <pc:picChg chg="del">
          <ac:chgData name="Jodek" userId="e5b00c06eb42c71a" providerId="LiveId" clId="{A4AAC254-D7E0-4DF8-8DE4-52E7473F4233}" dt="2022-02-20T21:18:16.658" v="800" actId="478"/>
          <ac:picMkLst>
            <pc:docMk/>
            <pc:sldMk cId="4010920224" sldId="267"/>
            <ac:picMk id="5" creationId="{C25B2C43-CDCB-4690-B8A6-BB4E44298424}"/>
          </ac:picMkLst>
        </pc:picChg>
      </pc:sldChg>
      <pc:sldChg chg="addSp delSp modSp add mod">
        <pc:chgData name="Jodek" userId="e5b00c06eb42c71a" providerId="LiveId" clId="{A4AAC254-D7E0-4DF8-8DE4-52E7473F4233}" dt="2022-02-20T21:48:21.628" v="960"/>
        <pc:sldMkLst>
          <pc:docMk/>
          <pc:sldMk cId="2848548919" sldId="268"/>
        </pc:sldMkLst>
        <pc:spChg chg="mod">
          <ac:chgData name="Jodek" userId="e5b00c06eb42c71a" providerId="LiveId" clId="{A4AAC254-D7E0-4DF8-8DE4-52E7473F4233}" dt="2022-02-20T21:18:21.785" v="803" actId="20577"/>
          <ac:spMkLst>
            <pc:docMk/>
            <pc:sldMk cId="2848548919" sldId="268"/>
            <ac:spMk id="78" creationId="{00000000-0000-0000-0000-000000000000}"/>
          </ac:spMkLst>
        </pc:spChg>
        <pc:graphicFrameChg chg="mod">
          <ac:chgData name="Jodek" userId="e5b00c06eb42c71a" providerId="LiveId" clId="{A4AAC254-D7E0-4DF8-8DE4-52E7473F4233}" dt="2022-02-20T21:48:21.628" v="960"/>
          <ac:graphicFrameMkLst>
            <pc:docMk/>
            <pc:sldMk cId="2848548919" sldId="268"/>
            <ac:graphicFrameMk id="79" creationId="{00000000-0000-0000-0000-000000000000}"/>
          </ac:graphicFrameMkLst>
        </pc:graphicFrameChg>
        <pc:picChg chg="add del">
          <ac:chgData name="Jodek" userId="e5b00c06eb42c71a" providerId="LiveId" clId="{A4AAC254-D7E0-4DF8-8DE4-52E7473F4233}" dt="2022-02-20T21:24:57.557" v="805" actId="478"/>
          <ac:picMkLst>
            <pc:docMk/>
            <pc:sldMk cId="2848548919" sldId="268"/>
            <ac:picMk id="3" creationId="{E5D3D265-EA6B-47B7-B097-AC1B81320E5B}"/>
          </ac:picMkLst>
        </pc:picChg>
        <pc:picChg chg="add mod">
          <ac:chgData name="Jodek" userId="e5b00c06eb42c71a" providerId="LiveId" clId="{A4AAC254-D7E0-4DF8-8DE4-52E7473F4233}" dt="2022-02-20T21:45:59.284" v="851" actId="1076"/>
          <ac:picMkLst>
            <pc:docMk/>
            <pc:sldMk cId="2848548919" sldId="268"/>
            <ac:picMk id="5" creationId="{93123D94-09D7-4135-8F26-C15D3FF26643}"/>
          </ac:picMkLst>
        </pc:picChg>
        <pc:picChg chg="add mod">
          <ac:chgData name="Jodek" userId="e5b00c06eb42c71a" providerId="LiveId" clId="{A4AAC254-D7E0-4DF8-8DE4-52E7473F4233}" dt="2022-02-20T21:46:36.294" v="853" actId="1076"/>
          <ac:picMkLst>
            <pc:docMk/>
            <pc:sldMk cId="2848548919" sldId="268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2:45:06.049" v="1153" actId="1076"/>
        <pc:sldMkLst>
          <pc:docMk/>
          <pc:sldMk cId="3429537914" sldId="269"/>
        </pc:sldMkLst>
        <pc:spChg chg="mod">
          <ac:chgData name="Jodek" userId="e5b00c06eb42c71a" providerId="LiveId" clId="{A4AAC254-D7E0-4DF8-8DE4-52E7473F4233}" dt="2022-02-20T21:49:30.295" v="1006" actId="20577"/>
          <ac:spMkLst>
            <pc:docMk/>
            <pc:sldMk cId="3429537914" sldId="269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1T22:43:25.176" v="1150" actId="20577"/>
          <ac:graphicFrameMkLst>
            <pc:docMk/>
            <pc:sldMk cId="3429537914" sldId="269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1T22:43:29.358" v="1151" actId="1076"/>
          <ac:picMkLst>
            <pc:docMk/>
            <pc:sldMk cId="3429537914" sldId="269"/>
            <ac:picMk id="3" creationId="{0451E2B8-D894-4F77-9CE0-D37B97F158E1}"/>
          </ac:picMkLst>
        </pc:picChg>
        <pc:picChg chg="add mod">
          <ac:chgData name="Jodek" userId="e5b00c06eb42c71a" providerId="LiveId" clId="{A4AAC254-D7E0-4DF8-8DE4-52E7473F4233}" dt="2022-02-21T22:45:06.049" v="1153" actId="1076"/>
          <ac:picMkLst>
            <pc:docMk/>
            <pc:sldMk cId="3429537914" sldId="269"/>
            <ac:picMk id="4" creationId="{85892AAC-E744-4241-997C-8CEA6780A04D}"/>
          </ac:picMkLst>
        </pc:picChg>
        <pc:picChg chg="del">
          <ac:chgData name="Jodek" userId="e5b00c06eb42c71a" providerId="LiveId" clId="{A4AAC254-D7E0-4DF8-8DE4-52E7473F4233}" dt="2022-02-20T21:49:26.521" v="995" actId="478"/>
          <ac:picMkLst>
            <pc:docMk/>
            <pc:sldMk cId="3429537914" sldId="269"/>
            <ac:picMk id="5" creationId="{93123D94-09D7-4135-8F26-C15D3FF26643}"/>
          </ac:picMkLst>
        </pc:picChg>
        <pc:picChg chg="del">
          <ac:chgData name="Jodek" userId="e5b00c06eb42c71a" providerId="LiveId" clId="{A4AAC254-D7E0-4DF8-8DE4-52E7473F4233}" dt="2022-02-20T21:49:26.860" v="996" actId="478"/>
          <ac:picMkLst>
            <pc:docMk/>
            <pc:sldMk cId="3429537914" sldId="269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3:08:24.709" v="1163" actId="20577"/>
        <pc:sldMkLst>
          <pc:docMk/>
          <pc:sldMk cId="3866496639" sldId="270"/>
        </pc:sldMkLst>
        <pc:spChg chg="mod">
          <ac:chgData name="Jodek" userId="e5b00c06eb42c71a" providerId="LiveId" clId="{A4AAC254-D7E0-4DF8-8DE4-52E7473F4233}" dt="2022-02-21T23:08:24.709" v="1163" actId="20577"/>
          <ac:spMkLst>
            <pc:docMk/>
            <pc:sldMk cId="3866496639" sldId="270"/>
            <ac:spMk id="2" creationId="{C3DFE246-6269-4B71-B16A-DAFB87B63AF2}"/>
          </ac:spMkLst>
        </pc:spChg>
        <pc:picChg chg="del mod">
          <ac:chgData name="Jodek" userId="e5b00c06eb42c71a" providerId="LiveId" clId="{A4AAC254-D7E0-4DF8-8DE4-52E7473F4233}" dt="2022-02-21T23:08:11.200" v="1158" actId="478"/>
          <ac:picMkLst>
            <pc:docMk/>
            <pc:sldMk cId="3866496639" sldId="270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1T23:08:15.238" v="1161" actId="1076"/>
          <ac:picMkLst>
            <pc:docMk/>
            <pc:sldMk cId="3866496639" sldId="270"/>
            <ac:picMk id="6" creationId="{B101B8C1-FFE2-455A-97A8-BC6FA55364DE}"/>
          </ac:picMkLst>
        </pc:picChg>
      </pc:sldChg>
      <pc:sldChg chg="addSp delSp modSp add mod ord">
        <pc:chgData name="Jodek" userId="e5b00c06eb42c71a" providerId="LiveId" clId="{A4AAC254-D7E0-4DF8-8DE4-52E7473F4233}" dt="2022-02-23T23:13:10.359" v="1206" actId="20577"/>
        <pc:sldMkLst>
          <pc:docMk/>
          <pc:sldMk cId="2599000352" sldId="271"/>
        </pc:sldMkLst>
        <pc:spChg chg="mod">
          <ac:chgData name="Jodek" userId="e5b00c06eb42c71a" providerId="LiveId" clId="{A4AAC254-D7E0-4DF8-8DE4-52E7473F4233}" dt="2022-02-23T23:13:10.359" v="1206" actId="20577"/>
          <ac:spMkLst>
            <pc:docMk/>
            <pc:sldMk cId="2599000352" sldId="271"/>
            <ac:spMk id="2" creationId="{C3DFE246-6269-4B71-B16A-DAFB87B63AF2}"/>
          </ac:spMkLst>
        </pc:spChg>
        <pc:spChg chg="mod">
          <ac:chgData name="Jodek" userId="e5b00c06eb42c71a" providerId="LiveId" clId="{A4AAC254-D7E0-4DF8-8DE4-52E7473F4233}" dt="2022-02-23T23:13:05.131" v="1185" actId="1076"/>
          <ac:spMkLst>
            <pc:docMk/>
            <pc:sldMk cId="2599000352" sldId="271"/>
            <ac:spMk id="3" creationId="{416E92CD-764C-4C99-A526-941F7CE7B79E}"/>
          </ac:spMkLst>
        </pc:spChg>
        <pc:picChg chg="del">
          <ac:chgData name="Jodek" userId="e5b00c06eb42c71a" providerId="LiveId" clId="{A4AAC254-D7E0-4DF8-8DE4-52E7473F4233}" dt="2022-02-23T23:12:33.159" v="1169" actId="478"/>
          <ac:picMkLst>
            <pc:docMk/>
            <pc:sldMk cId="2599000352" sldId="271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3T23:12:38.898" v="1173" actId="1076"/>
          <ac:picMkLst>
            <pc:docMk/>
            <pc:sldMk cId="2599000352" sldId="271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2-23T23:21:47.058" v="1408" actId="20577"/>
        <pc:sldMkLst>
          <pc:docMk/>
          <pc:sldMk cId="73631638" sldId="272"/>
        </pc:sldMkLst>
        <pc:spChg chg="mod">
          <ac:chgData name="Jodek" userId="e5b00c06eb42c71a" providerId="LiveId" clId="{A4AAC254-D7E0-4DF8-8DE4-52E7473F4233}" dt="2022-02-23T23:13:49.720" v="1222" actId="20577"/>
          <ac:spMkLst>
            <pc:docMk/>
            <pc:sldMk cId="73631638" sldId="272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3T23:21:47.058" v="1408" actId="20577"/>
          <ac:graphicFrameMkLst>
            <pc:docMk/>
            <pc:sldMk cId="73631638" sldId="272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3T23:13:33.720" v="1210" actId="478"/>
          <ac:picMkLst>
            <pc:docMk/>
            <pc:sldMk cId="73631638" sldId="272"/>
            <ac:picMk id="3" creationId="{0451E2B8-D894-4F77-9CE0-D37B97F158E1}"/>
          </ac:picMkLst>
        </pc:picChg>
        <pc:picChg chg="del mod">
          <ac:chgData name="Jodek" userId="e5b00c06eb42c71a" providerId="LiveId" clId="{A4AAC254-D7E0-4DF8-8DE4-52E7473F4233}" dt="2022-02-23T23:13:35.160" v="1212" actId="478"/>
          <ac:picMkLst>
            <pc:docMk/>
            <pc:sldMk cId="73631638" sldId="272"/>
            <ac:picMk id="4" creationId="{85892AAC-E744-4241-997C-8CEA6780A04D}"/>
          </ac:picMkLst>
        </pc:picChg>
        <pc:picChg chg="add mod">
          <ac:chgData name="Jodek" userId="e5b00c06eb42c71a" providerId="LiveId" clId="{A4AAC254-D7E0-4DF8-8DE4-52E7473F4233}" dt="2022-02-23T23:15:43.255" v="1236" actId="1076"/>
          <ac:picMkLst>
            <pc:docMk/>
            <pc:sldMk cId="73631638" sldId="272"/>
            <ac:picMk id="5" creationId="{D3CCC49B-DDB8-438A-8D41-F4ACE2BA5D12}"/>
          </ac:picMkLst>
        </pc:picChg>
      </pc:sldChg>
      <pc:sldChg chg="addSp delSp modSp add mod ord">
        <pc:chgData name="Jodek" userId="e5b00c06eb42c71a" providerId="LiveId" clId="{A4AAC254-D7E0-4DF8-8DE4-52E7473F4233}" dt="2022-02-28T21:57:37.867" v="1431" actId="1076"/>
        <pc:sldMkLst>
          <pc:docMk/>
          <pc:sldMk cId="1535879828" sldId="275"/>
        </pc:sldMkLst>
        <pc:spChg chg="mod">
          <ac:chgData name="Jodek" userId="e5b00c06eb42c71a" providerId="LiveId" clId="{A4AAC254-D7E0-4DF8-8DE4-52E7473F4233}" dt="2022-02-28T21:56:58.828" v="1419" actId="20577"/>
          <ac:spMkLst>
            <pc:docMk/>
            <pc:sldMk cId="1535879828" sldId="275"/>
            <ac:spMk id="2" creationId="{C3DFE246-6269-4B71-B16A-DAFB87B63AF2}"/>
          </ac:spMkLst>
        </pc:spChg>
        <pc:picChg chg="del">
          <ac:chgData name="Jodek" userId="e5b00c06eb42c71a" providerId="LiveId" clId="{A4AAC254-D7E0-4DF8-8DE4-52E7473F4233}" dt="2022-02-28T21:56:56.426" v="1417" actId="478"/>
          <ac:picMkLst>
            <pc:docMk/>
            <pc:sldMk cId="1535879828" sldId="275"/>
            <ac:picMk id="5" creationId="{9219CEDB-C54A-49A6-A0DC-ED26DBE050E2}"/>
          </ac:picMkLst>
        </pc:picChg>
        <pc:picChg chg="add mod">
          <ac:chgData name="Jodek" userId="e5b00c06eb42c71a" providerId="LiveId" clId="{A4AAC254-D7E0-4DF8-8DE4-52E7473F4233}" dt="2022-02-28T21:57:37.867" v="1431" actId="1076"/>
          <ac:picMkLst>
            <pc:docMk/>
            <pc:sldMk cId="1535879828" sldId="275"/>
            <ac:picMk id="6" creationId="{1DDC55B1-7D19-4C77-B8C1-FAD69CE8EAE9}"/>
          </ac:picMkLst>
        </pc:picChg>
      </pc:sldChg>
      <pc:sldChg chg="new del">
        <pc:chgData name="Jodek" userId="e5b00c06eb42c71a" providerId="LiveId" clId="{A4AAC254-D7E0-4DF8-8DE4-52E7473F4233}" dt="2022-02-28T21:56:44.931" v="1410" actId="47"/>
        <pc:sldMkLst>
          <pc:docMk/>
          <pc:sldMk cId="2167597108" sldId="275"/>
        </pc:sldMkLst>
      </pc:sldChg>
      <pc:sldChg chg="addSp delSp modSp add mod ord">
        <pc:chgData name="Jodek" userId="e5b00c06eb42c71a" providerId="LiveId" clId="{A4AAC254-D7E0-4DF8-8DE4-52E7473F4233}" dt="2022-02-28T22:02:27.993" v="1457" actId="1076"/>
        <pc:sldMkLst>
          <pc:docMk/>
          <pc:sldMk cId="538484167" sldId="276"/>
        </pc:sldMkLst>
        <pc:spChg chg="mod">
          <ac:chgData name="Jodek" userId="e5b00c06eb42c71a" providerId="LiveId" clId="{A4AAC254-D7E0-4DF8-8DE4-52E7473F4233}" dt="2022-02-28T21:57:02.083" v="1421" actId="20577"/>
          <ac:spMkLst>
            <pc:docMk/>
            <pc:sldMk cId="538484167" sldId="276"/>
            <ac:spMk id="78" creationId="{00000000-0000-0000-0000-000000000000}"/>
          </ac:spMkLst>
        </pc:spChg>
        <pc:picChg chg="del">
          <ac:chgData name="Jodek" userId="e5b00c06eb42c71a" providerId="LiveId" clId="{A4AAC254-D7E0-4DF8-8DE4-52E7473F4233}" dt="2022-02-28T21:57:03.192" v="1422" actId="478"/>
          <ac:picMkLst>
            <pc:docMk/>
            <pc:sldMk cId="538484167" sldId="276"/>
            <ac:picMk id="3" creationId="{93E07CEF-0D72-46FE-9A43-0559F990DFEB}"/>
          </ac:picMkLst>
        </pc:picChg>
        <pc:picChg chg="del mod">
          <ac:chgData name="Jodek" userId="e5b00c06eb42c71a" providerId="LiveId" clId="{A4AAC254-D7E0-4DF8-8DE4-52E7473F4233}" dt="2022-02-28T21:57:03.823" v="1426" actId="478"/>
          <ac:picMkLst>
            <pc:docMk/>
            <pc:sldMk cId="538484167" sldId="276"/>
            <ac:picMk id="4" creationId="{C87A47ED-AEC3-4F69-8624-B432B110E58B}"/>
          </ac:picMkLst>
        </pc:picChg>
        <pc:picChg chg="add del mod">
          <ac:chgData name="Jodek" userId="e5b00c06eb42c71a" providerId="LiveId" clId="{A4AAC254-D7E0-4DF8-8DE4-52E7473F4233}" dt="2022-02-28T22:01:09.727" v="1450" actId="478"/>
          <ac:picMkLst>
            <pc:docMk/>
            <pc:sldMk cId="538484167" sldId="276"/>
            <ac:picMk id="5" creationId="{AA041D90-7FDB-49D0-A407-114E860D37C5}"/>
          </ac:picMkLst>
        </pc:picChg>
        <pc:picChg chg="del mod">
          <ac:chgData name="Jodek" userId="e5b00c06eb42c71a" providerId="LiveId" clId="{A4AAC254-D7E0-4DF8-8DE4-52E7473F4233}" dt="2022-02-28T21:57:03.495" v="1424" actId="478"/>
          <ac:picMkLst>
            <pc:docMk/>
            <pc:sldMk cId="538484167" sldId="276"/>
            <ac:picMk id="6" creationId="{98FDE02E-F01D-42FC-B42E-E19DB616F92F}"/>
          </ac:picMkLst>
        </pc:picChg>
        <pc:picChg chg="add del mod">
          <ac:chgData name="Jodek" userId="e5b00c06eb42c71a" providerId="LiveId" clId="{A4AAC254-D7E0-4DF8-8DE4-52E7473F4233}" dt="2022-02-28T22:01:11.306" v="1451" actId="478"/>
          <ac:picMkLst>
            <pc:docMk/>
            <pc:sldMk cId="538484167" sldId="276"/>
            <ac:picMk id="8" creationId="{011957BA-86CE-4117-AB47-E3DEF68B01AE}"/>
          </ac:picMkLst>
        </pc:picChg>
        <pc:picChg chg="add mod">
          <ac:chgData name="Jodek" userId="e5b00c06eb42c71a" providerId="LiveId" clId="{A4AAC254-D7E0-4DF8-8DE4-52E7473F4233}" dt="2022-02-28T22:01:59.220" v="1454" actId="1076"/>
          <ac:picMkLst>
            <pc:docMk/>
            <pc:sldMk cId="538484167" sldId="276"/>
            <ac:picMk id="10" creationId="{B26847EB-0F94-436E-B8FA-5CF8277201F6}"/>
          </ac:picMkLst>
        </pc:picChg>
        <pc:picChg chg="add mod">
          <ac:chgData name="Jodek" userId="e5b00c06eb42c71a" providerId="LiveId" clId="{A4AAC254-D7E0-4DF8-8DE4-52E7473F4233}" dt="2022-02-28T22:02:27.993" v="1457" actId="1076"/>
          <ac:picMkLst>
            <pc:docMk/>
            <pc:sldMk cId="538484167" sldId="276"/>
            <ac:picMk id="12" creationId="{C06CFBC9-6581-45FC-977A-6A3051634F1C}"/>
          </ac:picMkLst>
        </pc:picChg>
      </pc:sldChg>
      <pc:sldChg chg="addSp delSp modSp add mod ord">
        <pc:chgData name="Jodek" userId="e5b00c06eb42c71a" providerId="LiveId" clId="{A4AAC254-D7E0-4DF8-8DE4-52E7473F4233}" dt="2022-02-28T21:59:33.024" v="1449" actId="14100"/>
        <pc:sldMkLst>
          <pc:docMk/>
          <pc:sldMk cId="413366796" sldId="277"/>
        </pc:sldMkLst>
        <pc:spChg chg="mod">
          <ac:chgData name="Jodek" userId="e5b00c06eb42c71a" providerId="LiveId" clId="{A4AAC254-D7E0-4DF8-8DE4-52E7473F4233}" dt="2022-02-28T21:58:38.432" v="1444" actId="20577"/>
          <ac:spMkLst>
            <pc:docMk/>
            <pc:sldMk cId="413366796" sldId="277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8T21:59:33.024" v="1449" actId="14100"/>
          <ac:picMkLst>
            <pc:docMk/>
            <pc:sldMk cId="413366796" sldId="277"/>
            <ac:picMk id="5" creationId="{1AC17DE9-DAB6-40CB-8CA6-4F6091D1C490}"/>
          </ac:picMkLst>
        </pc:picChg>
        <pc:picChg chg="del">
          <ac:chgData name="Jodek" userId="e5b00c06eb42c71a" providerId="LiveId" clId="{A4AAC254-D7E0-4DF8-8DE4-52E7473F4233}" dt="2022-02-28T21:58:39.226" v="1445" actId="478"/>
          <ac:picMkLst>
            <pc:docMk/>
            <pc:sldMk cId="413366796" sldId="277"/>
            <ac:picMk id="6" creationId="{1DDC55B1-7D19-4C77-B8C1-FAD69CE8EAE9}"/>
          </ac:picMkLst>
        </pc:picChg>
      </pc:sldChg>
      <pc:sldChg chg="addSp delSp modSp add mod ord">
        <pc:chgData name="Jodek" userId="e5b00c06eb42c71a" providerId="LiveId" clId="{A4AAC254-D7E0-4DF8-8DE4-52E7473F4233}" dt="2022-03-01T20:18:30.198" v="1468" actId="1076"/>
        <pc:sldMkLst>
          <pc:docMk/>
          <pc:sldMk cId="2210076268" sldId="278"/>
        </pc:sldMkLst>
        <pc:spChg chg="mod">
          <ac:chgData name="Jodek" userId="e5b00c06eb42c71a" providerId="LiveId" clId="{A4AAC254-D7E0-4DF8-8DE4-52E7473F4233}" dt="2022-03-01T20:18:02.108" v="1464" actId="20577"/>
          <ac:spMkLst>
            <pc:docMk/>
            <pc:sldMk cId="2210076268" sldId="278"/>
            <ac:spMk id="78" creationId="{00000000-0000-0000-0000-000000000000}"/>
          </ac:spMkLst>
        </pc:spChg>
        <pc:picChg chg="add mod">
          <ac:chgData name="Jodek" userId="e5b00c06eb42c71a" providerId="LiveId" clId="{A4AAC254-D7E0-4DF8-8DE4-52E7473F4233}" dt="2022-03-01T20:18:05.324" v="1466" actId="1076"/>
          <ac:picMkLst>
            <pc:docMk/>
            <pc:sldMk cId="2210076268" sldId="278"/>
            <ac:picMk id="3" creationId="{A927B8B9-83D3-4ABC-AA8B-186F8CD6EA2F}"/>
          </ac:picMkLst>
        </pc:picChg>
        <pc:picChg chg="del">
          <ac:chgData name="Jodek" userId="e5b00c06eb42c71a" providerId="LiveId" clId="{A4AAC254-D7E0-4DF8-8DE4-52E7473F4233}" dt="2022-02-28T21:58:40.747" v="1446" actId="478"/>
          <ac:picMkLst>
            <pc:docMk/>
            <pc:sldMk cId="2210076268" sldId="278"/>
            <ac:picMk id="5" creationId="{AA041D90-7FDB-49D0-A407-114E860D37C5}"/>
          </ac:picMkLst>
        </pc:picChg>
        <pc:picChg chg="add mod">
          <ac:chgData name="Jodek" userId="e5b00c06eb42c71a" providerId="LiveId" clId="{A4AAC254-D7E0-4DF8-8DE4-52E7473F4233}" dt="2022-03-01T20:18:30.198" v="1468" actId="1076"/>
          <ac:picMkLst>
            <pc:docMk/>
            <pc:sldMk cId="2210076268" sldId="278"/>
            <ac:picMk id="5" creationId="{FA30A9C1-6FFA-4A94-9F62-7A02FEB5EEF1}"/>
          </ac:picMkLst>
        </pc:picChg>
        <pc:picChg chg="del">
          <ac:chgData name="Jodek" userId="e5b00c06eb42c71a" providerId="LiveId" clId="{A4AAC254-D7E0-4DF8-8DE4-52E7473F4233}" dt="2022-02-28T21:58:41.153" v="1447" actId="478"/>
          <ac:picMkLst>
            <pc:docMk/>
            <pc:sldMk cId="2210076268" sldId="278"/>
            <ac:picMk id="8" creationId="{011957BA-86CE-4117-AB47-E3DEF68B01AE}"/>
          </ac:picMkLst>
        </pc:picChg>
      </pc:sldChg>
      <pc:sldChg chg="addSp delSp modSp add mod ord">
        <pc:chgData name="Jodek" userId="e5b00c06eb42c71a" providerId="LiveId" clId="{A4AAC254-D7E0-4DF8-8DE4-52E7473F4233}" dt="2022-03-04T01:44:21.317" v="1510" actId="1076"/>
        <pc:sldMkLst>
          <pc:docMk/>
          <pc:sldMk cId="3728944131" sldId="279"/>
        </pc:sldMkLst>
        <pc:spChg chg="mod">
          <ac:chgData name="Jodek" userId="e5b00c06eb42c71a" providerId="LiveId" clId="{A4AAC254-D7E0-4DF8-8DE4-52E7473F4233}" dt="2022-03-04T01:44:15.425" v="1507" actId="20577"/>
          <ac:spMkLst>
            <pc:docMk/>
            <pc:sldMk cId="3728944131" sldId="279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3-04T01:44:21.317" v="1510" actId="1076"/>
          <ac:picMkLst>
            <pc:docMk/>
            <pc:sldMk cId="3728944131" sldId="279"/>
            <ac:picMk id="5" creationId="{290984D5-4C56-47B1-80C5-C269D07E9BA1}"/>
          </ac:picMkLst>
        </pc:picChg>
        <pc:picChg chg="del mod">
          <ac:chgData name="Jodek" userId="e5b00c06eb42c71a" providerId="LiveId" clId="{A4AAC254-D7E0-4DF8-8DE4-52E7473F4233}" dt="2022-03-04T01:42:35.413" v="1478" actId="478"/>
          <ac:picMkLst>
            <pc:docMk/>
            <pc:sldMk cId="3728944131" sldId="279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3-04T02:07:31.889" v="1704" actId="20577"/>
        <pc:sldMkLst>
          <pc:docMk/>
          <pc:sldMk cId="3884760378" sldId="280"/>
        </pc:sldMkLst>
        <pc:spChg chg="mod">
          <ac:chgData name="Jodek" userId="e5b00c06eb42c71a" providerId="LiveId" clId="{A4AAC254-D7E0-4DF8-8DE4-52E7473F4233}" dt="2022-03-04T01:48:41.282" v="1563" actId="1076"/>
          <ac:spMkLst>
            <pc:docMk/>
            <pc:sldMk cId="3884760378" sldId="280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3-04T02:07:31.889" v="1704" actId="20577"/>
          <ac:graphicFrameMkLst>
            <pc:docMk/>
            <pc:sldMk cId="3884760378" sldId="280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3-04T01:48:41.942" v="1564" actId="1076"/>
          <ac:picMkLst>
            <pc:docMk/>
            <pc:sldMk cId="3884760378" sldId="280"/>
            <ac:picMk id="3" creationId="{1F13A2EB-AD47-40F3-BA8E-C4D0CD21A921}"/>
          </ac:picMkLst>
        </pc:picChg>
        <pc:picChg chg="del">
          <ac:chgData name="Jodek" userId="e5b00c06eb42c71a" providerId="LiveId" clId="{A4AAC254-D7E0-4DF8-8DE4-52E7473F4233}" dt="2022-03-04T01:42:39.954" v="1481" actId="478"/>
          <ac:picMkLst>
            <pc:docMk/>
            <pc:sldMk cId="3884760378" sldId="280"/>
            <ac:picMk id="5" creationId="{D3CCC49B-DDB8-438A-8D41-F4ACE2BA5D12}"/>
          </ac:picMkLst>
        </pc:picChg>
        <pc:picChg chg="add mod">
          <ac:chgData name="Jodek" userId="e5b00c06eb42c71a" providerId="LiveId" clId="{A4AAC254-D7E0-4DF8-8DE4-52E7473F4233}" dt="2022-03-04T01:50:03.906" v="1566" actId="1076"/>
          <ac:picMkLst>
            <pc:docMk/>
            <pc:sldMk cId="3884760378" sldId="280"/>
            <ac:picMk id="6" creationId="{66492AB1-6652-44A3-951E-93E57FC79DFC}"/>
          </ac:picMkLst>
        </pc:picChg>
      </pc:sldChg>
      <pc:sldChg chg="addSp delSp modSp add mod">
        <pc:chgData name="Jodek" userId="e5b00c06eb42c71a" providerId="LiveId" clId="{A4AAC254-D7E0-4DF8-8DE4-52E7473F4233}" dt="2022-03-04T02:07:37.618" v="1716" actId="20577"/>
        <pc:sldMkLst>
          <pc:docMk/>
          <pc:sldMk cId="1675299264" sldId="281"/>
        </pc:sldMkLst>
        <pc:spChg chg="mod">
          <ac:chgData name="Jodek" userId="e5b00c06eb42c71a" providerId="LiveId" clId="{A4AAC254-D7E0-4DF8-8DE4-52E7473F4233}" dt="2022-03-04T01:57:08.241" v="1647" actId="20577"/>
          <ac:spMkLst>
            <pc:docMk/>
            <pc:sldMk cId="1675299264" sldId="281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3-04T02:07:37.618" v="1716" actId="20577"/>
          <ac:graphicFrameMkLst>
            <pc:docMk/>
            <pc:sldMk cId="1675299264" sldId="281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3-04T01:57:10.223" v="1648" actId="478"/>
          <ac:picMkLst>
            <pc:docMk/>
            <pc:sldMk cId="1675299264" sldId="281"/>
            <ac:picMk id="3" creationId="{1F13A2EB-AD47-40F3-BA8E-C4D0CD21A921}"/>
          </ac:picMkLst>
        </pc:picChg>
        <pc:picChg chg="add mod">
          <ac:chgData name="Jodek" userId="e5b00c06eb42c71a" providerId="LiveId" clId="{A4AAC254-D7E0-4DF8-8DE4-52E7473F4233}" dt="2022-03-04T02:05:20.487" v="1663" actId="1076"/>
          <ac:picMkLst>
            <pc:docMk/>
            <pc:sldMk cId="1675299264" sldId="281"/>
            <ac:picMk id="4" creationId="{D1E90186-0F7E-4A5A-9D8C-83EBAD311C40}"/>
          </ac:picMkLst>
        </pc:picChg>
        <pc:picChg chg="del">
          <ac:chgData name="Jodek" userId="e5b00c06eb42c71a" providerId="LiveId" clId="{A4AAC254-D7E0-4DF8-8DE4-52E7473F4233}" dt="2022-03-04T01:57:10.493" v="1649" actId="478"/>
          <ac:picMkLst>
            <pc:docMk/>
            <pc:sldMk cId="1675299264" sldId="281"/>
            <ac:picMk id="6" creationId="{66492AB1-6652-44A3-951E-93E57FC79DFC}"/>
          </ac:picMkLst>
        </pc:picChg>
        <pc:picChg chg="add mod">
          <ac:chgData name="Jodek" userId="e5b00c06eb42c71a" providerId="LiveId" clId="{A4AAC254-D7E0-4DF8-8DE4-52E7473F4233}" dt="2022-03-04T02:06:06.437" v="1666" actId="1076"/>
          <ac:picMkLst>
            <pc:docMk/>
            <pc:sldMk cId="1675299264" sldId="281"/>
            <ac:picMk id="7" creationId="{EF288939-9932-40CB-8CA2-145F01C67BC4}"/>
          </ac:picMkLst>
        </pc:picChg>
      </pc:sldChg>
      <pc:sldChg chg="addSp delSp modSp add mod ord">
        <pc:chgData name="Jodek" userId="e5b00c06eb42c71a" providerId="LiveId" clId="{A4AAC254-D7E0-4DF8-8DE4-52E7473F4233}" dt="2022-03-04T01:58:02.630" v="1657" actId="1076"/>
        <pc:sldMkLst>
          <pc:docMk/>
          <pc:sldMk cId="917565860" sldId="282"/>
        </pc:sldMkLst>
        <pc:spChg chg="mod">
          <ac:chgData name="Jodek" userId="e5b00c06eb42c71a" providerId="LiveId" clId="{A4AAC254-D7E0-4DF8-8DE4-52E7473F4233}" dt="2022-03-04T01:57:04.512" v="1646" actId="20577"/>
          <ac:spMkLst>
            <pc:docMk/>
            <pc:sldMk cId="917565860" sldId="282"/>
            <ac:spMk id="2" creationId="{C3DFE246-6269-4B71-B16A-DAFB87B63AF2}"/>
          </ac:spMkLst>
        </pc:spChg>
        <pc:picChg chg="del mod">
          <ac:chgData name="Jodek" userId="e5b00c06eb42c71a" providerId="LiveId" clId="{A4AAC254-D7E0-4DF8-8DE4-52E7473F4233}" dt="2022-03-04T01:57:59.580" v="1653" actId="478"/>
          <ac:picMkLst>
            <pc:docMk/>
            <pc:sldMk cId="917565860" sldId="282"/>
            <ac:picMk id="5" creationId="{290984D5-4C56-47B1-80C5-C269D07E9BA1}"/>
          </ac:picMkLst>
        </pc:picChg>
        <pc:picChg chg="add mod">
          <ac:chgData name="Jodek" userId="e5b00c06eb42c71a" providerId="LiveId" clId="{A4AAC254-D7E0-4DF8-8DE4-52E7473F4233}" dt="2022-03-04T01:58:02.630" v="1657" actId="1076"/>
          <ac:picMkLst>
            <pc:docMk/>
            <pc:sldMk cId="917565860" sldId="282"/>
            <ac:picMk id="6" creationId="{5E9DCE5D-208C-4B87-A119-5981E3D386A3}"/>
          </ac:picMkLst>
        </pc:picChg>
      </pc:sldChg>
      <pc:sldChg chg="addSp delSp modSp add mod">
        <pc:chgData name="Jodek" userId="e5b00c06eb42c71a" providerId="LiveId" clId="{A4AAC254-D7E0-4DF8-8DE4-52E7473F4233}" dt="2022-03-07T01:03:35.509" v="1723" actId="1076"/>
        <pc:sldMkLst>
          <pc:docMk/>
          <pc:sldMk cId="2573828473" sldId="283"/>
        </pc:sldMkLst>
        <pc:picChg chg="add mod">
          <ac:chgData name="Jodek" userId="e5b00c06eb42c71a" providerId="LiveId" clId="{A4AAC254-D7E0-4DF8-8DE4-52E7473F4233}" dt="2022-03-07T01:03:35.509" v="1723" actId="1076"/>
          <ac:picMkLst>
            <pc:docMk/>
            <pc:sldMk cId="2573828473" sldId="283"/>
            <ac:picMk id="3" creationId="{0EB8D3DB-B389-464B-BA77-37810B80B710}"/>
          </ac:picMkLst>
        </pc:picChg>
        <pc:picChg chg="del">
          <ac:chgData name="Jodek" userId="e5b00c06eb42c71a" providerId="LiveId" clId="{A4AAC254-D7E0-4DF8-8DE4-52E7473F4233}" dt="2022-03-07T01:03:03.236" v="1718" actId="478"/>
          <ac:picMkLst>
            <pc:docMk/>
            <pc:sldMk cId="2573828473" sldId="283"/>
            <ac:picMk id="4" creationId="{D1E90186-0F7E-4A5A-9D8C-83EBAD311C40}"/>
          </ac:picMkLst>
        </pc:picChg>
      </pc:sldChg>
      <pc:sldChg chg="addSp delSp modSp add mod ord">
        <pc:chgData name="Jodek" userId="e5b00c06eb42c71a" providerId="LiveId" clId="{A4AAC254-D7E0-4DF8-8DE4-52E7473F4233}" dt="2022-03-07T01:11:27.644" v="1747" actId="22"/>
        <pc:sldMkLst>
          <pc:docMk/>
          <pc:sldMk cId="4040156422" sldId="284"/>
        </pc:sldMkLst>
        <pc:spChg chg="mod">
          <ac:chgData name="Jodek" userId="e5b00c06eb42c71a" providerId="LiveId" clId="{A4AAC254-D7E0-4DF8-8DE4-52E7473F4233}" dt="2022-03-07T01:11:26.277" v="1746" actId="20577"/>
          <ac:spMkLst>
            <pc:docMk/>
            <pc:sldMk cId="4040156422" sldId="284"/>
            <ac:spMk id="2" creationId="{C3DFE246-6269-4B71-B16A-DAFB87B63AF2}"/>
          </ac:spMkLst>
        </pc:spChg>
        <pc:picChg chg="add">
          <ac:chgData name="Jodek" userId="e5b00c06eb42c71a" providerId="LiveId" clId="{A4AAC254-D7E0-4DF8-8DE4-52E7473F4233}" dt="2022-03-07T01:11:27.644" v="1747" actId="22"/>
          <ac:picMkLst>
            <pc:docMk/>
            <pc:sldMk cId="4040156422" sldId="284"/>
            <ac:picMk id="5" creationId="{60995615-8773-46A7-90AE-95498EA528BA}"/>
          </ac:picMkLst>
        </pc:picChg>
        <pc:picChg chg="del">
          <ac:chgData name="Jodek" userId="e5b00c06eb42c71a" providerId="LiveId" clId="{A4AAC254-D7E0-4DF8-8DE4-52E7473F4233}" dt="2022-03-07T01:11:18.633" v="1730" actId="478"/>
          <ac:picMkLst>
            <pc:docMk/>
            <pc:sldMk cId="4040156422" sldId="284"/>
            <ac:picMk id="6" creationId="{5E9DCE5D-208C-4B87-A119-5981E3D386A3}"/>
          </ac:picMkLst>
        </pc:picChg>
      </pc:sldChg>
      <pc:sldChg chg="addSp delSp modSp add mod ord">
        <pc:chgData name="Jodek" userId="e5b00c06eb42c71a" providerId="LiveId" clId="{A4AAC254-D7E0-4DF8-8DE4-52E7473F4233}" dt="2022-03-07T01:39:51.966" v="1838" actId="20577"/>
        <pc:sldMkLst>
          <pc:docMk/>
          <pc:sldMk cId="3395803084" sldId="285"/>
        </pc:sldMkLst>
        <pc:spChg chg="add del mod">
          <ac:chgData name="Jodek" userId="e5b00c06eb42c71a" providerId="LiveId" clId="{A4AAC254-D7E0-4DF8-8DE4-52E7473F4233}" dt="2022-03-07T01:38:14.780" v="1763" actId="478"/>
          <ac:spMkLst>
            <pc:docMk/>
            <pc:sldMk cId="3395803084" sldId="285"/>
            <ac:spMk id="6" creationId="{9291F367-162F-44C5-BA28-D6FC1514FFDC}"/>
          </ac:spMkLst>
        </pc:spChg>
        <pc:spChg chg="mod">
          <ac:chgData name="Jodek" userId="e5b00c06eb42c71a" providerId="LiveId" clId="{A4AAC254-D7E0-4DF8-8DE4-52E7473F4233}" dt="2022-03-07T01:11:35.077" v="1761" actId="20577"/>
          <ac:spMkLst>
            <pc:docMk/>
            <pc:sldMk cId="3395803084" sldId="285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3-07T01:39:51.966" v="1838" actId="20577"/>
          <ac:graphicFrameMkLst>
            <pc:docMk/>
            <pc:sldMk cId="3395803084" sldId="285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3-07T01:11:30.759" v="1748" actId="478"/>
          <ac:picMkLst>
            <pc:docMk/>
            <pc:sldMk cId="3395803084" sldId="285"/>
            <ac:picMk id="3" creationId="{0EB8D3DB-B389-464B-BA77-37810B80B710}"/>
          </ac:picMkLst>
        </pc:picChg>
        <pc:picChg chg="add mod">
          <ac:chgData name="Jodek" userId="e5b00c06eb42c71a" providerId="LiveId" clId="{A4AAC254-D7E0-4DF8-8DE4-52E7473F4233}" dt="2022-03-07T01:38:28.872" v="1770" actId="1076"/>
          <ac:picMkLst>
            <pc:docMk/>
            <pc:sldMk cId="3395803084" sldId="285"/>
            <ac:picMk id="4" creationId="{4A5DD385-396B-4AAC-AE33-3EA87C771854}"/>
          </ac:picMkLst>
        </pc:picChg>
        <pc:picChg chg="del mod">
          <ac:chgData name="Jodek" userId="e5b00c06eb42c71a" providerId="LiveId" clId="{A4AAC254-D7E0-4DF8-8DE4-52E7473F4233}" dt="2022-03-07T01:11:31.141" v="1750" actId="478"/>
          <ac:picMkLst>
            <pc:docMk/>
            <pc:sldMk cId="3395803084" sldId="285"/>
            <ac:picMk id="7" creationId="{EF288939-9932-40CB-8CA2-145F01C67BC4}"/>
          </ac:picMkLst>
        </pc:picChg>
        <pc:picChg chg="add mod">
          <ac:chgData name="Jodek" userId="e5b00c06eb42c71a" providerId="LiveId" clId="{A4AAC254-D7E0-4DF8-8DE4-52E7473F4233}" dt="2022-03-07T01:39:01.382" v="1773" actId="1076"/>
          <ac:picMkLst>
            <pc:docMk/>
            <pc:sldMk cId="3395803084" sldId="285"/>
            <ac:picMk id="8" creationId="{EEC0B3A2-232E-46E8-A41E-305686FFAFA1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46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24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4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0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9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3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21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703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1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6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1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6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18628985"/>
              </p:ext>
            </p:extLst>
          </p:nvPr>
        </p:nvGraphicFramePr>
        <p:xfrm>
          <a:off x="311700" y="3960287"/>
          <a:ext cx="8520600" cy="21944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5B2C43-CDCB-4690-B8A6-BB4E4429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91" y="1110698"/>
            <a:ext cx="259886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7102463"/>
              </p:ext>
            </p:extLst>
          </p:nvPr>
        </p:nvGraphicFramePr>
        <p:xfrm>
          <a:off x="311700" y="3960287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53732A-898B-4A36-ACF6-A992F912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" y="1017725"/>
            <a:ext cx="3955359" cy="28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19090915"/>
              </p:ext>
            </p:extLst>
          </p:nvPr>
        </p:nvGraphicFramePr>
        <p:xfrm>
          <a:off x="311700" y="3960287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123D94-09D7-4135-8F26-C15D3FF2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017725"/>
            <a:ext cx="2556734" cy="276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D91E5-DBE9-4AD8-A0A9-D9BC1A49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5" y="1650806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609282"/>
              </p:ext>
            </p:extLst>
          </p:nvPr>
        </p:nvGraphicFramePr>
        <p:xfrm>
          <a:off x="381274" y="3097093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90968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1E2B8-D894-4F77-9CE0-D37B97F1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898940"/>
            <a:ext cx="2445445" cy="2198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92AAC-E744-4241-997C-8CEA6780A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17" y="1016941"/>
            <a:ext cx="4781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D1F8C-B84E-4869-8E0C-853E4E71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" y="1206460"/>
            <a:ext cx="8819605" cy="28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68424015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</a:t>
                      </a:r>
                      <a:r>
                        <a:rPr lang="en-US" sz="1800"/>
                        <a:t>blank input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CCC49B-DDB8-438A-8D41-F4ACE2BA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87" y="1077477"/>
            <a:ext cx="4373218" cy="2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9CEDB-C54A-49A6-A0DC-ED26DBE0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5701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50190319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E07CEF-0D72-46FE-9A43-0559F990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7" y="1312825"/>
            <a:ext cx="2587661" cy="2090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DE02E-F01D-42FC-B42E-E19DB616F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17" y="1203463"/>
            <a:ext cx="405765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A47ED-AEC3-4F69-8624-B432B110E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922" y="2727463"/>
            <a:ext cx="3010108" cy="13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v3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C55B1-7D19-4C77-B8C1-FAD69CE8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0" y="926567"/>
            <a:ext cx="8759960" cy="39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7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26847EB-0F94-436E-B8FA-5CF82772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9" y="1106979"/>
            <a:ext cx="3170241" cy="2486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6CFBC9-6581-45FC-977A-6A3051634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66" y="1531613"/>
            <a:ext cx="4143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v4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17DE9-DAB6-40CB-8CA6-4F6091D1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1328309"/>
            <a:ext cx="8299174" cy="27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27B8B9-83D3-4ABC-AA8B-186F8CD6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4" y="1129125"/>
            <a:ext cx="3018181" cy="266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0A9C1-6FFA-4A94-9F62-7A02FEB5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1690687"/>
            <a:ext cx="3781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7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4 Delivery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84D5-4C56-47B1-80C5-C269D07E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95" y="1157506"/>
            <a:ext cx="6121262" cy="32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949237890"/>
              </p:ext>
            </p:extLst>
          </p:nvPr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Left input blank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street and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13A2EB-AD47-40F3-BA8E-C4D0CD21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" y="789125"/>
            <a:ext cx="2773638" cy="2473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92AB1-6652-44A3-951E-93E57FC7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31" y="1187744"/>
            <a:ext cx="3733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6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4 Delivery info v2(Trello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DCE5D-208C-4B87-A119-5981E3D3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57017"/>
            <a:ext cx="8067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6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77719544"/>
              </p:ext>
            </p:extLst>
          </p:nvPr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Left input blank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Printed </a:t>
                      </a:r>
                      <a:r>
                        <a:rPr lang="en-US" sz="1200" dirty="0"/>
                        <a:t>street and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E90186-0F7E-4A5A-9D8C-83EBAD31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20" y="992555"/>
            <a:ext cx="2175833" cy="22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88939-9932-40CB-8CA2-145F01C67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117" y="1737300"/>
            <a:ext cx="4276922" cy="11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Left input blank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Printed </a:t>
                      </a:r>
                      <a:r>
                        <a:rPr lang="en-US" sz="1200" dirty="0"/>
                        <a:t>street and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288939-9932-40CB-8CA2-145F01C6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117" y="1737300"/>
            <a:ext cx="4276922" cy="1151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B8D3DB-B389-464B-BA77-37810B80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85" y="924339"/>
            <a:ext cx="2303068" cy="21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5 Pizza menu(Trello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95615-8773-46A7-90AE-95498EA5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204912"/>
            <a:ext cx="7934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21839158"/>
              </p:ext>
            </p:extLst>
          </p:nvPr>
        </p:nvGraphicFramePr>
        <p:xfrm>
          <a:off x="311700" y="3406200"/>
          <a:ext cx="8520600" cy="102631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Run file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list with </a:t>
                      </a:r>
                      <a:r>
                        <a:rPr lang="en-US" sz="1200"/>
                        <a:t>index number, </a:t>
                      </a:r>
                      <a:r>
                        <a:rPr lang="en-US" sz="1200" dirty="0"/>
                        <a:t>pizzas and prices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A5DD385-396B-4AAC-AE33-3EA87C77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18334"/>
            <a:ext cx="4353405" cy="1377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C0B3A2-232E-46E8-A41E-305686FF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61" y="1137605"/>
            <a:ext cx="3879739" cy="19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3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8115" y="378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5" y="1790920"/>
            <a:ext cx="4025348" cy="24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7D3E-D224-4C91-BF30-28DC9B49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7" y="1790919"/>
            <a:ext cx="4211179" cy="2401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B3853-4783-432D-8645-C39B1090DBDE}"/>
              </a:ext>
            </a:extLst>
          </p:cNvPr>
          <p:cNvSpPr txBox="1"/>
          <p:nvPr/>
        </p:nvSpPr>
        <p:spPr>
          <a:xfrm>
            <a:off x="506896" y="1302026"/>
            <a:ext cx="7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</a:t>
            </a:r>
            <a:r>
              <a:rPr lang="en-NZ"/>
              <a:t>1                                                                                       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81645327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</a:t>
                      </a:r>
                      <a:r>
                        <a:rPr lang="en-NZ" sz="1800" dirty="0" err="1"/>
                        <a:t>pogram</a:t>
                      </a:r>
                      <a:r>
                        <a:rPr lang="en-NZ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6D211F-6BAB-40D7-A0A7-25F621F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" y="1017725"/>
            <a:ext cx="4371537" cy="19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8BB9-9EBA-4E80-A0A1-0244E395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91" y="1339983"/>
            <a:ext cx="36385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16831912"/>
              </p:ext>
            </p:extLst>
          </p:nvPr>
        </p:nvGraphicFramePr>
        <p:xfrm>
          <a:off x="411091" y="391330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messages with random names from list of names – Runs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D94-EF87-4D06-BB95-1839984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849348"/>
            <a:ext cx="8126901" cy="21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</a:t>
            </a:r>
            <a:r>
              <a:rPr lang="en-NZ"/>
              <a:t>2 v2(</a:t>
            </a:r>
            <a:r>
              <a:rPr lang="en-NZ" dirty="0"/>
              <a:t>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B8C1-FFE2-455A-97A8-BC6FA55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45992"/>
            <a:ext cx="8630292" cy="35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09083329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BA341E-02C3-4385-BCD0-BEFE97FE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5" y="1017725"/>
            <a:ext cx="3282710" cy="2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963</Words>
  <Application>Microsoft Office PowerPoint</Application>
  <PresentationFormat>On-screen Show (16:9)</PresentationFormat>
  <Paragraphs>158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v2(Trello screenshot)</vt:lpstr>
      <vt:lpstr>Component 2 version 1 - Test Plan (?and screenshot)</vt:lpstr>
      <vt:lpstr>Component 2 v2 - Test Plan (?and screenshot)</vt:lpstr>
      <vt:lpstr>Component 2 v3 - Test Plan (?and screenshot)</vt:lpstr>
      <vt:lpstr>Component 2 v4 - Test Plan (?and screenshot)</vt:lpstr>
      <vt:lpstr>Component 2 v5 - Test Plan (?and screenshot)</vt:lpstr>
      <vt:lpstr>Component 3 Pickup info (Trello screenshot)</vt:lpstr>
      <vt:lpstr>Component 3 v1 -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Component 4 Delivery info (Trello screenshot)</vt:lpstr>
      <vt:lpstr>Component 4 v1 - Test Plan (?and screenshot)</vt:lpstr>
      <vt:lpstr>Component 4 Delivery info v2(Trello screenshot)</vt:lpstr>
      <vt:lpstr>Component 4 v2 - Test Plan (?and screenshot)</vt:lpstr>
      <vt:lpstr>Component 4 v2 - Test Plan (?and screenshot)</vt:lpstr>
      <vt:lpstr>Component 5 Pizza menu(Trello screenshot)</vt:lpstr>
      <vt:lpstr>Component 5 -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6</cp:revision>
  <dcterms:modified xsi:type="dcterms:W3CDTF">2022-03-07T01:39:58Z</dcterms:modified>
</cp:coreProperties>
</file>