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70" r:id="rId9"/>
    <p:sldId id="266" r:id="rId10"/>
    <p:sldId id="264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61" r:id="rId34"/>
    <p:sldId id="262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AAC254-D7E0-4DF8-8DE4-52E7473F4233}" v="11" dt="2022-03-07T02:11:21.064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68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dek" userId="e5b00c06eb42c71a" providerId="LiveId" clId="{A4AAC254-D7E0-4DF8-8DE4-52E7473F4233}"/>
    <pc:docChg chg="custSel addSld delSld modSld sldOrd">
      <pc:chgData name="Jodek" userId="e5b00c06eb42c71a" providerId="LiveId" clId="{A4AAC254-D7E0-4DF8-8DE4-52E7473F4233}" dt="2022-03-07T02:11:52.453" v="1987" actId="1076"/>
      <pc:docMkLst>
        <pc:docMk/>
      </pc:docMkLst>
      <pc:sldChg chg="modSp mod">
        <pc:chgData name="Jodek" userId="e5b00c06eb42c71a" providerId="LiveId" clId="{A4AAC254-D7E0-4DF8-8DE4-52E7473F4233}" dt="2022-02-09T23:20:42.072" v="1" actId="20577"/>
        <pc:sldMkLst>
          <pc:docMk/>
          <pc:sldMk cId="0" sldId="256"/>
        </pc:sldMkLst>
        <pc:spChg chg="mod">
          <ac:chgData name="Jodek" userId="e5b00c06eb42c71a" providerId="LiveId" clId="{A4AAC254-D7E0-4DF8-8DE4-52E7473F4233}" dt="2022-02-09T23:20:42.072" v="1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modSp mod">
        <pc:chgData name="Jodek" userId="e5b00c06eb42c71a" providerId="LiveId" clId="{A4AAC254-D7E0-4DF8-8DE4-52E7473F4233}" dt="2022-02-09T23:24:19.614" v="4" actId="1076"/>
        <pc:sldMkLst>
          <pc:docMk/>
          <pc:sldMk cId="0" sldId="258"/>
        </pc:sldMkLst>
        <pc:picChg chg="add mod">
          <ac:chgData name="Jodek" userId="e5b00c06eb42c71a" providerId="LiveId" clId="{A4AAC254-D7E0-4DF8-8DE4-52E7473F4233}" dt="2022-02-09T23:24:19.614" v="4" actId="1076"/>
          <ac:picMkLst>
            <pc:docMk/>
            <pc:sldMk cId="0" sldId="258"/>
            <ac:picMk id="3" creationId="{2CCC78B3-179D-497A-996F-3F48BC7AB0B9}"/>
          </ac:picMkLst>
        </pc:picChg>
      </pc:sldChg>
      <pc:sldChg chg="addSp modSp mod">
        <pc:chgData name="Jodek" userId="e5b00c06eb42c71a" providerId="LiveId" clId="{A4AAC254-D7E0-4DF8-8DE4-52E7473F4233}" dt="2022-02-17T10:12:22.235" v="492" actId="20577"/>
        <pc:sldMkLst>
          <pc:docMk/>
          <pc:sldMk cId="0" sldId="259"/>
        </pc:sldMkLst>
        <pc:spChg chg="add mod">
          <ac:chgData name="Jodek" userId="e5b00c06eb42c71a" providerId="LiveId" clId="{A4AAC254-D7E0-4DF8-8DE4-52E7473F4233}" dt="2022-02-17T10:12:22.235" v="492" actId="20577"/>
          <ac:spMkLst>
            <pc:docMk/>
            <pc:sldMk cId="0" sldId="259"/>
            <ac:spMk id="5" creationId="{EDBB3853-4783-432D-8645-C39B1090DBDE}"/>
          </ac:spMkLst>
        </pc:spChg>
        <pc:spChg chg="mod">
          <ac:chgData name="Jodek" userId="e5b00c06eb42c71a" providerId="LiveId" clId="{A4AAC254-D7E0-4DF8-8DE4-52E7473F4233}" dt="2022-02-17T10:12:02.280" v="386" actId="1076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Jodek" userId="e5b00c06eb42c71a" providerId="LiveId" clId="{A4AAC254-D7E0-4DF8-8DE4-52E7473F4233}" dt="2022-02-17T10:11:59.826" v="384" actId="1076"/>
          <ac:picMkLst>
            <pc:docMk/>
            <pc:sldMk cId="0" sldId="259"/>
            <ac:picMk id="3" creationId="{C3F9201F-1FB7-46F9-8596-88E82D665E13}"/>
          </ac:picMkLst>
        </pc:picChg>
        <pc:picChg chg="add mod">
          <ac:chgData name="Jodek" userId="e5b00c06eb42c71a" providerId="LiveId" clId="{A4AAC254-D7E0-4DF8-8DE4-52E7473F4233}" dt="2022-02-17T10:12:01.167" v="385" actId="1076"/>
          <ac:picMkLst>
            <pc:docMk/>
            <pc:sldMk cId="0" sldId="259"/>
            <ac:picMk id="4" creationId="{5F197D3E-D224-4C91-BF30-28DC9B49B843}"/>
          </ac:picMkLst>
        </pc:picChg>
      </pc:sldChg>
      <pc:sldChg chg="addSp delSp modSp mod">
        <pc:chgData name="Jodek" userId="e5b00c06eb42c71a" providerId="LiveId" clId="{A4AAC254-D7E0-4DF8-8DE4-52E7473F4233}" dt="2022-02-17T09:17:07.531" v="172" actId="1076"/>
        <pc:sldMkLst>
          <pc:docMk/>
          <pc:sldMk cId="0" sldId="260"/>
        </pc:sldMkLst>
        <pc:graphicFrameChg chg="mod modGraphic">
          <ac:chgData name="Jodek" userId="e5b00c06eb42c71a" providerId="LiveId" clId="{A4AAC254-D7E0-4DF8-8DE4-52E7473F4233}" dt="2022-02-15T20:20:13.184" v="129" actId="20577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del mod">
          <ac:chgData name="Jodek" userId="e5b00c06eb42c71a" providerId="LiveId" clId="{A4AAC254-D7E0-4DF8-8DE4-52E7473F4233}" dt="2022-02-17T09:15:15.273" v="159" actId="478"/>
          <ac:picMkLst>
            <pc:docMk/>
            <pc:sldMk cId="0" sldId="260"/>
            <ac:picMk id="3" creationId="{B11CD947-7C10-4B99-A015-CCFFE01D9548}"/>
          </ac:picMkLst>
        </pc:picChg>
        <pc:picChg chg="add mod">
          <ac:chgData name="Jodek" userId="e5b00c06eb42c71a" providerId="LiveId" clId="{A4AAC254-D7E0-4DF8-8DE4-52E7473F4233}" dt="2022-02-17T09:16:17.429" v="167" actId="1076"/>
          <ac:picMkLst>
            <pc:docMk/>
            <pc:sldMk cId="0" sldId="260"/>
            <ac:picMk id="4" creationId="{9D6D211F-6BAB-40D7-A0A7-25F621F68CD5}"/>
          </ac:picMkLst>
        </pc:picChg>
        <pc:picChg chg="add del mod">
          <ac:chgData name="Jodek" userId="e5b00c06eb42c71a" providerId="LiveId" clId="{A4AAC254-D7E0-4DF8-8DE4-52E7473F4233}" dt="2022-02-17T09:15:15.695" v="160" actId="478"/>
          <ac:picMkLst>
            <pc:docMk/>
            <pc:sldMk cId="0" sldId="260"/>
            <ac:picMk id="5" creationId="{9D4A9542-99CE-4F84-963F-79DBE7959CED}"/>
          </ac:picMkLst>
        </pc:picChg>
        <pc:picChg chg="add del mod">
          <ac:chgData name="Jodek" userId="e5b00c06eb42c71a" providerId="LiveId" clId="{A4AAC254-D7E0-4DF8-8DE4-52E7473F4233}" dt="2022-02-17T09:16:42.982" v="170" actId="478"/>
          <ac:picMkLst>
            <pc:docMk/>
            <pc:sldMk cId="0" sldId="260"/>
            <ac:picMk id="7" creationId="{3A6C7B56-5C9E-40AB-B446-D5D3081EBA72}"/>
          </ac:picMkLst>
        </pc:picChg>
        <pc:picChg chg="add mod">
          <ac:chgData name="Jodek" userId="e5b00c06eb42c71a" providerId="LiveId" clId="{A4AAC254-D7E0-4DF8-8DE4-52E7473F4233}" dt="2022-02-17T09:17:07.531" v="172" actId="1076"/>
          <ac:picMkLst>
            <pc:docMk/>
            <pc:sldMk cId="0" sldId="260"/>
            <ac:picMk id="9" creationId="{C6408BB9-9EBA-4E80-A0A1-0244E395847D}"/>
          </ac:picMkLst>
        </pc:picChg>
      </pc:sldChg>
      <pc:sldChg chg="addSp delSp modSp add mod">
        <pc:chgData name="Jodek" userId="e5b00c06eb42c71a" providerId="LiveId" clId="{A4AAC254-D7E0-4DF8-8DE4-52E7473F4233}" dt="2022-02-17T10:06:06.034" v="197" actId="478"/>
        <pc:sldMkLst>
          <pc:docMk/>
          <pc:sldMk cId="952985335" sldId="263"/>
        </pc:sldMkLst>
        <pc:spChg chg="mod">
          <ac:chgData name="Jodek" userId="e5b00c06eb42c71a" providerId="LiveId" clId="{A4AAC254-D7E0-4DF8-8DE4-52E7473F4233}" dt="2022-02-15T20:53:38.226" v="144" actId="20577"/>
          <ac:spMkLst>
            <pc:docMk/>
            <pc:sldMk cId="952985335" sldId="263"/>
            <ac:spMk id="78" creationId="{00000000-0000-0000-0000-000000000000}"/>
          </ac:spMkLst>
        </pc:spChg>
        <pc:graphicFrameChg chg="mod modGraphic">
          <ac:chgData name="Jodek" userId="e5b00c06eb42c71a" providerId="LiveId" clId="{A4AAC254-D7E0-4DF8-8DE4-52E7473F4233}" dt="2022-02-17T09:17:52.440" v="194"/>
          <ac:graphicFrameMkLst>
            <pc:docMk/>
            <pc:sldMk cId="952985335" sldId="263"/>
            <ac:graphicFrameMk id="79" creationId="{00000000-0000-0000-0000-000000000000}"/>
          </ac:graphicFrameMkLst>
        </pc:graphicFrameChg>
        <pc:picChg chg="add del mod">
          <ac:chgData name="Jodek" userId="e5b00c06eb42c71a" providerId="LiveId" clId="{A4AAC254-D7E0-4DF8-8DE4-52E7473F4233}" dt="2022-02-17T10:06:06.034" v="197" actId="478"/>
          <ac:picMkLst>
            <pc:docMk/>
            <pc:sldMk cId="952985335" sldId="263"/>
            <ac:picMk id="3" creationId="{A6F8F1CA-4423-4F47-839D-94983EBDB959}"/>
          </ac:picMkLst>
        </pc:picChg>
        <pc:picChg chg="del">
          <ac:chgData name="Jodek" userId="e5b00c06eb42c71a" providerId="LiveId" clId="{A4AAC254-D7E0-4DF8-8DE4-52E7473F4233}" dt="2022-02-15T20:20:21.222" v="131" actId="478"/>
          <ac:picMkLst>
            <pc:docMk/>
            <pc:sldMk cId="952985335" sldId="263"/>
            <ac:picMk id="3" creationId="{B11CD947-7C10-4B99-A015-CCFFE01D9548}"/>
          </ac:picMkLst>
        </pc:picChg>
        <pc:picChg chg="add del mod">
          <ac:chgData name="Jodek" userId="e5b00c06eb42c71a" providerId="LiveId" clId="{A4AAC254-D7E0-4DF8-8DE4-52E7473F4233}" dt="2022-02-17T10:06:05.805" v="196" actId="478"/>
          <ac:picMkLst>
            <pc:docMk/>
            <pc:sldMk cId="952985335" sldId="263"/>
            <ac:picMk id="4" creationId="{976A0231-75F0-4183-92B1-9941888C23F8}"/>
          </ac:picMkLst>
        </pc:picChg>
        <pc:picChg chg="del">
          <ac:chgData name="Jodek" userId="e5b00c06eb42c71a" providerId="LiveId" clId="{A4AAC254-D7E0-4DF8-8DE4-52E7473F4233}" dt="2022-02-15T20:20:22.934" v="132" actId="478"/>
          <ac:picMkLst>
            <pc:docMk/>
            <pc:sldMk cId="952985335" sldId="263"/>
            <ac:picMk id="5" creationId="{9D4A9542-99CE-4F84-963F-79DBE7959CED}"/>
          </ac:picMkLst>
        </pc:picChg>
        <pc:picChg chg="add del">
          <ac:chgData name="Jodek" userId="e5b00c06eb42c71a" providerId="LiveId" clId="{A4AAC254-D7E0-4DF8-8DE4-52E7473F4233}" dt="2022-02-17T09:17:45.694" v="193" actId="478"/>
          <ac:picMkLst>
            <pc:docMk/>
            <pc:sldMk cId="952985335" sldId="263"/>
            <ac:picMk id="6" creationId="{53DFB500-85E3-4F04-99BC-6CEFF0A06D2C}"/>
          </ac:picMkLst>
        </pc:picChg>
        <pc:picChg chg="add del mod">
          <ac:chgData name="Jodek" userId="e5b00c06eb42c71a" providerId="LiveId" clId="{A4AAC254-D7E0-4DF8-8DE4-52E7473F4233}" dt="2022-02-17T09:17:14.520" v="174" actId="478"/>
          <ac:picMkLst>
            <pc:docMk/>
            <pc:sldMk cId="952985335" sldId="263"/>
            <ac:picMk id="8" creationId="{B3051441-79AF-4B18-8ECF-4717BFDA01E2}"/>
          </ac:picMkLst>
        </pc:picChg>
      </pc:sldChg>
      <pc:sldChg chg="addSp delSp modSp add mod">
        <pc:chgData name="Jodek" userId="e5b00c06eb42c71a" providerId="LiveId" clId="{A4AAC254-D7E0-4DF8-8DE4-52E7473F4233}" dt="2022-02-20T21:17:52.501" v="794" actId="20577"/>
        <pc:sldMkLst>
          <pc:docMk/>
          <pc:sldMk cId="3427482966" sldId="264"/>
        </pc:sldMkLst>
        <pc:spChg chg="mod">
          <ac:chgData name="Jodek" userId="e5b00c06eb42c71a" providerId="LiveId" clId="{A4AAC254-D7E0-4DF8-8DE4-52E7473F4233}" dt="2022-02-20T21:15:01.027" v="647" actId="20577"/>
          <ac:spMkLst>
            <pc:docMk/>
            <pc:sldMk cId="3427482966" sldId="264"/>
            <ac:spMk id="78" creationId="{00000000-0000-0000-0000-000000000000}"/>
          </ac:spMkLst>
        </pc:spChg>
        <pc:graphicFrameChg chg="mod modGraphic">
          <ac:chgData name="Jodek" userId="e5b00c06eb42c71a" providerId="LiveId" clId="{A4AAC254-D7E0-4DF8-8DE4-52E7473F4233}" dt="2022-02-20T21:17:52.501" v="794" actId="20577"/>
          <ac:graphicFrameMkLst>
            <pc:docMk/>
            <pc:sldMk cId="3427482966" sldId="264"/>
            <ac:graphicFrameMk id="79" creationId="{00000000-0000-0000-0000-000000000000}"/>
          </ac:graphicFrameMkLst>
        </pc:graphicFrameChg>
        <pc:picChg chg="del">
          <ac:chgData name="Jodek" userId="e5b00c06eb42c71a" providerId="LiveId" clId="{A4AAC254-D7E0-4DF8-8DE4-52E7473F4233}" dt="2022-02-20T21:15:03.947" v="649" actId="478"/>
          <ac:picMkLst>
            <pc:docMk/>
            <pc:sldMk cId="3427482966" sldId="264"/>
            <ac:picMk id="3" creationId="{A6F8F1CA-4423-4F47-839D-94983EBDB959}"/>
          </ac:picMkLst>
        </pc:picChg>
        <pc:picChg chg="del">
          <ac:chgData name="Jodek" userId="e5b00c06eb42c71a" providerId="LiveId" clId="{A4AAC254-D7E0-4DF8-8DE4-52E7473F4233}" dt="2022-02-20T21:15:03.335" v="648" actId="478"/>
          <ac:picMkLst>
            <pc:docMk/>
            <pc:sldMk cId="3427482966" sldId="264"/>
            <ac:picMk id="4" creationId="{976A0231-75F0-4183-92B1-9941888C23F8}"/>
          </ac:picMkLst>
        </pc:picChg>
        <pc:picChg chg="add mod">
          <ac:chgData name="Jodek" userId="e5b00c06eb42c71a" providerId="LiveId" clId="{A4AAC254-D7E0-4DF8-8DE4-52E7473F4233}" dt="2022-02-20T21:16:15.200" v="653" actId="1076"/>
          <ac:picMkLst>
            <pc:docMk/>
            <pc:sldMk cId="3427482966" sldId="264"/>
            <ac:picMk id="5" creationId="{C25B2C43-CDCB-4690-B8A6-BB4E44298424}"/>
          </ac:picMkLst>
        </pc:picChg>
      </pc:sldChg>
      <pc:sldChg chg="addSp modSp new mod">
        <pc:chgData name="Jodek" userId="e5b00c06eb42c71a" providerId="LiveId" clId="{A4AAC254-D7E0-4DF8-8DE4-52E7473F4233}" dt="2022-02-21T23:08:03.610" v="1155" actId="14100"/>
        <pc:sldMkLst>
          <pc:docMk/>
          <pc:sldMk cId="3446248947" sldId="265"/>
        </pc:sldMkLst>
        <pc:spChg chg="mod">
          <ac:chgData name="Jodek" userId="e5b00c06eb42c71a" providerId="LiveId" clId="{A4AAC254-D7E0-4DF8-8DE4-52E7473F4233}" dt="2022-02-17T10:07:33.482" v="254" actId="20577"/>
          <ac:spMkLst>
            <pc:docMk/>
            <pc:sldMk cId="3446248947" sldId="265"/>
            <ac:spMk id="2" creationId="{C3DFE246-6269-4B71-B16A-DAFB87B63AF2}"/>
          </ac:spMkLst>
        </pc:spChg>
        <pc:picChg chg="add mod">
          <ac:chgData name="Jodek" userId="e5b00c06eb42c71a" providerId="LiveId" clId="{A4AAC254-D7E0-4DF8-8DE4-52E7473F4233}" dt="2022-02-21T23:08:03.610" v="1155" actId="14100"/>
          <ac:picMkLst>
            <pc:docMk/>
            <pc:sldMk cId="3446248947" sldId="265"/>
            <ac:picMk id="5" creationId="{5B487D94-EF87-4D06-BB95-183998455A5F}"/>
          </ac:picMkLst>
        </pc:picChg>
      </pc:sldChg>
      <pc:sldChg chg="addSp modSp add mod ord">
        <pc:chgData name="Jodek" userId="e5b00c06eb42c71a" providerId="LiveId" clId="{A4AAC254-D7E0-4DF8-8DE4-52E7473F4233}" dt="2022-02-20T21:18:07.704" v="796"/>
        <pc:sldMkLst>
          <pc:docMk/>
          <pc:sldMk cId="2073674580" sldId="266"/>
        </pc:sldMkLst>
        <pc:spChg chg="mod">
          <ac:chgData name="Jodek" userId="e5b00c06eb42c71a" providerId="LiveId" clId="{A4AAC254-D7E0-4DF8-8DE4-52E7473F4233}" dt="2022-02-17T11:07:45.246" v="499" actId="20577"/>
          <ac:spMkLst>
            <pc:docMk/>
            <pc:sldMk cId="2073674580" sldId="266"/>
            <ac:spMk id="78" creationId="{00000000-0000-0000-0000-000000000000}"/>
          </ac:spMkLst>
        </pc:spChg>
        <pc:graphicFrameChg chg="modGraphic">
          <ac:chgData name="Jodek" userId="e5b00c06eb42c71a" providerId="LiveId" clId="{A4AAC254-D7E0-4DF8-8DE4-52E7473F4233}" dt="2022-02-20T21:14:43.388" v="644" actId="20577"/>
          <ac:graphicFrameMkLst>
            <pc:docMk/>
            <pc:sldMk cId="2073674580" sldId="266"/>
            <ac:graphicFrameMk id="79" creationId="{00000000-0000-0000-0000-000000000000}"/>
          </ac:graphicFrameMkLst>
        </pc:graphicFrameChg>
        <pc:picChg chg="add mod">
          <ac:chgData name="Jodek" userId="e5b00c06eb42c71a" providerId="LiveId" clId="{A4AAC254-D7E0-4DF8-8DE4-52E7473F4233}" dt="2022-02-20T21:14:01.396" v="507" actId="1076"/>
          <ac:picMkLst>
            <pc:docMk/>
            <pc:sldMk cId="2073674580" sldId="266"/>
            <ac:picMk id="3" creationId="{23BA341E-02C3-4385-BCD0-BEFE97FE294C}"/>
          </ac:picMkLst>
        </pc:picChg>
      </pc:sldChg>
      <pc:sldChg chg="addSp delSp modSp add mod">
        <pc:chgData name="Jodek" userId="e5b00c06eb42c71a" providerId="LiveId" clId="{A4AAC254-D7E0-4DF8-8DE4-52E7473F4233}" dt="2022-02-20T21:49:18.899" v="993" actId="20577"/>
        <pc:sldMkLst>
          <pc:docMk/>
          <pc:sldMk cId="4010920224" sldId="267"/>
        </pc:sldMkLst>
        <pc:spChg chg="mod">
          <ac:chgData name="Jodek" userId="e5b00c06eb42c71a" providerId="LiveId" clId="{A4AAC254-D7E0-4DF8-8DE4-52E7473F4233}" dt="2022-02-20T21:18:13.921" v="799" actId="20577"/>
          <ac:spMkLst>
            <pc:docMk/>
            <pc:sldMk cId="4010920224" sldId="267"/>
            <ac:spMk id="78" creationId="{00000000-0000-0000-0000-000000000000}"/>
          </ac:spMkLst>
        </pc:spChg>
        <pc:graphicFrameChg chg="modGraphic">
          <ac:chgData name="Jodek" userId="e5b00c06eb42c71a" providerId="LiveId" clId="{A4AAC254-D7E0-4DF8-8DE4-52E7473F4233}" dt="2022-02-20T21:49:18.899" v="993" actId="20577"/>
          <ac:graphicFrameMkLst>
            <pc:docMk/>
            <pc:sldMk cId="4010920224" sldId="267"/>
            <ac:graphicFrameMk id="79" creationId="{00000000-0000-0000-0000-000000000000}"/>
          </ac:graphicFrameMkLst>
        </pc:graphicFrameChg>
        <pc:picChg chg="add mod">
          <ac:chgData name="Jodek" userId="e5b00c06eb42c71a" providerId="LiveId" clId="{A4AAC254-D7E0-4DF8-8DE4-52E7473F4233}" dt="2022-02-20T21:25:05.909" v="810" actId="1076"/>
          <ac:picMkLst>
            <pc:docMk/>
            <pc:sldMk cId="4010920224" sldId="267"/>
            <ac:picMk id="3" creationId="{C353732A-898B-4A36-ACF6-A992F91231E8}"/>
          </ac:picMkLst>
        </pc:picChg>
        <pc:picChg chg="del">
          <ac:chgData name="Jodek" userId="e5b00c06eb42c71a" providerId="LiveId" clId="{A4AAC254-D7E0-4DF8-8DE4-52E7473F4233}" dt="2022-02-20T21:18:16.658" v="800" actId="478"/>
          <ac:picMkLst>
            <pc:docMk/>
            <pc:sldMk cId="4010920224" sldId="267"/>
            <ac:picMk id="5" creationId="{C25B2C43-CDCB-4690-B8A6-BB4E44298424}"/>
          </ac:picMkLst>
        </pc:picChg>
      </pc:sldChg>
      <pc:sldChg chg="addSp delSp modSp add mod">
        <pc:chgData name="Jodek" userId="e5b00c06eb42c71a" providerId="LiveId" clId="{A4AAC254-D7E0-4DF8-8DE4-52E7473F4233}" dt="2022-02-20T21:48:21.628" v="960"/>
        <pc:sldMkLst>
          <pc:docMk/>
          <pc:sldMk cId="2848548919" sldId="268"/>
        </pc:sldMkLst>
        <pc:spChg chg="mod">
          <ac:chgData name="Jodek" userId="e5b00c06eb42c71a" providerId="LiveId" clId="{A4AAC254-D7E0-4DF8-8DE4-52E7473F4233}" dt="2022-02-20T21:18:21.785" v="803" actId="20577"/>
          <ac:spMkLst>
            <pc:docMk/>
            <pc:sldMk cId="2848548919" sldId="268"/>
            <ac:spMk id="78" creationId="{00000000-0000-0000-0000-000000000000}"/>
          </ac:spMkLst>
        </pc:spChg>
        <pc:graphicFrameChg chg="mod">
          <ac:chgData name="Jodek" userId="e5b00c06eb42c71a" providerId="LiveId" clId="{A4AAC254-D7E0-4DF8-8DE4-52E7473F4233}" dt="2022-02-20T21:48:21.628" v="960"/>
          <ac:graphicFrameMkLst>
            <pc:docMk/>
            <pc:sldMk cId="2848548919" sldId="268"/>
            <ac:graphicFrameMk id="79" creationId="{00000000-0000-0000-0000-000000000000}"/>
          </ac:graphicFrameMkLst>
        </pc:graphicFrameChg>
        <pc:picChg chg="add del">
          <ac:chgData name="Jodek" userId="e5b00c06eb42c71a" providerId="LiveId" clId="{A4AAC254-D7E0-4DF8-8DE4-52E7473F4233}" dt="2022-02-20T21:24:57.557" v="805" actId="478"/>
          <ac:picMkLst>
            <pc:docMk/>
            <pc:sldMk cId="2848548919" sldId="268"/>
            <ac:picMk id="3" creationId="{E5D3D265-EA6B-47B7-B097-AC1B81320E5B}"/>
          </ac:picMkLst>
        </pc:picChg>
        <pc:picChg chg="add mod">
          <ac:chgData name="Jodek" userId="e5b00c06eb42c71a" providerId="LiveId" clId="{A4AAC254-D7E0-4DF8-8DE4-52E7473F4233}" dt="2022-02-20T21:45:59.284" v="851" actId="1076"/>
          <ac:picMkLst>
            <pc:docMk/>
            <pc:sldMk cId="2848548919" sldId="268"/>
            <ac:picMk id="5" creationId="{93123D94-09D7-4135-8F26-C15D3FF26643}"/>
          </ac:picMkLst>
        </pc:picChg>
        <pc:picChg chg="add mod">
          <ac:chgData name="Jodek" userId="e5b00c06eb42c71a" providerId="LiveId" clId="{A4AAC254-D7E0-4DF8-8DE4-52E7473F4233}" dt="2022-02-20T21:46:36.294" v="853" actId="1076"/>
          <ac:picMkLst>
            <pc:docMk/>
            <pc:sldMk cId="2848548919" sldId="268"/>
            <ac:picMk id="7" creationId="{D5DD91E5-DBE9-4AD8-A0A9-D9BC1A49899F}"/>
          </ac:picMkLst>
        </pc:picChg>
      </pc:sldChg>
      <pc:sldChg chg="addSp delSp modSp add mod">
        <pc:chgData name="Jodek" userId="e5b00c06eb42c71a" providerId="LiveId" clId="{A4AAC254-D7E0-4DF8-8DE4-52E7473F4233}" dt="2022-02-21T22:45:06.049" v="1153" actId="1076"/>
        <pc:sldMkLst>
          <pc:docMk/>
          <pc:sldMk cId="3429537914" sldId="269"/>
        </pc:sldMkLst>
        <pc:spChg chg="mod">
          <ac:chgData name="Jodek" userId="e5b00c06eb42c71a" providerId="LiveId" clId="{A4AAC254-D7E0-4DF8-8DE4-52E7473F4233}" dt="2022-02-20T21:49:30.295" v="1006" actId="20577"/>
          <ac:spMkLst>
            <pc:docMk/>
            <pc:sldMk cId="3429537914" sldId="269"/>
            <ac:spMk id="78" creationId="{00000000-0000-0000-0000-000000000000}"/>
          </ac:spMkLst>
        </pc:spChg>
        <pc:graphicFrameChg chg="mod modGraphic">
          <ac:chgData name="Jodek" userId="e5b00c06eb42c71a" providerId="LiveId" clId="{A4AAC254-D7E0-4DF8-8DE4-52E7473F4233}" dt="2022-02-21T22:43:25.176" v="1150" actId="20577"/>
          <ac:graphicFrameMkLst>
            <pc:docMk/>
            <pc:sldMk cId="3429537914" sldId="269"/>
            <ac:graphicFrameMk id="79" creationId="{00000000-0000-0000-0000-000000000000}"/>
          </ac:graphicFrameMkLst>
        </pc:graphicFrameChg>
        <pc:picChg chg="add mod">
          <ac:chgData name="Jodek" userId="e5b00c06eb42c71a" providerId="LiveId" clId="{A4AAC254-D7E0-4DF8-8DE4-52E7473F4233}" dt="2022-02-21T22:43:29.358" v="1151" actId="1076"/>
          <ac:picMkLst>
            <pc:docMk/>
            <pc:sldMk cId="3429537914" sldId="269"/>
            <ac:picMk id="3" creationId="{0451E2B8-D894-4F77-9CE0-D37B97F158E1}"/>
          </ac:picMkLst>
        </pc:picChg>
        <pc:picChg chg="add mod">
          <ac:chgData name="Jodek" userId="e5b00c06eb42c71a" providerId="LiveId" clId="{A4AAC254-D7E0-4DF8-8DE4-52E7473F4233}" dt="2022-02-21T22:45:06.049" v="1153" actId="1076"/>
          <ac:picMkLst>
            <pc:docMk/>
            <pc:sldMk cId="3429537914" sldId="269"/>
            <ac:picMk id="4" creationId="{85892AAC-E744-4241-997C-8CEA6780A04D}"/>
          </ac:picMkLst>
        </pc:picChg>
        <pc:picChg chg="del">
          <ac:chgData name="Jodek" userId="e5b00c06eb42c71a" providerId="LiveId" clId="{A4AAC254-D7E0-4DF8-8DE4-52E7473F4233}" dt="2022-02-20T21:49:26.521" v="995" actId="478"/>
          <ac:picMkLst>
            <pc:docMk/>
            <pc:sldMk cId="3429537914" sldId="269"/>
            <ac:picMk id="5" creationId="{93123D94-09D7-4135-8F26-C15D3FF26643}"/>
          </ac:picMkLst>
        </pc:picChg>
        <pc:picChg chg="del">
          <ac:chgData name="Jodek" userId="e5b00c06eb42c71a" providerId="LiveId" clId="{A4AAC254-D7E0-4DF8-8DE4-52E7473F4233}" dt="2022-02-20T21:49:26.860" v="996" actId="478"/>
          <ac:picMkLst>
            <pc:docMk/>
            <pc:sldMk cId="3429537914" sldId="269"/>
            <ac:picMk id="7" creationId="{D5DD91E5-DBE9-4AD8-A0A9-D9BC1A49899F}"/>
          </ac:picMkLst>
        </pc:picChg>
      </pc:sldChg>
      <pc:sldChg chg="addSp delSp modSp add mod">
        <pc:chgData name="Jodek" userId="e5b00c06eb42c71a" providerId="LiveId" clId="{A4AAC254-D7E0-4DF8-8DE4-52E7473F4233}" dt="2022-02-21T23:08:24.709" v="1163" actId="20577"/>
        <pc:sldMkLst>
          <pc:docMk/>
          <pc:sldMk cId="3866496639" sldId="270"/>
        </pc:sldMkLst>
        <pc:spChg chg="mod">
          <ac:chgData name="Jodek" userId="e5b00c06eb42c71a" providerId="LiveId" clId="{A4AAC254-D7E0-4DF8-8DE4-52E7473F4233}" dt="2022-02-21T23:08:24.709" v="1163" actId="20577"/>
          <ac:spMkLst>
            <pc:docMk/>
            <pc:sldMk cId="3866496639" sldId="270"/>
            <ac:spMk id="2" creationId="{C3DFE246-6269-4B71-B16A-DAFB87B63AF2}"/>
          </ac:spMkLst>
        </pc:spChg>
        <pc:picChg chg="del mod">
          <ac:chgData name="Jodek" userId="e5b00c06eb42c71a" providerId="LiveId" clId="{A4AAC254-D7E0-4DF8-8DE4-52E7473F4233}" dt="2022-02-21T23:08:11.200" v="1158" actId="478"/>
          <ac:picMkLst>
            <pc:docMk/>
            <pc:sldMk cId="3866496639" sldId="270"/>
            <ac:picMk id="5" creationId="{5B487D94-EF87-4D06-BB95-183998455A5F}"/>
          </ac:picMkLst>
        </pc:picChg>
        <pc:picChg chg="add mod">
          <ac:chgData name="Jodek" userId="e5b00c06eb42c71a" providerId="LiveId" clId="{A4AAC254-D7E0-4DF8-8DE4-52E7473F4233}" dt="2022-02-21T23:08:15.238" v="1161" actId="1076"/>
          <ac:picMkLst>
            <pc:docMk/>
            <pc:sldMk cId="3866496639" sldId="270"/>
            <ac:picMk id="6" creationId="{B101B8C1-FFE2-455A-97A8-BC6FA55364DE}"/>
          </ac:picMkLst>
        </pc:picChg>
      </pc:sldChg>
      <pc:sldChg chg="addSp delSp modSp add mod ord">
        <pc:chgData name="Jodek" userId="e5b00c06eb42c71a" providerId="LiveId" clId="{A4AAC254-D7E0-4DF8-8DE4-52E7473F4233}" dt="2022-02-23T23:13:10.359" v="1206" actId="20577"/>
        <pc:sldMkLst>
          <pc:docMk/>
          <pc:sldMk cId="2599000352" sldId="271"/>
        </pc:sldMkLst>
        <pc:spChg chg="mod">
          <ac:chgData name="Jodek" userId="e5b00c06eb42c71a" providerId="LiveId" clId="{A4AAC254-D7E0-4DF8-8DE4-52E7473F4233}" dt="2022-02-23T23:13:10.359" v="1206" actId="20577"/>
          <ac:spMkLst>
            <pc:docMk/>
            <pc:sldMk cId="2599000352" sldId="271"/>
            <ac:spMk id="2" creationId="{C3DFE246-6269-4B71-B16A-DAFB87B63AF2}"/>
          </ac:spMkLst>
        </pc:spChg>
        <pc:spChg chg="mod">
          <ac:chgData name="Jodek" userId="e5b00c06eb42c71a" providerId="LiveId" clId="{A4AAC254-D7E0-4DF8-8DE4-52E7473F4233}" dt="2022-02-23T23:13:05.131" v="1185" actId="1076"/>
          <ac:spMkLst>
            <pc:docMk/>
            <pc:sldMk cId="2599000352" sldId="271"/>
            <ac:spMk id="3" creationId="{416E92CD-764C-4C99-A526-941F7CE7B79E}"/>
          </ac:spMkLst>
        </pc:spChg>
        <pc:picChg chg="del">
          <ac:chgData name="Jodek" userId="e5b00c06eb42c71a" providerId="LiveId" clId="{A4AAC254-D7E0-4DF8-8DE4-52E7473F4233}" dt="2022-02-23T23:12:33.159" v="1169" actId="478"/>
          <ac:picMkLst>
            <pc:docMk/>
            <pc:sldMk cId="2599000352" sldId="271"/>
            <ac:picMk id="5" creationId="{5B487D94-EF87-4D06-BB95-183998455A5F}"/>
          </ac:picMkLst>
        </pc:picChg>
        <pc:picChg chg="add mod">
          <ac:chgData name="Jodek" userId="e5b00c06eb42c71a" providerId="LiveId" clId="{A4AAC254-D7E0-4DF8-8DE4-52E7473F4233}" dt="2022-02-23T23:12:38.898" v="1173" actId="1076"/>
          <ac:picMkLst>
            <pc:docMk/>
            <pc:sldMk cId="2599000352" sldId="271"/>
            <ac:picMk id="6" creationId="{900D1F8C-B84E-4869-8E0C-853E4E7168A7}"/>
          </ac:picMkLst>
        </pc:picChg>
      </pc:sldChg>
      <pc:sldChg chg="addSp delSp modSp add mod ord">
        <pc:chgData name="Jodek" userId="e5b00c06eb42c71a" providerId="LiveId" clId="{A4AAC254-D7E0-4DF8-8DE4-52E7473F4233}" dt="2022-02-23T23:21:47.058" v="1408" actId="20577"/>
        <pc:sldMkLst>
          <pc:docMk/>
          <pc:sldMk cId="73631638" sldId="272"/>
        </pc:sldMkLst>
        <pc:spChg chg="mod">
          <ac:chgData name="Jodek" userId="e5b00c06eb42c71a" providerId="LiveId" clId="{A4AAC254-D7E0-4DF8-8DE4-52E7473F4233}" dt="2022-02-23T23:13:49.720" v="1222" actId="20577"/>
          <ac:spMkLst>
            <pc:docMk/>
            <pc:sldMk cId="73631638" sldId="272"/>
            <ac:spMk id="78" creationId="{00000000-0000-0000-0000-000000000000}"/>
          </ac:spMkLst>
        </pc:spChg>
        <pc:graphicFrameChg chg="mod modGraphic">
          <ac:chgData name="Jodek" userId="e5b00c06eb42c71a" providerId="LiveId" clId="{A4AAC254-D7E0-4DF8-8DE4-52E7473F4233}" dt="2022-02-23T23:21:47.058" v="1408" actId="20577"/>
          <ac:graphicFrameMkLst>
            <pc:docMk/>
            <pc:sldMk cId="73631638" sldId="272"/>
            <ac:graphicFrameMk id="79" creationId="{00000000-0000-0000-0000-000000000000}"/>
          </ac:graphicFrameMkLst>
        </pc:graphicFrameChg>
        <pc:picChg chg="del">
          <ac:chgData name="Jodek" userId="e5b00c06eb42c71a" providerId="LiveId" clId="{A4AAC254-D7E0-4DF8-8DE4-52E7473F4233}" dt="2022-02-23T23:13:33.720" v="1210" actId="478"/>
          <ac:picMkLst>
            <pc:docMk/>
            <pc:sldMk cId="73631638" sldId="272"/>
            <ac:picMk id="3" creationId="{0451E2B8-D894-4F77-9CE0-D37B97F158E1}"/>
          </ac:picMkLst>
        </pc:picChg>
        <pc:picChg chg="del mod">
          <ac:chgData name="Jodek" userId="e5b00c06eb42c71a" providerId="LiveId" clId="{A4AAC254-D7E0-4DF8-8DE4-52E7473F4233}" dt="2022-02-23T23:13:35.160" v="1212" actId="478"/>
          <ac:picMkLst>
            <pc:docMk/>
            <pc:sldMk cId="73631638" sldId="272"/>
            <ac:picMk id="4" creationId="{85892AAC-E744-4241-997C-8CEA6780A04D}"/>
          </ac:picMkLst>
        </pc:picChg>
        <pc:picChg chg="add mod">
          <ac:chgData name="Jodek" userId="e5b00c06eb42c71a" providerId="LiveId" clId="{A4AAC254-D7E0-4DF8-8DE4-52E7473F4233}" dt="2022-02-23T23:15:43.255" v="1236" actId="1076"/>
          <ac:picMkLst>
            <pc:docMk/>
            <pc:sldMk cId="73631638" sldId="272"/>
            <ac:picMk id="5" creationId="{D3CCC49B-DDB8-438A-8D41-F4ACE2BA5D12}"/>
          </ac:picMkLst>
        </pc:picChg>
      </pc:sldChg>
      <pc:sldChg chg="addSp delSp modSp add mod ord">
        <pc:chgData name="Jodek" userId="e5b00c06eb42c71a" providerId="LiveId" clId="{A4AAC254-D7E0-4DF8-8DE4-52E7473F4233}" dt="2022-02-28T21:57:37.867" v="1431" actId="1076"/>
        <pc:sldMkLst>
          <pc:docMk/>
          <pc:sldMk cId="1535879828" sldId="275"/>
        </pc:sldMkLst>
        <pc:spChg chg="mod">
          <ac:chgData name="Jodek" userId="e5b00c06eb42c71a" providerId="LiveId" clId="{A4AAC254-D7E0-4DF8-8DE4-52E7473F4233}" dt="2022-02-28T21:56:58.828" v="1419" actId="20577"/>
          <ac:spMkLst>
            <pc:docMk/>
            <pc:sldMk cId="1535879828" sldId="275"/>
            <ac:spMk id="2" creationId="{C3DFE246-6269-4B71-B16A-DAFB87B63AF2}"/>
          </ac:spMkLst>
        </pc:spChg>
        <pc:picChg chg="del">
          <ac:chgData name="Jodek" userId="e5b00c06eb42c71a" providerId="LiveId" clId="{A4AAC254-D7E0-4DF8-8DE4-52E7473F4233}" dt="2022-02-28T21:56:56.426" v="1417" actId="478"/>
          <ac:picMkLst>
            <pc:docMk/>
            <pc:sldMk cId="1535879828" sldId="275"/>
            <ac:picMk id="5" creationId="{9219CEDB-C54A-49A6-A0DC-ED26DBE050E2}"/>
          </ac:picMkLst>
        </pc:picChg>
        <pc:picChg chg="add mod">
          <ac:chgData name="Jodek" userId="e5b00c06eb42c71a" providerId="LiveId" clId="{A4AAC254-D7E0-4DF8-8DE4-52E7473F4233}" dt="2022-02-28T21:57:37.867" v="1431" actId="1076"/>
          <ac:picMkLst>
            <pc:docMk/>
            <pc:sldMk cId="1535879828" sldId="275"/>
            <ac:picMk id="6" creationId="{1DDC55B1-7D19-4C77-B8C1-FAD69CE8EAE9}"/>
          </ac:picMkLst>
        </pc:picChg>
      </pc:sldChg>
      <pc:sldChg chg="new del">
        <pc:chgData name="Jodek" userId="e5b00c06eb42c71a" providerId="LiveId" clId="{A4AAC254-D7E0-4DF8-8DE4-52E7473F4233}" dt="2022-02-28T21:56:44.931" v="1410" actId="47"/>
        <pc:sldMkLst>
          <pc:docMk/>
          <pc:sldMk cId="2167597108" sldId="275"/>
        </pc:sldMkLst>
      </pc:sldChg>
      <pc:sldChg chg="addSp delSp modSp add mod ord">
        <pc:chgData name="Jodek" userId="e5b00c06eb42c71a" providerId="LiveId" clId="{A4AAC254-D7E0-4DF8-8DE4-52E7473F4233}" dt="2022-02-28T22:02:27.993" v="1457" actId="1076"/>
        <pc:sldMkLst>
          <pc:docMk/>
          <pc:sldMk cId="538484167" sldId="276"/>
        </pc:sldMkLst>
        <pc:spChg chg="mod">
          <ac:chgData name="Jodek" userId="e5b00c06eb42c71a" providerId="LiveId" clId="{A4AAC254-D7E0-4DF8-8DE4-52E7473F4233}" dt="2022-02-28T21:57:02.083" v="1421" actId="20577"/>
          <ac:spMkLst>
            <pc:docMk/>
            <pc:sldMk cId="538484167" sldId="276"/>
            <ac:spMk id="78" creationId="{00000000-0000-0000-0000-000000000000}"/>
          </ac:spMkLst>
        </pc:spChg>
        <pc:picChg chg="del">
          <ac:chgData name="Jodek" userId="e5b00c06eb42c71a" providerId="LiveId" clId="{A4AAC254-D7E0-4DF8-8DE4-52E7473F4233}" dt="2022-02-28T21:57:03.192" v="1422" actId="478"/>
          <ac:picMkLst>
            <pc:docMk/>
            <pc:sldMk cId="538484167" sldId="276"/>
            <ac:picMk id="3" creationId="{93E07CEF-0D72-46FE-9A43-0559F990DFEB}"/>
          </ac:picMkLst>
        </pc:picChg>
        <pc:picChg chg="del mod">
          <ac:chgData name="Jodek" userId="e5b00c06eb42c71a" providerId="LiveId" clId="{A4AAC254-D7E0-4DF8-8DE4-52E7473F4233}" dt="2022-02-28T21:57:03.823" v="1426" actId="478"/>
          <ac:picMkLst>
            <pc:docMk/>
            <pc:sldMk cId="538484167" sldId="276"/>
            <ac:picMk id="4" creationId="{C87A47ED-AEC3-4F69-8624-B432B110E58B}"/>
          </ac:picMkLst>
        </pc:picChg>
        <pc:picChg chg="add del mod">
          <ac:chgData name="Jodek" userId="e5b00c06eb42c71a" providerId="LiveId" clId="{A4AAC254-D7E0-4DF8-8DE4-52E7473F4233}" dt="2022-02-28T22:01:09.727" v="1450" actId="478"/>
          <ac:picMkLst>
            <pc:docMk/>
            <pc:sldMk cId="538484167" sldId="276"/>
            <ac:picMk id="5" creationId="{AA041D90-7FDB-49D0-A407-114E860D37C5}"/>
          </ac:picMkLst>
        </pc:picChg>
        <pc:picChg chg="del mod">
          <ac:chgData name="Jodek" userId="e5b00c06eb42c71a" providerId="LiveId" clId="{A4AAC254-D7E0-4DF8-8DE4-52E7473F4233}" dt="2022-02-28T21:57:03.495" v="1424" actId="478"/>
          <ac:picMkLst>
            <pc:docMk/>
            <pc:sldMk cId="538484167" sldId="276"/>
            <ac:picMk id="6" creationId="{98FDE02E-F01D-42FC-B42E-E19DB616F92F}"/>
          </ac:picMkLst>
        </pc:picChg>
        <pc:picChg chg="add del mod">
          <ac:chgData name="Jodek" userId="e5b00c06eb42c71a" providerId="LiveId" clId="{A4AAC254-D7E0-4DF8-8DE4-52E7473F4233}" dt="2022-02-28T22:01:11.306" v="1451" actId="478"/>
          <ac:picMkLst>
            <pc:docMk/>
            <pc:sldMk cId="538484167" sldId="276"/>
            <ac:picMk id="8" creationId="{011957BA-86CE-4117-AB47-E3DEF68B01AE}"/>
          </ac:picMkLst>
        </pc:picChg>
        <pc:picChg chg="add mod">
          <ac:chgData name="Jodek" userId="e5b00c06eb42c71a" providerId="LiveId" clId="{A4AAC254-D7E0-4DF8-8DE4-52E7473F4233}" dt="2022-02-28T22:01:59.220" v="1454" actId="1076"/>
          <ac:picMkLst>
            <pc:docMk/>
            <pc:sldMk cId="538484167" sldId="276"/>
            <ac:picMk id="10" creationId="{B26847EB-0F94-436E-B8FA-5CF8277201F6}"/>
          </ac:picMkLst>
        </pc:picChg>
        <pc:picChg chg="add mod">
          <ac:chgData name="Jodek" userId="e5b00c06eb42c71a" providerId="LiveId" clId="{A4AAC254-D7E0-4DF8-8DE4-52E7473F4233}" dt="2022-02-28T22:02:27.993" v="1457" actId="1076"/>
          <ac:picMkLst>
            <pc:docMk/>
            <pc:sldMk cId="538484167" sldId="276"/>
            <ac:picMk id="12" creationId="{C06CFBC9-6581-45FC-977A-6A3051634F1C}"/>
          </ac:picMkLst>
        </pc:picChg>
      </pc:sldChg>
      <pc:sldChg chg="addSp delSp modSp add mod ord">
        <pc:chgData name="Jodek" userId="e5b00c06eb42c71a" providerId="LiveId" clId="{A4AAC254-D7E0-4DF8-8DE4-52E7473F4233}" dt="2022-02-28T21:59:33.024" v="1449" actId="14100"/>
        <pc:sldMkLst>
          <pc:docMk/>
          <pc:sldMk cId="413366796" sldId="277"/>
        </pc:sldMkLst>
        <pc:spChg chg="mod">
          <ac:chgData name="Jodek" userId="e5b00c06eb42c71a" providerId="LiveId" clId="{A4AAC254-D7E0-4DF8-8DE4-52E7473F4233}" dt="2022-02-28T21:58:38.432" v="1444" actId="20577"/>
          <ac:spMkLst>
            <pc:docMk/>
            <pc:sldMk cId="413366796" sldId="277"/>
            <ac:spMk id="2" creationId="{C3DFE246-6269-4B71-B16A-DAFB87B63AF2}"/>
          </ac:spMkLst>
        </pc:spChg>
        <pc:picChg chg="add mod">
          <ac:chgData name="Jodek" userId="e5b00c06eb42c71a" providerId="LiveId" clId="{A4AAC254-D7E0-4DF8-8DE4-52E7473F4233}" dt="2022-02-28T21:59:33.024" v="1449" actId="14100"/>
          <ac:picMkLst>
            <pc:docMk/>
            <pc:sldMk cId="413366796" sldId="277"/>
            <ac:picMk id="5" creationId="{1AC17DE9-DAB6-40CB-8CA6-4F6091D1C490}"/>
          </ac:picMkLst>
        </pc:picChg>
        <pc:picChg chg="del">
          <ac:chgData name="Jodek" userId="e5b00c06eb42c71a" providerId="LiveId" clId="{A4AAC254-D7E0-4DF8-8DE4-52E7473F4233}" dt="2022-02-28T21:58:39.226" v="1445" actId="478"/>
          <ac:picMkLst>
            <pc:docMk/>
            <pc:sldMk cId="413366796" sldId="277"/>
            <ac:picMk id="6" creationId="{1DDC55B1-7D19-4C77-B8C1-FAD69CE8EAE9}"/>
          </ac:picMkLst>
        </pc:picChg>
      </pc:sldChg>
      <pc:sldChg chg="addSp delSp modSp add mod ord">
        <pc:chgData name="Jodek" userId="e5b00c06eb42c71a" providerId="LiveId" clId="{A4AAC254-D7E0-4DF8-8DE4-52E7473F4233}" dt="2022-03-01T20:18:30.198" v="1468" actId="1076"/>
        <pc:sldMkLst>
          <pc:docMk/>
          <pc:sldMk cId="2210076268" sldId="278"/>
        </pc:sldMkLst>
        <pc:spChg chg="mod">
          <ac:chgData name="Jodek" userId="e5b00c06eb42c71a" providerId="LiveId" clId="{A4AAC254-D7E0-4DF8-8DE4-52E7473F4233}" dt="2022-03-01T20:18:02.108" v="1464" actId="20577"/>
          <ac:spMkLst>
            <pc:docMk/>
            <pc:sldMk cId="2210076268" sldId="278"/>
            <ac:spMk id="78" creationId="{00000000-0000-0000-0000-000000000000}"/>
          </ac:spMkLst>
        </pc:spChg>
        <pc:picChg chg="add mod">
          <ac:chgData name="Jodek" userId="e5b00c06eb42c71a" providerId="LiveId" clId="{A4AAC254-D7E0-4DF8-8DE4-52E7473F4233}" dt="2022-03-01T20:18:05.324" v="1466" actId="1076"/>
          <ac:picMkLst>
            <pc:docMk/>
            <pc:sldMk cId="2210076268" sldId="278"/>
            <ac:picMk id="3" creationId="{A927B8B9-83D3-4ABC-AA8B-186F8CD6EA2F}"/>
          </ac:picMkLst>
        </pc:picChg>
        <pc:picChg chg="del">
          <ac:chgData name="Jodek" userId="e5b00c06eb42c71a" providerId="LiveId" clId="{A4AAC254-D7E0-4DF8-8DE4-52E7473F4233}" dt="2022-02-28T21:58:40.747" v="1446" actId="478"/>
          <ac:picMkLst>
            <pc:docMk/>
            <pc:sldMk cId="2210076268" sldId="278"/>
            <ac:picMk id="5" creationId="{AA041D90-7FDB-49D0-A407-114E860D37C5}"/>
          </ac:picMkLst>
        </pc:picChg>
        <pc:picChg chg="add mod">
          <ac:chgData name="Jodek" userId="e5b00c06eb42c71a" providerId="LiveId" clId="{A4AAC254-D7E0-4DF8-8DE4-52E7473F4233}" dt="2022-03-01T20:18:30.198" v="1468" actId="1076"/>
          <ac:picMkLst>
            <pc:docMk/>
            <pc:sldMk cId="2210076268" sldId="278"/>
            <ac:picMk id="5" creationId="{FA30A9C1-6FFA-4A94-9F62-7A02FEB5EEF1}"/>
          </ac:picMkLst>
        </pc:picChg>
        <pc:picChg chg="del">
          <ac:chgData name="Jodek" userId="e5b00c06eb42c71a" providerId="LiveId" clId="{A4AAC254-D7E0-4DF8-8DE4-52E7473F4233}" dt="2022-02-28T21:58:41.153" v="1447" actId="478"/>
          <ac:picMkLst>
            <pc:docMk/>
            <pc:sldMk cId="2210076268" sldId="278"/>
            <ac:picMk id="8" creationId="{011957BA-86CE-4117-AB47-E3DEF68B01AE}"/>
          </ac:picMkLst>
        </pc:picChg>
      </pc:sldChg>
      <pc:sldChg chg="addSp delSp modSp add mod ord">
        <pc:chgData name="Jodek" userId="e5b00c06eb42c71a" providerId="LiveId" clId="{A4AAC254-D7E0-4DF8-8DE4-52E7473F4233}" dt="2022-03-04T01:44:21.317" v="1510" actId="1076"/>
        <pc:sldMkLst>
          <pc:docMk/>
          <pc:sldMk cId="3728944131" sldId="279"/>
        </pc:sldMkLst>
        <pc:spChg chg="mod">
          <ac:chgData name="Jodek" userId="e5b00c06eb42c71a" providerId="LiveId" clId="{A4AAC254-D7E0-4DF8-8DE4-52E7473F4233}" dt="2022-03-04T01:44:15.425" v="1507" actId="20577"/>
          <ac:spMkLst>
            <pc:docMk/>
            <pc:sldMk cId="3728944131" sldId="279"/>
            <ac:spMk id="2" creationId="{C3DFE246-6269-4B71-B16A-DAFB87B63AF2}"/>
          </ac:spMkLst>
        </pc:spChg>
        <pc:picChg chg="add mod">
          <ac:chgData name="Jodek" userId="e5b00c06eb42c71a" providerId="LiveId" clId="{A4AAC254-D7E0-4DF8-8DE4-52E7473F4233}" dt="2022-03-04T01:44:21.317" v="1510" actId="1076"/>
          <ac:picMkLst>
            <pc:docMk/>
            <pc:sldMk cId="3728944131" sldId="279"/>
            <ac:picMk id="5" creationId="{290984D5-4C56-47B1-80C5-C269D07E9BA1}"/>
          </ac:picMkLst>
        </pc:picChg>
        <pc:picChg chg="del mod">
          <ac:chgData name="Jodek" userId="e5b00c06eb42c71a" providerId="LiveId" clId="{A4AAC254-D7E0-4DF8-8DE4-52E7473F4233}" dt="2022-03-04T01:42:35.413" v="1478" actId="478"/>
          <ac:picMkLst>
            <pc:docMk/>
            <pc:sldMk cId="3728944131" sldId="279"/>
            <ac:picMk id="6" creationId="{900D1F8C-B84E-4869-8E0C-853E4E7168A7}"/>
          </ac:picMkLst>
        </pc:picChg>
      </pc:sldChg>
      <pc:sldChg chg="addSp delSp modSp add mod ord">
        <pc:chgData name="Jodek" userId="e5b00c06eb42c71a" providerId="LiveId" clId="{A4AAC254-D7E0-4DF8-8DE4-52E7473F4233}" dt="2022-03-04T02:07:31.889" v="1704" actId="20577"/>
        <pc:sldMkLst>
          <pc:docMk/>
          <pc:sldMk cId="3884760378" sldId="280"/>
        </pc:sldMkLst>
        <pc:spChg chg="mod">
          <ac:chgData name="Jodek" userId="e5b00c06eb42c71a" providerId="LiveId" clId="{A4AAC254-D7E0-4DF8-8DE4-52E7473F4233}" dt="2022-03-04T01:48:41.282" v="1563" actId="1076"/>
          <ac:spMkLst>
            <pc:docMk/>
            <pc:sldMk cId="3884760378" sldId="280"/>
            <ac:spMk id="78" creationId="{00000000-0000-0000-0000-000000000000}"/>
          </ac:spMkLst>
        </pc:spChg>
        <pc:graphicFrameChg chg="mod modGraphic">
          <ac:chgData name="Jodek" userId="e5b00c06eb42c71a" providerId="LiveId" clId="{A4AAC254-D7E0-4DF8-8DE4-52E7473F4233}" dt="2022-03-04T02:07:31.889" v="1704" actId="20577"/>
          <ac:graphicFrameMkLst>
            <pc:docMk/>
            <pc:sldMk cId="3884760378" sldId="280"/>
            <ac:graphicFrameMk id="79" creationId="{00000000-0000-0000-0000-000000000000}"/>
          </ac:graphicFrameMkLst>
        </pc:graphicFrameChg>
        <pc:picChg chg="add mod">
          <ac:chgData name="Jodek" userId="e5b00c06eb42c71a" providerId="LiveId" clId="{A4AAC254-D7E0-4DF8-8DE4-52E7473F4233}" dt="2022-03-04T01:48:41.942" v="1564" actId="1076"/>
          <ac:picMkLst>
            <pc:docMk/>
            <pc:sldMk cId="3884760378" sldId="280"/>
            <ac:picMk id="3" creationId="{1F13A2EB-AD47-40F3-BA8E-C4D0CD21A921}"/>
          </ac:picMkLst>
        </pc:picChg>
        <pc:picChg chg="del">
          <ac:chgData name="Jodek" userId="e5b00c06eb42c71a" providerId="LiveId" clId="{A4AAC254-D7E0-4DF8-8DE4-52E7473F4233}" dt="2022-03-04T01:42:39.954" v="1481" actId="478"/>
          <ac:picMkLst>
            <pc:docMk/>
            <pc:sldMk cId="3884760378" sldId="280"/>
            <ac:picMk id="5" creationId="{D3CCC49B-DDB8-438A-8D41-F4ACE2BA5D12}"/>
          </ac:picMkLst>
        </pc:picChg>
        <pc:picChg chg="add mod">
          <ac:chgData name="Jodek" userId="e5b00c06eb42c71a" providerId="LiveId" clId="{A4AAC254-D7E0-4DF8-8DE4-52E7473F4233}" dt="2022-03-04T01:50:03.906" v="1566" actId="1076"/>
          <ac:picMkLst>
            <pc:docMk/>
            <pc:sldMk cId="3884760378" sldId="280"/>
            <ac:picMk id="6" creationId="{66492AB1-6652-44A3-951E-93E57FC79DFC}"/>
          </ac:picMkLst>
        </pc:picChg>
      </pc:sldChg>
      <pc:sldChg chg="addSp delSp modSp add mod">
        <pc:chgData name="Jodek" userId="e5b00c06eb42c71a" providerId="LiveId" clId="{A4AAC254-D7E0-4DF8-8DE4-52E7473F4233}" dt="2022-03-04T02:07:37.618" v="1716" actId="20577"/>
        <pc:sldMkLst>
          <pc:docMk/>
          <pc:sldMk cId="1675299264" sldId="281"/>
        </pc:sldMkLst>
        <pc:spChg chg="mod">
          <ac:chgData name="Jodek" userId="e5b00c06eb42c71a" providerId="LiveId" clId="{A4AAC254-D7E0-4DF8-8DE4-52E7473F4233}" dt="2022-03-04T01:57:08.241" v="1647" actId="20577"/>
          <ac:spMkLst>
            <pc:docMk/>
            <pc:sldMk cId="1675299264" sldId="281"/>
            <ac:spMk id="78" creationId="{00000000-0000-0000-0000-000000000000}"/>
          </ac:spMkLst>
        </pc:spChg>
        <pc:graphicFrameChg chg="modGraphic">
          <ac:chgData name="Jodek" userId="e5b00c06eb42c71a" providerId="LiveId" clId="{A4AAC254-D7E0-4DF8-8DE4-52E7473F4233}" dt="2022-03-04T02:07:37.618" v="1716" actId="20577"/>
          <ac:graphicFrameMkLst>
            <pc:docMk/>
            <pc:sldMk cId="1675299264" sldId="281"/>
            <ac:graphicFrameMk id="79" creationId="{00000000-0000-0000-0000-000000000000}"/>
          </ac:graphicFrameMkLst>
        </pc:graphicFrameChg>
        <pc:picChg chg="del">
          <ac:chgData name="Jodek" userId="e5b00c06eb42c71a" providerId="LiveId" clId="{A4AAC254-D7E0-4DF8-8DE4-52E7473F4233}" dt="2022-03-04T01:57:10.223" v="1648" actId="478"/>
          <ac:picMkLst>
            <pc:docMk/>
            <pc:sldMk cId="1675299264" sldId="281"/>
            <ac:picMk id="3" creationId="{1F13A2EB-AD47-40F3-BA8E-C4D0CD21A921}"/>
          </ac:picMkLst>
        </pc:picChg>
        <pc:picChg chg="add mod">
          <ac:chgData name="Jodek" userId="e5b00c06eb42c71a" providerId="LiveId" clId="{A4AAC254-D7E0-4DF8-8DE4-52E7473F4233}" dt="2022-03-04T02:05:20.487" v="1663" actId="1076"/>
          <ac:picMkLst>
            <pc:docMk/>
            <pc:sldMk cId="1675299264" sldId="281"/>
            <ac:picMk id="4" creationId="{D1E90186-0F7E-4A5A-9D8C-83EBAD311C40}"/>
          </ac:picMkLst>
        </pc:picChg>
        <pc:picChg chg="del">
          <ac:chgData name="Jodek" userId="e5b00c06eb42c71a" providerId="LiveId" clId="{A4AAC254-D7E0-4DF8-8DE4-52E7473F4233}" dt="2022-03-04T01:57:10.493" v="1649" actId="478"/>
          <ac:picMkLst>
            <pc:docMk/>
            <pc:sldMk cId="1675299264" sldId="281"/>
            <ac:picMk id="6" creationId="{66492AB1-6652-44A3-951E-93E57FC79DFC}"/>
          </ac:picMkLst>
        </pc:picChg>
        <pc:picChg chg="add mod">
          <ac:chgData name="Jodek" userId="e5b00c06eb42c71a" providerId="LiveId" clId="{A4AAC254-D7E0-4DF8-8DE4-52E7473F4233}" dt="2022-03-04T02:06:06.437" v="1666" actId="1076"/>
          <ac:picMkLst>
            <pc:docMk/>
            <pc:sldMk cId="1675299264" sldId="281"/>
            <ac:picMk id="7" creationId="{EF288939-9932-40CB-8CA2-145F01C67BC4}"/>
          </ac:picMkLst>
        </pc:picChg>
      </pc:sldChg>
      <pc:sldChg chg="addSp delSp modSp add mod ord">
        <pc:chgData name="Jodek" userId="e5b00c06eb42c71a" providerId="LiveId" clId="{A4AAC254-D7E0-4DF8-8DE4-52E7473F4233}" dt="2022-03-04T01:58:02.630" v="1657" actId="1076"/>
        <pc:sldMkLst>
          <pc:docMk/>
          <pc:sldMk cId="917565860" sldId="282"/>
        </pc:sldMkLst>
        <pc:spChg chg="mod">
          <ac:chgData name="Jodek" userId="e5b00c06eb42c71a" providerId="LiveId" clId="{A4AAC254-D7E0-4DF8-8DE4-52E7473F4233}" dt="2022-03-04T01:57:04.512" v="1646" actId="20577"/>
          <ac:spMkLst>
            <pc:docMk/>
            <pc:sldMk cId="917565860" sldId="282"/>
            <ac:spMk id="2" creationId="{C3DFE246-6269-4B71-B16A-DAFB87B63AF2}"/>
          </ac:spMkLst>
        </pc:spChg>
        <pc:picChg chg="del mod">
          <ac:chgData name="Jodek" userId="e5b00c06eb42c71a" providerId="LiveId" clId="{A4AAC254-D7E0-4DF8-8DE4-52E7473F4233}" dt="2022-03-04T01:57:59.580" v="1653" actId="478"/>
          <ac:picMkLst>
            <pc:docMk/>
            <pc:sldMk cId="917565860" sldId="282"/>
            <ac:picMk id="5" creationId="{290984D5-4C56-47B1-80C5-C269D07E9BA1}"/>
          </ac:picMkLst>
        </pc:picChg>
        <pc:picChg chg="add mod">
          <ac:chgData name="Jodek" userId="e5b00c06eb42c71a" providerId="LiveId" clId="{A4AAC254-D7E0-4DF8-8DE4-52E7473F4233}" dt="2022-03-04T01:58:02.630" v="1657" actId="1076"/>
          <ac:picMkLst>
            <pc:docMk/>
            <pc:sldMk cId="917565860" sldId="282"/>
            <ac:picMk id="6" creationId="{5E9DCE5D-208C-4B87-A119-5981E3D386A3}"/>
          </ac:picMkLst>
        </pc:picChg>
      </pc:sldChg>
      <pc:sldChg chg="addSp delSp modSp add mod">
        <pc:chgData name="Jodek" userId="e5b00c06eb42c71a" providerId="LiveId" clId="{A4AAC254-D7E0-4DF8-8DE4-52E7473F4233}" dt="2022-03-07T01:03:35.509" v="1723" actId="1076"/>
        <pc:sldMkLst>
          <pc:docMk/>
          <pc:sldMk cId="2573828473" sldId="283"/>
        </pc:sldMkLst>
        <pc:picChg chg="add mod">
          <ac:chgData name="Jodek" userId="e5b00c06eb42c71a" providerId="LiveId" clId="{A4AAC254-D7E0-4DF8-8DE4-52E7473F4233}" dt="2022-03-07T01:03:35.509" v="1723" actId="1076"/>
          <ac:picMkLst>
            <pc:docMk/>
            <pc:sldMk cId="2573828473" sldId="283"/>
            <ac:picMk id="3" creationId="{0EB8D3DB-B389-464B-BA77-37810B80B710}"/>
          </ac:picMkLst>
        </pc:picChg>
        <pc:picChg chg="del">
          <ac:chgData name="Jodek" userId="e5b00c06eb42c71a" providerId="LiveId" clId="{A4AAC254-D7E0-4DF8-8DE4-52E7473F4233}" dt="2022-03-07T01:03:03.236" v="1718" actId="478"/>
          <ac:picMkLst>
            <pc:docMk/>
            <pc:sldMk cId="2573828473" sldId="283"/>
            <ac:picMk id="4" creationId="{D1E90186-0F7E-4A5A-9D8C-83EBAD311C40}"/>
          </ac:picMkLst>
        </pc:picChg>
      </pc:sldChg>
      <pc:sldChg chg="addSp delSp modSp add mod ord">
        <pc:chgData name="Jodek" userId="e5b00c06eb42c71a" providerId="LiveId" clId="{A4AAC254-D7E0-4DF8-8DE4-52E7473F4233}" dt="2022-03-07T01:11:27.644" v="1747" actId="22"/>
        <pc:sldMkLst>
          <pc:docMk/>
          <pc:sldMk cId="4040156422" sldId="284"/>
        </pc:sldMkLst>
        <pc:spChg chg="mod">
          <ac:chgData name="Jodek" userId="e5b00c06eb42c71a" providerId="LiveId" clId="{A4AAC254-D7E0-4DF8-8DE4-52E7473F4233}" dt="2022-03-07T01:11:26.277" v="1746" actId="20577"/>
          <ac:spMkLst>
            <pc:docMk/>
            <pc:sldMk cId="4040156422" sldId="284"/>
            <ac:spMk id="2" creationId="{C3DFE246-6269-4B71-B16A-DAFB87B63AF2}"/>
          </ac:spMkLst>
        </pc:spChg>
        <pc:picChg chg="add">
          <ac:chgData name="Jodek" userId="e5b00c06eb42c71a" providerId="LiveId" clId="{A4AAC254-D7E0-4DF8-8DE4-52E7473F4233}" dt="2022-03-07T01:11:27.644" v="1747" actId="22"/>
          <ac:picMkLst>
            <pc:docMk/>
            <pc:sldMk cId="4040156422" sldId="284"/>
            <ac:picMk id="5" creationId="{60995615-8773-46A7-90AE-95498EA528BA}"/>
          </ac:picMkLst>
        </pc:picChg>
        <pc:picChg chg="del">
          <ac:chgData name="Jodek" userId="e5b00c06eb42c71a" providerId="LiveId" clId="{A4AAC254-D7E0-4DF8-8DE4-52E7473F4233}" dt="2022-03-07T01:11:18.633" v="1730" actId="478"/>
          <ac:picMkLst>
            <pc:docMk/>
            <pc:sldMk cId="4040156422" sldId="284"/>
            <ac:picMk id="6" creationId="{5E9DCE5D-208C-4B87-A119-5981E3D386A3}"/>
          </ac:picMkLst>
        </pc:picChg>
      </pc:sldChg>
      <pc:sldChg chg="addSp delSp modSp add mod ord">
        <pc:chgData name="Jodek" userId="e5b00c06eb42c71a" providerId="LiveId" clId="{A4AAC254-D7E0-4DF8-8DE4-52E7473F4233}" dt="2022-03-07T01:39:51.966" v="1838" actId="20577"/>
        <pc:sldMkLst>
          <pc:docMk/>
          <pc:sldMk cId="3395803084" sldId="285"/>
        </pc:sldMkLst>
        <pc:spChg chg="add del mod">
          <ac:chgData name="Jodek" userId="e5b00c06eb42c71a" providerId="LiveId" clId="{A4AAC254-D7E0-4DF8-8DE4-52E7473F4233}" dt="2022-03-07T01:38:14.780" v="1763" actId="478"/>
          <ac:spMkLst>
            <pc:docMk/>
            <pc:sldMk cId="3395803084" sldId="285"/>
            <ac:spMk id="6" creationId="{9291F367-162F-44C5-BA28-D6FC1514FFDC}"/>
          </ac:spMkLst>
        </pc:spChg>
        <pc:spChg chg="mod">
          <ac:chgData name="Jodek" userId="e5b00c06eb42c71a" providerId="LiveId" clId="{A4AAC254-D7E0-4DF8-8DE4-52E7473F4233}" dt="2022-03-07T01:11:35.077" v="1761" actId="20577"/>
          <ac:spMkLst>
            <pc:docMk/>
            <pc:sldMk cId="3395803084" sldId="285"/>
            <ac:spMk id="78" creationId="{00000000-0000-0000-0000-000000000000}"/>
          </ac:spMkLst>
        </pc:spChg>
        <pc:graphicFrameChg chg="modGraphic">
          <ac:chgData name="Jodek" userId="e5b00c06eb42c71a" providerId="LiveId" clId="{A4AAC254-D7E0-4DF8-8DE4-52E7473F4233}" dt="2022-03-07T01:39:51.966" v="1838" actId="20577"/>
          <ac:graphicFrameMkLst>
            <pc:docMk/>
            <pc:sldMk cId="3395803084" sldId="285"/>
            <ac:graphicFrameMk id="79" creationId="{00000000-0000-0000-0000-000000000000}"/>
          </ac:graphicFrameMkLst>
        </pc:graphicFrameChg>
        <pc:picChg chg="del">
          <ac:chgData name="Jodek" userId="e5b00c06eb42c71a" providerId="LiveId" clId="{A4AAC254-D7E0-4DF8-8DE4-52E7473F4233}" dt="2022-03-07T01:11:30.759" v="1748" actId="478"/>
          <ac:picMkLst>
            <pc:docMk/>
            <pc:sldMk cId="3395803084" sldId="285"/>
            <ac:picMk id="3" creationId="{0EB8D3DB-B389-464B-BA77-37810B80B710}"/>
          </ac:picMkLst>
        </pc:picChg>
        <pc:picChg chg="add mod">
          <ac:chgData name="Jodek" userId="e5b00c06eb42c71a" providerId="LiveId" clId="{A4AAC254-D7E0-4DF8-8DE4-52E7473F4233}" dt="2022-03-07T01:38:28.872" v="1770" actId="1076"/>
          <ac:picMkLst>
            <pc:docMk/>
            <pc:sldMk cId="3395803084" sldId="285"/>
            <ac:picMk id="4" creationId="{4A5DD385-396B-4AAC-AE33-3EA87C771854}"/>
          </ac:picMkLst>
        </pc:picChg>
        <pc:picChg chg="del mod">
          <ac:chgData name="Jodek" userId="e5b00c06eb42c71a" providerId="LiveId" clId="{A4AAC254-D7E0-4DF8-8DE4-52E7473F4233}" dt="2022-03-07T01:11:31.141" v="1750" actId="478"/>
          <ac:picMkLst>
            <pc:docMk/>
            <pc:sldMk cId="3395803084" sldId="285"/>
            <ac:picMk id="7" creationId="{EF288939-9932-40CB-8CA2-145F01C67BC4}"/>
          </ac:picMkLst>
        </pc:picChg>
        <pc:picChg chg="add mod">
          <ac:chgData name="Jodek" userId="e5b00c06eb42c71a" providerId="LiveId" clId="{A4AAC254-D7E0-4DF8-8DE4-52E7473F4233}" dt="2022-03-07T01:39:01.382" v="1773" actId="1076"/>
          <ac:picMkLst>
            <pc:docMk/>
            <pc:sldMk cId="3395803084" sldId="285"/>
            <ac:picMk id="8" creationId="{EEC0B3A2-232E-46E8-A41E-305686FFAFA1}"/>
          </ac:picMkLst>
        </pc:picChg>
      </pc:sldChg>
      <pc:sldChg chg="addSp delSp modSp add mod ord">
        <pc:chgData name="Jodek" userId="e5b00c06eb42c71a" providerId="LiveId" clId="{A4AAC254-D7E0-4DF8-8DE4-52E7473F4233}" dt="2022-03-07T01:57:31.879" v="1864" actId="1076"/>
        <pc:sldMkLst>
          <pc:docMk/>
          <pc:sldMk cId="364127430" sldId="286"/>
        </pc:sldMkLst>
        <pc:spChg chg="mod">
          <ac:chgData name="Jodek" userId="e5b00c06eb42c71a" providerId="LiveId" clId="{A4AAC254-D7E0-4DF8-8DE4-52E7473F4233}" dt="2022-03-07T01:56:46.361" v="1857" actId="20577"/>
          <ac:spMkLst>
            <pc:docMk/>
            <pc:sldMk cId="364127430" sldId="286"/>
            <ac:spMk id="2" creationId="{C3DFE246-6269-4B71-B16A-DAFB87B63AF2}"/>
          </ac:spMkLst>
        </pc:spChg>
        <pc:picChg chg="del">
          <ac:chgData name="Jodek" userId="e5b00c06eb42c71a" providerId="LiveId" clId="{A4AAC254-D7E0-4DF8-8DE4-52E7473F4233}" dt="2022-03-07T01:57:27.565" v="1861" actId="478"/>
          <ac:picMkLst>
            <pc:docMk/>
            <pc:sldMk cId="364127430" sldId="286"/>
            <ac:picMk id="5" creationId="{60995615-8773-46A7-90AE-95498EA528BA}"/>
          </ac:picMkLst>
        </pc:picChg>
        <pc:picChg chg="add mod">
          <ac:chgData name="Jodek" userId="e5b00c06eb42c71a" providerId="LiveId" clId="{A4AAC254-D7E0-4DF8-8DE4-52E7473F4233}" dt="2022-03-07T01:57:31.879" v="1864" actId="1076"/>
          <ac:picMkLst>
            <pc:docMk/>
            <pc:sldMk cId="364127430" sldId="286"/>
            <ac:picMk id="6" creationId="{E74F2BEF-3301-4A07-8A2B-E627CDCDADD5}"/>
          </ac:picMkLst>
        </pc:picChg>
      </pc:sldChg>
      <pc:sldChg chg="addSp delSp modSp add mod ord">
        <pc:chgData name="Jodek" userId="e5b00c06eb42c71a" providerId="LiveId" clId="{A4AAC254-D7E0-4DF8-8DE4-52E7473F4233}" dt="2022-03-07T02:00:06.151" v="1961" actId="20577"/>
        <pc:sldMkLst>
          <pc:docMk/>
          <pc:sldMk cId="2783724229" sldId="287"/>
        </pc:sldMkLst>
        <pc:spChg chg="mod">
          <ac:chgData name="Jodek" userId="e5b00c06eb42c71a" providerId="LiveId" clId="{A4AAC254-D7E0-4DF8-8DE4-52E7473F4233}" dt="2022-03-07T01:56:50.419" v="1860" actId="20577"/>
          <ac:spMkLst>
            <pc:docMk/>
            <pc:sldMk cId="2783724229" sldId="287"/>
            <ac:spMk id="78" creationId="{00000000-0000-0000-0000-000000000000}"/>
          </ac:spMkLst>
        </pc:spChg>
        <pc:graphicFrameChg chg="modGraphic">
          <ac:chgData name="Jodek" userId="e5b00c06eb42c71a" providerId="LiveId" clId="{A4AAC254-D7E0-4DF8-8DE4-52E7473F4233}" dt="2022-03-07T02:00:06.151" v="1961" actId="20577"/>
          <ac:graphicFrameMkLst>
            <pc:docMk/>
            <pc:sldMk cId="2783724229" sldId="287"/>
            <ac:graphicFrameMk id="79" creationId="{00000000-0000-0000-0000-000000000000}"/>
          </ac:graphicFrameMkLst>
        </pc:graphicFrameChg>
        <pc:picChg chg="add mod">
          <ac:chgData name="Jodek" userId="e5b00c06eb42c71a" providerId="LiveId" clId="{A4AAC254-D7E0-4DF8-8DE4-52E7473F4233}" dt="2022-03-07T01:58:45.118" v="1872" actId="1076"/>
          <ac:picMkLst>
            <pc:docMk/>
            <pc:sldMk cId="2783724229" sldId="287"/>
            <ac:picMk id="3" creationId="{43054F1C-6652-448D-B464-8461B58CD16B}"/>
          </ac:picMkLst>
        </pc:picChg>
        <pc:picChg chg="del">
          <ac:chgData name="Jodek" userId="e5b00c06eb42c71a" providerId="LiveId" clId="{A4AAC254-D7E0-4DF8-8DE4-52E7473F4233}" dt="2022-03-07T01:57:34.498" v="1865" actId="478"/>
          <ac:picMkLst>
            <pc:docMk/>
            <pc:sldMk cId="2783724229" sldId="287"/>
            <ac:picMk id="4" creationId="{4A5DD385-396B-4AAC-AE33-3EA87C771854}"/>
          </ac:picMkLst>
        </pc:picChg>
        <pc:picChg chg="add mod">
          <ac:chgData name="Jodek" userId="e5b00c06eb42c71a" providerId="LiveId" clId="{A4AAC254-D7E0-4DF8-8DE4-52E7473F4233}" dt="2022-03-07T01:58:48.330" v="1873" actId="1076"/>
          <ac:picMkLst>
            <pc:docMk/>
            <pc:sldMk cId="2783724229" sldId="287"/>
            <ac:picMk id="6" creationId="{BE2F3EFE-3D01-49F3-8900-175F26894073}"/>
          </ac:picMkLst>
        </pc:picChg>
        <pc:picChg chg="del">
          <ac:chgData name="Jodek" userId="e5b00c06eb42c71a" providerId="LiveId" clId="{A4AAC254-D7E0-4DF8-8DE4-52E7473F4233}" dt="2022-03-07T01:57:34.736" v="1866" actId="478"/>
          <ac:picMkLst>
            <pc:docMk/>
            <pc:sldMk cId="2783724229" sldId="287"/>
            <ac:picMk id="8" creationId="{EEC0B3A2-232E-46E8-A41E-305686FFAFA1}"/>
          </ac:picMkLst>
        </pc:picChg>
      </pc:sldChg>
      <pc:sldChg chg="addSp delSp modSp add mod ord">
        <pc:chgData name="Jodek" userId="e5b00c06eb42c71a" providerId="LiveId" clId="{A4AAC254-D7E0-4DF8-8DE4-52E7473F4233}" dt="2022-03-07T02:11:52.453" v="1987" actId="1076"/>
        <pc:sldMkLst>
          <pc:docMk/>
          <pc:sldMk cId="1491852514" sldId="288"/>
        </pc:sldMkLst>
        <pc:spChg chg="mod">
          <ac:chgData name="Jodek" userId="e5b00c06eb42c71a" providerId="LiveId" clId="{A4AAC254-D7E0-4DF8-8DE4-52E7473F4233}" dt="2022-03-07T02:00:29.028" v="1971" actId="20577"/>
          <ac:spMkLst>
            <pc:docMk/>
            <pc:sldMk cId="1491852514" sldId="288"/>
            <ac:spMk id="2" creationId="{C3DFE246-6269-4B71-B16A-DAFB87B63AF2}"/>
          </ac:spMkLst>
        </pc:spChg>
        <pc:picChg chg="add mod">
          <ac:chgData name="Jodek" userId="e5b00c06eb42c71a" providerId="LiveId" clId="{A4AAC254-D7E0-4DF8-8DE4-52E7473F4233}" dt="2022-03-07T02:11:52.453" v="1987" actId="1076"/>
          <ac:picMkLst>
            <pc:docMk/>
            <pc:sldMk cId="1491852514" sldId="288"/>
            <ac:picMk id="5" creationId="{48615137-F2B7-4EF8-8F97-0BE18A1F6D22}"/>
          </ac:picMkLst>
        </pc:picChg>
        <pc:picChg chg="del">
          <ac:chgData name="Jodek" userId="e5b00c06eb42c71a" providerId="LiveId" clId="{A4AAC254-D7E0-4DF8-8DE4-52E7473F4233}" dt="2022-03-07T02:00:37.607" v="1978" actId="478"/>
          <ac:picMkLst>
            <pc:docMk/>
            <pc:sldMk cId="1491852514" sldId="288"/>
            <ac:picMk id="6" creationId="{E74F2BEF-3301-4A07-8A2B-E627CDCDADD5}"/>
          </ac:picMkLst>
        </pc:picChg>
      </pc:sldChg>
      <pc:sldChg chg="addSp delSp modSp add mod ord">
        <pc:chgData name="Jodek" userId="e5b00c06eb42c71a" providerId="LiveId" clId="{A4AAC254-D7E0-4DF8-8DE4-52E7473F4233}" dt="2022-03-07T02:11:22.296" v="1983" actId="1076"/>
        <pc:sldMkLst>
          <pc:docMk/>
          <pc:sldMk cId="2698078112" sldId="289"/>
        </pc:sldMkLst>
        <pc:spChg chg="mod">
          <ac:chgData name="Jodek" userId="e5b00c06eb42c71a" providerId="LiveId" clId="{A4AAC254-D7E0-4DF8-8DE4-52E7473F4233}" dt="2022-03-07T02:00:33.871" v="1975" actId="20577"/>
          <ac:spMkLst>
            <pc:docMk/>
            <pc:sldMk cId="2698078112" sldId="289"/>
            <ac:spMk id="78" creationId="{00000000-0000-0000-0000-000000000000}"/>
          </ac:spMkLst>
        </pc:spChg>
        <pc:picChg chg="del">
          <ac:chgData name="Jodek" userId="e5b00c06eb42c71a" providerId="LiveId" clId="{A4AAC254-D7E0-4DF8-8DE4-52E7473F4233}" dt="2022-03-07T02:00:35.620" v="1976" actId="478"/>
          <ac:picMkLst>
            <pc:docMk/>
            <pc:sldMk cId="2698078112" sldId="289"/>
            <ac:picMk id="3" creationId="{43054F1C-6652-448D-B464-8461B58CD16B}"/>
          </ac:picMkLst>
        </pc:picChg>
        <pc:picChg chg="add mod">
          <ac:chgData name="Jodek" userId="e5b00c06eb42c71a" providerId="LiveId" clId="{A4AAC254-D7E0-4DF8-8DE4-52E7473F4233}" dt="2022-03-07T02:09:58.312" v="1981" actId="1076"/>
          <ac:picMkLst>
            <pc:docMk/>
            <pc:sldMk cId="2698078112" sldId="289"/>
            <ac:picMk id="4" creationId="{62B90149-05DE-4123-8C7C-E5C40B99948B}"/>
          </ac:picMkLst>
        </pc:picChg>
        <pc:picChg chg="del">
          <ac:chgData name="Jodek" userId="e5b00c06eb42c71a" providerId="LiveId" clId="{A4AAC254-D7E0-4DF8-8DE4-52E7473F4233}" dt="2022-03-07T02:00:36.568" v="1977" actId="478"/>
          <ac:picMkLst>
            <pc:docMk/>
            <pc:sldMk cId="2698078112" sldId="289"/>
            <ac:picMk id="6" creationId="{BE2F3EFE-3D01-49F3-8900-175F26894073}"/>
          </ac:picMkLst>
        </pc:picChg>
        <pc:picChg chg="add mod">
          <ac:chgData name="Jodek" userId="e5b00c06eb42c71a" providerId="LiveId" clId="{A4AAC254-D7E0-4DF8-8DE4-52E7473F4233}" dt="2022-03-07T02:11:22.296" v="1983" actId="1076"/>
          <ac:picMkLst>
            <pc:docMk/>
            <pc:sldMk cId="2698078112" sldId="289"/>
            <ac:picMk id="8" creationId="{90ED4527-90A0-4611-AB80-F0CE973F1F5B}"/>
          </ac:picMkLst>
        </pc:pic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153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462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244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540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301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195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830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221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703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339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076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0770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11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265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610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667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mamasahbsdh/pizza.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YZNcwDhy/kanban-templat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https://github.com/Joemamasahbsdh/pizza.bot</a:t>
            </a:r>
            <a:r>
              <a:rPr lang="en-NZ" sz="2000" b="1" dirty="0">
                <a:solidFill>
                  <a:srgbClr val="274E13"/>
                </a:solidFill>
              </a:rPr>
              <a:t>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18628985"/>
              </p:ext>
            </p:extLst>
          </p:nvPr>
        </p:nvGraphicFramePr>
        <p:xfrm>
          <a:off x="311700" y="3960287"/>
          <a:ext cx="8520600" cy="219447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73532989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25B2C43-CDCB-4690-B8A6-BB4E44298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391" y="1110698"/>
            <a:ext cx="2598862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82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v3 -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47102463"/>
              </p:ext>
            </p:extLst>
          </p:nvPr>
        </p:nvGraphicFramePr>
        <p:xfrm>
          <a:off x="311700" y="3960287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Prints value error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353732A-898B-4A36-ACF6-A992F9123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38" y="1017725"/>
            <a:ext cx="3955359" cy="288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20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v4 -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419090915"/>
              </p:ext>
            </p:extLst>
          </p:nvPr>
        </p:nvGraphicFramePr>
        <p:xfrm>
          <a:off x="311700" y="3960287"/>
          <a:ext cx="8520600" cy="246879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deliver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number other than 1 or 2 does not work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73532989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3123D94-09D7-4135-8F26-C15D3FF26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91" y="1017725"/>
            <a:ext cx="2556734" cy="2765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DD91E5-DBE9-4AD8-A0A9-D9BC1A498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395" y="1650806"/>
            <a:ext cx="42195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4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v5 -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91609282"/>
              </p:ext>
            </p:extLst>
          </p:nvPr>
        </p:nvGraphicFramePr>
        <p:xfrm>
          <a:off x="381274" y="3097093"/>
          <a:ext cx="8520600" cy="246879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191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5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deliver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entry – error message asks for input again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number other than 1 or 2 – error message asks for entry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4909683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451E2B8-D894-4F77-9CE0-D37B97F15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73" y="898940"/>
            <a:ext cx="2445445" cy="21981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892AAC-E744-4241-997C-8CEA6780A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717" y="1016941"/>
            <a:ext cx="47815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37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246-6269-4B71-B16A-DAFB87B6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 3 Pickup info (Trello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92CD-764C-4C99-A526-941F7CE7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7017"/>
            <a:ext cx="8520600" cy="3416400"/>
          </a:xfrm>
        </p:spPr>
        <p:txBody>
          <a:bodyPr/>
          <a:lstStyle/>
          <a:p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0D1F8C-B84E-4869-8E0C-853E4E716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7" y="1206460"/>
            <a:ext cx="8819605" cy="288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00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368424015"/>
              </p:ext>
            </p:extLst>
          </p:nvPr>
        </p:nvGraphicFramePr>
        <p:xfrm>
          <a:off x="311700" y="3826676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191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5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1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Accepted blank and printed </a:t>
                      </a:r>
                      <a:r>
                        <a:rPr lang="en-US" sz="1800"/>
                        <a:t>blank input</a:t>
                      </a:r>
                      <a:endParaRPr lang="en-US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3CCC49B-DDB8-438A-8D41-F4ACE2BA5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887" y="1077477"/>
            <a:ext cx="4373218" cy="268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1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246-6269-4B71-B16A-DAFB87B6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 3 Pickup info v2 (Trello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92CD-764C-4C99-A526-941F7CE7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7017"/>
            <a:ext cx="8520600" cy="3416400"/>
          </a:xfrm>
        </p:spPr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9CEDB-C54A-49A6-A0DC-ED26DBE05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57017"/>
            <a:ext cx="80772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71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050190319"/>
              </p:ext>
            </p:extLst>
          </p:nvPr>
        </p:nvGraphicFramePr>
        <p:xfrm>
          <a:off x="311700" y="3826676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191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5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1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sorry this cannot be blank – goes back </a:t>
                      </a:r>
                      <a:r>
                        <a:rPr lang="en-US" sz="1800"/>
                        <a:t>to input </a:t>
                      </a:r>
                      <a:endParaRPr lang="en-US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3E07CEF-0D72-46FE-9A43-0559F990D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17" y="1312825"/>
            <a:ext cx="2587661" cy="20902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FDE02E-F01D-42FC-B42E-E19DB616F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417" y="1203463"/>
            <a:ext cx="4057650" cy="152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7A47ED-AEC3-4F69-8624-B432B110E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3922" y="2727463"/>
            <a:ext cx="3010108" cy="139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25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246-6269-4B71-B16A-DAFB87B6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 3 Pickup info v3 (Trello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92CD-764C-4C99-A526-941F7CE7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7017"/>
            <a:ext cx="8520600" cy="3416400"/>
          </a:xfrm>
        </p:spPr>
        <p:txBody>
          <a:bodyPr/>
          <a:lstStyle/>
          <a:p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DC55B1-7D19-4C77-B8C1-FAD69CE8E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0" y="926567"/>
            <a:ext cx="8759960" cy="399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79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v3 -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826676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191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5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1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sorry this cannot be blank – goes back </a:t>
                      </a:r>
                      <a:r>
                        <a:rPr lang="en-US" sz="1800"/>
                        <a:t>to input </a:t>
                      </a:r>
                      <a:endParaRPr lang="en-US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26847EB-0F94-436E-B8FA-5CF827720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59" y="1106979"/>
            <a:ext cx="3170241" cy="24860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6CFBC9-6581-45FC-977A-6A3051634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766" y="1531613"/>
            <a:ext cx="41433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8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246-6269-4B71-B16A-DAFB87B6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 3 Pickup info v4 (Trello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92CD-764C-4C99-A526-941F7CE7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7017"/>
            <a:ext cx="8520600" cy="3416400"/>
          </a:xfrm>
        </p:spPr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17DE9-DAB6-40CB-8CA6-4F6091D1C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26" y="1328309"/>
            <a:ext cx="8299174" cy="276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6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v4 -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826676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191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5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1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sorry this cannot be blank – goes back </a:t>
                      </a:r>
                      <a:r>
                        <a:rPr lang="en-US" sz="1800"/>
                        <a:t>to input </a:t>
                      </a:r>
                      <a:endParaRPr lang="en-US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927B8B9-83D3-4ABC-AA8B-186F8CD6E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14" y="1129125"/>
            <a:ext cx="3018181" cy="26652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30A9C1-6FFA-4A94-9F62-7A02FEB5E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887" y="1690687"/>
            <a:ext cx="37814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76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246-6269-4B71-B16A-DAFB87B6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 4 Delivery info (Trello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92CD-764C-4C99-A526-941F7CE7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7017"/>
            <a:ext cx="8520600" cy="3416400"/>
          </a:xfrm>
        </p:spPr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984D5-4C56-47B1-80C5-C269D07E9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795" y="1157506"/>
            <a:ext cx="6121262" cy="321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44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v1 -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949237890"/>
              </p:ext>
            </p:extLst>
          </p:nvPr>
        </p:nvGraphicFramePr>
        <p:xfrm>
          <a:off x="311700" y="3406200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421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1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Input phone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Input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Input suburb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Left input blank 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Accepted blank and printed blank input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Printed street and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Asked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F13A2EB-AD47-40F3-BA8E-C4D0CD21A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26" y="789125"/>
            <a:ext cx="2773638" cy="2473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492AB1-6652-44A3-951E-93E57FC79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431" y="1187744"/>
            <a:ext cx="37338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60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246-6269-4B71-B16A-DAFB87B6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 4 Delivery info v2(Trello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92CD-764C-4C99-A526-941F7CE7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7017"/>
            <a:ext cx="8520600" cy="3416400"/>
          </a:xfrm>
        </p:spPr>
        <p:txBody>
          <a:bodyPr/>
          <a:lstStyle/>
          <a:p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9DCE5D-208C-4B87-A119-5981E3D38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057017"/>
            <a:ext cx="80676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65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v2 -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577719544"/>
              </p:ext>
            </p:extLst>
          </p:nvPr>
        </p:nvGraphicFramePr>
        <p:xfrm>
          <a:off x="311700" y="3406200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421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1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Input phone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Input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Input suburb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Left input blank 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Printed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Printed </a:t>
                      </a:r>
                      <a:r>
                        <a:rPr lang="en-US" sz="1200" dirty="0"/>
                        <a:t>street and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Asked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1E90186-0F7E-4A5A-9D8C-83EBAD311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20" y="992555"/>
            <a:ext cx="2175833" cy="2210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288939-9932-40CB-8CA2-145F01C67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117" y="1737300"/>
            <a:ext cx="4276922" cy="11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99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v2 -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406200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421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1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Input phone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Input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Input suburb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Left input blank 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Printed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Printed </a:t>
                      </a:r>
                      <a:r>
                        <a:rPr lang="en-US" sz="1200" dirty="0"/>
                        <a:t>street and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Asked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F288939-9932-40CB-8CA2-145F01C67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117" y="1737300"/>
            <a:ext cx="4276922" cy="11519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B8D3DB-B389-464B-BA77-37810B80B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85" y="924339"/>
            <a:ext cx="2303068" cy="215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28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246-6269-4B71-B16A-DAFB87B6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 5 Pizza menu(Trello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92CD-764C-4C99-A526-941F7CE7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7017"/>
            <a:ext cx="8520600" cy="3416400"/>
          </a:xfrm>
        </p:spPr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95615-8773-46A7-90AE-95498EA52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1204912"/>
            <a:ext cx="79343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56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121839158"/>
              </p:ext>
            </p:extLst>
          </p:nvPr>
        </p:nvGraphicFramePr>
        <p:xfrm>
          <a:off x="311700" y="3406200"/>
          <a:ext cx="8520600" cy="1026311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421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1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Run file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Printed list with </a:t>
                      </a:r>
                      <a:r>
                        <a:rPr lang="en-US" sz="1200"/>
                        <a:t>index number, </a:t>
                      </a:r>
                      <a:r>
                        <a:rPr lang="en-US" sz="1200" dirty="0"/>
                        <a:t>pizzas and prices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A5DD385-396B-4AAC-AE33-3EA87C771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918334"/>
            <a:ext cx="4353405" cy="13775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C0B3A2-232E-46E8-A41E-305686FFA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561" y="1137605"/>
            <a:ext cx="3879739" cy="192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03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246-6269-4B71-B16A-DAFB87B6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 5 Pizza menu v2(Trello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92CD-764C-4C99-A526-941F7CE7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7017"/>
            <a:ext cx="8520600" cy="3416400"/>
          </a:xfrm>
        </p:spPr>
        <p:txBody>
          <a:bodyPr/>
          <a:lstStyle/>
          <a:p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4F2BEF-3301-4A07-8A2B-E627CDCDA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39" y="1229305"/>
            <a:ext cx="8209722" cy="249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CC78B3-179D-497A-996F-3F48BC7AB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256" y="2468025"/>
            <a:ext cx="5047488" cy="251487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5 - Test Plan v2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313866156"/>
              </p:ext>
            </p:extLst>
          </p:nvPr>
        </p:nvGraphicFramePr>
        <p:xfrm>
          <a:off x="311700" y="3406200"/>
          <a:ext cx="8520600" cy="1026311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421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1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Run file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Printed list with index number, pizzas and prices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With price formatted to 2 decimal places and dollar sign. Menu starts at 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3054F1C-6652-448D-B464-8461B58C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794" y="1103772"/>
            <a:ext cx="2628900" cy="1924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2F3EFE-3D01-49F3-8900-175F26894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273543"/>
            <a:ext cx="4856297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24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246-6269-4B71-B16A-DAFB87B6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 5 Pizza menu v3(Trello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92CD-764C-4C99-A526-941F7CE7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7017"/>
            <a:ext cx="8520600" cy="3416400"/>
          </a:xfrm>
        </p:spPr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15137-F2B7-4EF8-8F97-0BE18A1F6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69" y="1017725"/>
            <a:ext cx="8676862" cy="335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52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5 - Test Plan v3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406200"/>
          <a:ext cx="8520600" cy="1026311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421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1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Run file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Printed list with index number, pizzas and prices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With price formatted to 2 decimal places and dollar sign. Menu starts at 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2B90149-05DE-4123-8C7C-E5C40B999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18347"/>
            <a:ext cx="4802877" cy="7338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ED4527-90A0-4611-AB80-F0CE973F1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95798"/>
            <a:ext cx="4276922" cy="11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78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08115" y="378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F9201F-1FB7-46F9-8596-88E82D665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15" y="1790920"/>
            <a:ext cx="4025348" cy="24015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197D3E-D224-4C91-BF30-28DC9B49B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207" y="1790919"/>
            <a:ext cx="4211179" cy="24015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BB3853-4783-432D-8645-C39B1090DBDE}"/>
              </a:ext>
            </a:extLst>
          </p:cNvPr>
          <p:cNvSpPr txBox="1"/>
          <p:nvPr/>
        </p:nvSpPr>
        <p:spPr>
          <a:xfrm>
            <a:off x="506896" y="1302026"/>
            <a:ext cx="7742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Version </a:t>
            </a:r>
            <a:r>
              <a:rPr lang="en-NZ"/>
              <a:t>1                                                                                       Version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181645327"/>
              </p:ext>
            </p:extLst>
          </p:nvPr>
        </p:nvGraphicFramePr>
        <p:xfrm>
          <a:off x="411091" y="391330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</a:t>
                      </a:r>
                      <a:r>
                        <a:rPr lang="en-NZ" sz="1800" dirty="0" err="1"/>
                        <a:t>pogram</a:t>
                      </a:r>
                      <a:r>
                        <a:rPr lang="en-NZ" sz="1800" dirty="0"/>
                        <a:t>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messages with random names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D6D211F-6BAB-40D7-A0A7-25F621F6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63" y="1017725"/>
            <a:ext cx="4371537" cy="19589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408BB9-9EBA-4E80-A0A1-0244E3958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391" y="1339983"/>
            <a:ext cx="3638550" cy="657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16831912"/>
              </p:ext>
            </p:extLst>
          </p:nvPr>
        </p:nvGraphicFramePr>
        <p:xfrm>
          <a:off x="411091" y="3913302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 welcome messages with random names from list of names – Runs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98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246-6269-4B71-B16A-DAFB87B6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 2 (Trello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92CD-764C-4C99-A526-941F7CE7B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87D94-EF87-4D06-BB95-183998455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8" y="1849348"/>
            <a:ext cx="8126901" cy="214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4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246-6269-4B71-B16A-DAFB87B6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 </a:t>
            </a:r>
            <a:r>
              <a:rPr lang="en-NZ"/>
              <a:t>2 v2(</a:t>
            </a:r>
            <a:r>
              <a:rPr lang="en-NZ" dirty="0"/>
              <a:t>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92CD-764C-4C99-A526-941F7CE7B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1B8C1-FFE2-455A-97A8-BC6FA5536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45992"/>
            <a:ext cx="8630292" cy="356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9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09083329"/>
              </p:ext>
            </p:extLst>
          </p:nvPr>
        </p:nvGraphicFramePr>
        <p:xfrm>
          <a:off x="411091" y="391330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p program prints pickup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d program prints delivery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invalid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3BA341E-02C3-4385-BCD0-BEFE97FE2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775" y="1017725"/>
            <a:ext cx="3282710" cy="278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745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1061</Words>
  <Application>Microsoft Office PowerPoint</Application>
  <PresentationFormat>On-screen Show (16:9)</PresentationFormat>
  <Paragraphs>172</Paragraphs>
  <Slides>34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Component 1 version 2 - Test Plan (?and screenshot)</vt:lpstr>
      <vt:lpstr>Component 2 (Trello screenshot)</vt:lpstr>
      <vt:lpstr>Component 2 v2(Trello screenshot)</vt:lpstr>
      <vt:lpstr>Component 2 version 1 - Test Plan (?and screenshot)</vt:lpstr>
      <vt:lpstr>Component 2 v2 - Test Plan (?and screenshot)</vt:lpstr>
      <vt:lpstr>Component 2 v3 - Test Plan (?and screenshot)</vt:lpstr>
      <vt:lpstr>Component 2 v4 - Test Plan (?and screenshot)</vt:lpstr>
      <vt:lpstr>Component 2 v5 - Test Plan (?and screenshot)</vt:lpstr>
      <vt:lpstr>Component 3 Pickup info (Trello screenshot)</vt:lpstr>
      <vt:lpstr>Component 3 v1 - Test Plan (?and screenshot)</vt:lpstr>
      <vt:lpstr>Component 3 Pickup info v2 (Trello screenshot)</vt:lpstr>
      <vt:lpstr>Component 3 v2 - Test Plan (?and screenshot)</vt:lpstr>
      <vt:lpstr>Component 3 Pickup info v3 (Trello screenshot)</vt:lpstr>
      <vt:lpstr>Component 3 v3 - Test Plan (?and screenshot)</vt:lpstr>
      <vt:lpstr>Component 3 Pickup info v4 (Trello screenshot)</vt:lpstr>
      <vt:lpstr>Component 3 v4 - Test Plan (?and screenshot)</vt:lpstr>
      <vt:lpstr>Component 4 Delivery info (Trello screenshot)</vt:lpstr>
      <vt:lpstr>Component 4 v1 - Test Plan (?and screenshot)</vt:lpstr>
      <vt:lpstr>Component 4 Delivery info v2(Trello screenshot)</vt:lpstr>
      <vt:lpstr>Component 4 v2 - Test Plan (?and screenshot)</vt:lpstr>
      <vt:lpstr>Component 4 v2 - Test Plan (?and screenshot)</vt:lpstr>
      <vt:lpstr>Component 5 Pizza menu(Trello screenshot)</vt:lpstr>
      <vt:lpstr>Component 5 - Test Plan (?and screenshot)</vt:lpstr>
      <vt:lpstr>Component 5 Pizza menu v2(Trello screenshot)</vt:lpstr>
      <vt:lpstr>Component 5 - Test Plan v2 (?and screenshot)</vt:lpstr>
      <vt:lpstr>Component 5 Pizza menu v3(Trello screenshot)</vt:lpstr>
      <vt:lpstr>Component 5 - Test Plan v3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Jodek</cp:lastModifiedBy>
  <cp:revision>6</cp:revision>
  <dcterms:modified xsi:type="dcterms:W3CDTF">2022-03-07T02:11:57Z</dcterms:modified>
</cp:coreProperties>
</file>