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70" r:id="rId9"/>
    <p:sldId id="266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61" r:id="rId19"/>
    <p:sldId id="26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AC254-D7E0-4DF8-8DE4-52E7473F4233}" v="6" dt="2022-02-20T21:48:21.62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68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  <pc:docChgLst>
    <pc:chgData name="Jodek" userId="e5b00c06eb42c71a" providerId="LiveId" clId="{A4AAC254-D7E0-4DF8-8DE4-52E7473F4233}"/>
    <pc:docChg chg="custSel addSld modSld sldOrd">
      <pc:chgData name="Jodek" userId="e5b00c06eb42c71a" providerId="LiveId" clId="{A4AAC254-D7E0-4DF8-8DE4-52E7473F4233}" dt="2022-02-23T23:21:47.058" v="1408" actId="20577"/>
      <pc:docMkLst>
        <pc:docMk/>
      </pc:docMkLst>
      <pc:sldChg chg="modSp mod">
        <pc:chgData name="Jodek" userId="e5b00c06eb42c71a" providerId="LiveId" clId="{A4AAC254-D7E0-4DF8-8DE4-52E7473F4233}" dt="2022-02-09T23:20:42.072" v="1" actId="20577"/>
        <pc:sldMkLst>
          <pc:docMk/>
          <pc:sldMk cId="0" sldId="256"/>
        </pc:sldMkLst>
        <pc:spChg chg="mod">
          <ac:chgData name="Jodek" userId="e5b00c06eb42c71a" providerId="LiveId" clId="{A4AAC254-D7E0-4DF8-8DE4-52E7473F4233}" dt="2022-02-09T23:20:42.072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Jodek" userId="e5b00c06eb42c71a" providerId="LiveId" clId="{A4AAC254-D7E0-4DF8-8DE4-52E7473F4233}" dt="2022-02-09T23:24:19.614" v="4" actId="1076"/>
        <pc:sldMkLst>
          <pc:docMk/>
          <pc:sldMk cId="0" sldId="258"/>
        </pc:sldMkLst>
        <pc:picChg chg="add mod">
          <ac:chgData name="Jodek" userId="e5b00c06eb42c71a" providerId="LiveId" clId="{A4AAC254-D7E0-4DF8-8DE4-52E7473F4233}" dt="2022-02-09T23:24:19.614" v="4" actId="1076"/>
          <ac:picMkLst>
            <pc:docMk/>
            <pc:sldMk cId="0" sldId="258"/>
            <ac:picMk id="3" creationId="{2CCC78B3-179D-497A-996F-3F48BC7AB0B9}"/>
          </ac:picMkLst>
        </pc:picChg>
      </pc:sldChg>
      <pc:sldChg chg="addSp modSp mod">
        <pc:chgData name="Jodek" userId="e5b00c06eb42c71a" providerId="LiveId" clId="{A4AAC254-D7E0-4DF8-8DE4-52E7473F4233}" dt="2022-02-17T10:12:22.235" v="492" actId="20577"/>
        <pc:sldMkLst>
          <pc:docMk/>
          <pc:sldMk cId="0" sldId="259"/>
        </pc:sldMkLst>
        <pc:spChg chg="add mod">
          <ac:chgData name="Jodek" userId="e5b00c06eb42c71a" providerId="LiveId" clId="{A4AAC254-D7E0-4DF8-8DE4-52E7473F4233}" dt="2022-02-17T10:12:22.235" v="492" actId="20577"/>
          <ac:spMkLst>
            <pc:docMk/>
            <pc:sldMk cId="0" sldId="259"/>
            <ac:spMk id="5" creationId="{EDBB3853-4783-432D-8645-C39B1090DBDE}"/>
          </ac:spMkLst>
        </pc:spChg>
        <pc:spChg chg="mod">
          <ac:chgData name="Jodek" userId="e5b00c06eb42c71a" providerId="LiveId" clId="{A4AAC254-D7E0-4DF8-8DE4-52E7473F4233}" dt="2022-02-17T10:12:02.280" v="386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Jodek" userId="e5b00c06eb42c71a" providerId="LiveId" clId="{A4AAC254-D7E0-4DF8-8DE4-52E7473F4233}" dt="2022-02-17T10:11:59.826" v="384" actId="1076"/>
          <ac:picMkLst>
            <pc:docMk/>
            <pc:sldMk cId="0" sldId="259"/>
            <ac:picMk id="3" creationId="{C3F9201F-1FB7-46F9-8596-88E82D665E13}"/>
          </ac:picMkLst>
        </pc:picChg>
        <pc:picChg chg="add mod">
          <ac:chgData name="Jodek" userId="e5b00c06eb42c71a" providerId="LiveId" clId="{A4AAC254-D7E0-4DF8-8DE4-52E7473F4233}" dt="2022-02-17T10:12:01.167" v="385" actId="1076"/>
          <ac:picMkLst>
            <pc:docMk/>
            <pc:sldMk cId="0" sldId="259"/>
            <ac:picMk id="4" creationId="{5F197D3E-D224-4C91-BF30-28DC9B49B843}"/>
          </ac:picMkLst>
        </pc:picChg>
      </pc:sldChg>
      <pc:sldChg chg="addSp delSp modSp mod">
        <pc:chgData name="Jodek" userId="e5b00c06eb42c71a" providerId="LiveId" clId="{A4AAC254-D7E0-4DF8-8DE4-52E7473F4233}" dt="2022-02-17T09:17:07.531" v="172" actId="1076"/>
        <pc:sldMkLst>
          <pc:docMk/>
          <pc:sldMk cId="0" sldId="260"/>
        </pc:sldMkLst>
        <pc:graphicFrameChg chg="mod modGraphic">
          <ac:chgData name="Jodek" userId="e5b00c06eb42c71a" providerId="LiveId" clId="{A4AAC254-D7E0-4DF8-8DE4-52E7473F4233}" dt="2022-02-15T20:20:13.184" v="12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09:15:15.273" v="159" actId="478"/>
          <ac:picMkLst>
            <pc:docMk/>
            <pc:sldMk cId="0" sldId="260"/>
            <ac:picMk id="3" creationId="{B11CD947-7C10-4B99-A015-CCFFE01D9548}"/>
          </ac:picMkLst>
        </pc:picChg>
        <pc:picChg chg="add mod">
          <ac:chgData name="Jodek" userId="e5b00c06eb42c71a" providerId="LiveId" clId="{A4AAC254-D7E0-4DF8-8DE4-52E7473F4233}" dt="2022-02-17T09:16:17.429" v="167" actId="1076"/>
          <ac:picMkLst>
            <pc:docMk/>
            <pc:sldMk cId="0" sldId="260"/>
            <ac:picMk id="4" creationId="{9D6D211F-6BAB-40D7-A0A7-25F621F68CD5}"/>
          </ac:picMkLst>
        </pc:picChg>
        <pc:picChg chg="add del mod">
          <ac:chgData name="Jodek" userId="e5b00c06eb42c71a" providerId="LiveId" clId="{A4AAC254-D7E0-4DF8-8DE4-52E7473F4233}" dt="2022-02-17T09:15:15.695" v="160" actId="478"/>
          <ac:picMkLst>
            <pc:docMk/>
            <pc:sldMk cId="0" sldId="260"/>
            <ac:picMk id="5" creationId="{9D4A9542-99CE-4F84-963F-79DBE7959CED}"/>
          </ac:picMkLst>
        </pc:picChg>
        <pc:picChg chg="add del mod">
          <ac:chgData name="Jodek" userId="e5b00c06eb42c71a" providerId="LiveId" clId="{A4AAC254-D7E0-4DF8-8DE4-52E7473F4233}" dt="2022-02-17T09:16:42.982" v="170" actId="478"/>
          <ac:picMkLst>
            <pc:docMk/>
            <pc:sldMk cId="0" sldId="260"/>
            <ac:picMk id="7" creationId="{3A6C7B56-5C9E-40AB-B446-D5D3081EBA72}"/>
          </ac:picMkLst>
        </pc:picChg>
        <pc:picChg chg="add mod">
          <ac:chgData name="Jodek" userId="e5b00c06eb42c71a" providerId="LiveId" clId="{A4AAC254-D7E0-4DF8-8DE4-52E7473F4233}" dt="2022-02-17T09:17:07.531" v="172" actId="1076"/>
          <ac:picMkLst>
            <pc:docMk/>
            <pc:sldMk cId="0" sldId="260"/>
            <ac:picMk id="9" creationId="{C6408BB9-9EBA-4E80-A0A1-0244E395847D}"/>
          </ac:picMkLst>
        </pc:picChg>
      </pc:sldChg>
      <pc:sldChg chg="addSp delSp modSp add mod">
        <pc:chgData name="Jodek" userId="e5b00c06eb42c71a" providerId="LiveId" clId="{A4AAC254-D7E0-4DF8-8DE4-52E7473F4233}" dt="2022-02-17T10:06:06.034" v="197" actId="478"/>
        <pc:sldMkLst>
          <pc:docMk/>
          <pc:sldMk cId="952985335" sldId="263"/>
        </pc:sldMkLst>
        <pc:spChg chg="mod">
          <ac:chgData name="Jodek" userId="e5b00c06eb42c71a" providerId="LiveId" clId="{A4AAC254-D7E0-4DF8-8DE4-52E7473F4233}" dt="2022-02-15T20:53:38.226" v="144" actId="20577"/>
          <ac:spMkLst>
            <pc:docMk/>
            <pc:sldMk cId="952985335" sldId="263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17T09:17:52.440" v="194"/>
          <ac:graphicFrameMkLst>
            <pc:docMk/>
            <pc:sldMk cId="952985335" sldId="263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10:06:06.034" v="197" actId="478"/>
          <ac:picMkLst>
            <pc:docMk/>
            <pc:sldMk cId="952985335" sldId="263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15T20:20:21.222" v="131" actId="478"/>
          <ac:picMkLst>
            <pc:docMk/>
            <pc:sldMk cId="952985335" sldId="263"/>
            <ac:picMk id="3" creationId="{B11CD947-7C10-4B99-A015-CCFFE01D9548}"/>
          </ac:picMkLst>
        </pc:picChg>
        <pc:picChg chg="add del mod">
          <ac:chgData name="Jodek" userId="e5b00c06eb42c71a" providerId="LiveId" clId="{A4AAC254-D7E0-4DF8-8DE4-52E7473F4233}" dt="2022-02-17T10:06:05.805" v="196" actId="478"/>
          <ac:picMkLst>
            <pc:docMk/>
            <pc:sldMk cId="952985335" sldId="263"/>
            <ac:picMk id="4" creationId="{976A0231-75F0-4183-92B1-9941888C23F8}"/>
          </ac:picMkLst>
        </pc:picChg>
        <pc:picChg chg="del">
          <ac:chgData name="Jodek" userId="e5b00c06eb42c71a" providerId="LiveId" clId="{A4AAC254-D7E0-4DF8-8DE4-52E7473F4233}" dt="2022-02-15T20:20:22.934" v="132" actId="478"/>
          <ac:picMkLst>
            <pc:docMk/>
            <pc:sldMk cId="952985335" sldId="263"/>
            <ac:picMk id="5" creationId="{9D4A9542-99CE-4F84-963F-79DBE7959CED}"/>
          </ac:picMkLst>
        </pc:picChg>
        <pc:picChg chg="add del">
          <ac:chgData name="Jodek" userId="e5b00c06eb42c71a" providerId="LiveId" clId="{A4AAC254-D7E0-4DF8-8DE4-52E7473F4233}" dt="2022-02-17T09:17:45.694" v="193" actId="478"/>
          <ac:picMkLst>
            <pc:docMk/>
            <pc:sldMk cId="952985335" sldId="263"/>
            <ac:picMk id="6" creationId="{53DFB500-85E3-4F04-99BC-6CEFF0A06D2C}"/>
          </ac:picMkLst>
        </pc:picChg>
        <pc:picChg chg="add del mod">
          <ac:chgData name="Jodek" userId="e5b00c06eb42c71a" providerId="LiveId" clId="{A4AAC254-D7E0-4DF8-8DE4-52E7473F4233}" dt="2022-02-17T09:17:14.520" v="174" actId="478"/>
          <ac:picMkLst>
            <pc:docMk/>
            <pc:sldMk cId="952985335" sldId="263"/>
            <ac:picMk id="8" creationId="{B3051441-79AF-4B18-8ECF-4717BFDA01E2}"/>
          </ac:picMkLst>
        </pc:picChg>
      </pc:sldChg>
      <pc:sldChg chg="addSp delSp modSp add mod">
        <pc:chgData name="Jodek" userId="e5b00c06eb42c71a" providerId="LiveId" clId="{A4AAC254-D7E0-4DF8-8DE4-52E7473F4233}" dt="2022-02-20T21:17:52.501" v="794" actId="20577"/>
        <pc:sldMkLst>
          <pc:docMk/>
          <pc:sldMk cId="3427482966" sldId="264"/>
        </pc:sldMkLst>
        <pc:spChg chg="mod">
          <ac:chgData name="Jodek" userId="e5b00c06eb42c71a" providerId="LiveId" clId="{A4AAC254-D7E0-4DF8-8DE4-52E7473F4233}" dt="2022-02-20T21:15:01.027" v="647" actId="20577"/>
          <ac:spMkLst>
            <pc:docMk/>
            <pc:sldMk cId="3427482966" sldId="264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0T21:17:52.501" v="794" actId="20577"/>
          <ac:graphicFrameMkLst>
            <pc:docMk/>
            <pc:sldMk cId="3427482966" sldId="264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0T21:15:03.947" v="649" actId="478"/>
          <ac:picMkLst>
            <pc:docMk/>
            <pc:sldMk cId="3427482966" sldId="264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20T21:15:03.335" v="648" actId="478"/>
          <ac:picMkLst>
            <pc:docMk/>
            <pc:sldMk cId="3427482966" sldId="264"/>
            <ac:picMk id="4" creationId="{976A0231-75F0-4183-92B1-9941888C23F8}"/>
          </ac:picMkLst>
        </pc:picChg>
        <pc:picChg chg="add mod">
          <ac:chgData name="Jodek" userId="e5b00c06eb42c71a" providerId="LiveId" clId="{A4AAC254-D7E0-4DF8-8DE4-52E7473F4233}" dt="2022-02-20T21:16:15.200" v="653" actId="1076"/>
          <ac:picMkLst>
            <pc:docMk/>
            <pc:sldMk cId="3427482966" sldId="264"/>
            <ac:picMk id="5" creationId="{C25B2C43-CDCB-4690-B8A6-BB4E44298424}"/>
          </ac:picMkLst>
        </pc:picChg>
      </pc:sldChg>
      <pc:sldChg chg="addSp modSp new mod">
        <pc:chgData name="Jodek" userId="e5b00c06eb42c71a" providerId="LiveId" clId="{A4AAC254-D7E0-4DF8-8DE4-52E7473F4233}" dt="2022-02-21T23:08:03.610" v="1155" actId="14100"/>
        <pc:sldMkLst>
          <pc:docMk/>
          <pc:sldMk cId="3446248947" sldId="265"/>
        </pc:sldMkLst>
        <pc:spChg chg="mod">
          <ac:chgData name="Jodek" userId="e5b00c06eb42c71a" providerId="LiveId" clId="{A4AAC254-D7E0-4DF8-8DE4-52E7473F4233}" dt="2022-02-17T10:07:33.482" v="254" actId="20577"/>
          <ac:spMkLst>
            <pc:docMk/>
            <pc:sldMk cId="3446248947" sldId="265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2-21T23:08:03.610" v="1155" actId="14100"/>
          <ac:picMkLst>
            <pc:docMk/>
            <pc:sldMk cId="3446248947" sldId="265"/>
            <ac:picMk id="5" creationId="{5B487D94-EF87-4D06-BB95-183998455A5F}"/>
          </ac:picMkLst>
        </pc:picChg>
      </pc:sldChg>
      <pc:sldChg chg="addSp modSp add mod ord">
        <pc:chgData name="Jodek" userId="e5b00c06eb42c71a" providerId="LiveId" clId="{A4AAC254-D7E0-4DF8-8DE4-52E7473F4233}" dt="2022-02-20T21:18:07.704" v="796"/>
        <pc:sldMkLst>
          <pc:docMk/>
          <pc:sldMk cId="2073674580" sldId="266"/>
        </pc:sldMkLst>
        <pc:spChg chg="mod">
          <ac:chgData name="Jodek" userId="e5b00c06eb42c71a" providerId="LiveId" clId="{A4AAC254-D7E0-4DF8-8DE4-52E7473F4233}" dt="2022-02-17T11:07:45.246" v="499" actId="20577"/>
          <ac:spMkLst>
            <pc:docMk/>
            <pc:sldMk cId="2073674580" sldId="266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14:43.388" v="644" actId="20577"/>
          <ac:graphicFrameMkLst>
            <pc:docMk/>
            <pc:sldMk cId="2073674580" sldId="266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14:01.396" v="507" actId="1076"/>
          <ac:picMkLst>
            <pc:docMk/>
            <pc:sldMk cId="2073674580" sldId="266"/>
            <ac:picMk id="3" creationId="{23BA341E-02C3-4385-BCD0-BEFE97FE294C}"/>
          </ac:picMkLst>
        </pc:picChg>
      </pc:sldChg>
      <pc:sldChg chg="addSp delSp modSp add mod">
        <pc:chgData name="Jodek" userId="e5b00c06eb42c71a" providerId="LiveId" clId="{A4AAC254-D7E0-4DF8-8DE4-52E7473F4233}" dt="2022-02-20T21:49:18.899" v="993" actId="20577"/>
        <pc:sldMkLst>
          <pc:docMk/>
          <pc:sldMk cId="4010920224" sldId="267"/>
        </pc:sldMkLst>
        <pc:spChg chg="mod">
          <ac:chgData name="Jodek" userId="e5b00c06eb42c71a" providerId="LiveId" clId="{A4AAC254-D7E0-4DF8-8DE4-52E7473F4233}" dt="2022-02-20T21:18:13.921" v="799" actId="20577"/>
          <ac:spMkLst>
            <pc:docMk/>
            <pc:sldMk cId="4010920224" sldId="267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49:18.899" v="993" actId="20577"/>
          <ac:graphicFrameMkLst>
            <pc:docMk/>
            <pc:sldMk cId="4010920224" sldId="267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25:05.909" v="810" actId="1076"/>
          <ac:picMkLst>
            <pc:docMk/>
            <pc:sldMk cId="4010920224" sldId="267"/>
            <ac:picMk id="3" creationId="{C353732A-898B-4A36-ACF6-A992F91231E8}"/>
          </ac:picMkLst>
        </pc:picChg>
        <pc:picChg chg="del">
          <ac:chgData name="Jodek" userId="e5b00c06eb42c71a" providerId="LiveId" clId="{A4AAC254-D7E0-4DF8-8DE4-52E7473F4233}" dt="2022-02-20T21:18:16.658" v="800" actId="478"/>
          <ac:picMkLst>
            <pc:docMk/>
            <pc:sldMk cId="4010920224" sldId="267"/>
            <ac:picMk id="5" creationId="{C25B2C43-CDCB-4690-B8A6-BB4E44298424}"/>
          </ac:picMkLst>
        </pc:picChg>
      </pc:sldChg>
      <pc:sldChg chg="addSp delSp modSp add mod">
        <pc:chgData name="Jodek" userId="e5b00c06eb42c71a" providerId="LiveId" clId="{A4AAC254-D7E0-4DF8-8DE4-52E7473F4233}" dt="2022-02-20T21:48:21.628" v="960"/>
        <pc:sldMkLst>
          <pc:docMk/>
          <pc:sldMk cId="2848548919" sldId="268"/>
        </pc:sldMkLst>
        <pc:spChg chg="mod">
          <ac:chgData name="Jodek" userId="e5b00c06eb42c71a" providerId="LiveId" clId="{A4AAC254-D7E0-4DF8-8DE4-52E7473F4233}" dt="2022-02-20T21:18:21.785" v="803" actId="20577"/>
          <ac:spMkLst>
            <pc:docMk/>
            <pc:sldMk cId="2848548919" sldId="268"/>
            <ac:spMk id="78" creationId="{00000000-0000-0000-0000-000000000000}"/>
          </ac:spMkLst>
        </pc:spChg>
        <pc:graphicFrameChg chg="mod">
          <ac:chgData name="Jodek" userId="e5b00c06eb42c71a" providerId="LiveId" clId="{A4AAC254-D7E0-4DF8-8DE4-52E7473F4233}" dt="2022-02-20T21:48:21.628" v="960"/>
          <ac:graphicFrameMkLst>
            <pc:docMk/>
            <pc:sldMk cId="2848548919" sldId="268"/>
            <ac:graphicFrameMk id="79" creationId="{00000000-0000-0000-0000-000000000000}"/>
          </ac:graphicFrameMkLst>
        </pc:graphicFrameChg>
        <pc:picChg chg="add del">
          <ac:chgData name="Jodek" userId="e5b00c06eb42c71a" providerId="LiveId" clId="{A4AAC254-D7E0-4DF8-8DE4-52E7473F4233}" dt="2022-02-20T21:24:57.557" v="805" actId="478"/>
          <ac:picMkLst>
            <pc:docMk/>
            <pc:sldMk cId="2848548919" sldId="268"/>
            <ac:picMk id="3" creationId="{E5D3D265-EA6B-47B7-B097-AC1B81320E5B}"/>
          </ac:picMkLst>
        </pc:picChg>
        <pc:picChg chg="add mod">
          <ac:chgData name="Jodek" userId="e5b00c06eb42c71a" providerId="LiveId" clId="{A4AAC254-D7E0-4DF8-8DE4-52E7473F4233}" dt="2022-02-20T21:45:59.284" v="851" actId="1076"/>
          <ac:picMkLst>
            <pc:docMk/>
            <pc:sldMk cId="2848548919" sldId="268"/>
            <ac:picMk id="5" creationId="{93123D94-09D7-4135-8F26-C15D3FF26643}"/>
          </ac:picMkLst>
        </pc:picChg>
        <pc:picChg chg="add mod">
          <ac:chgData name="Jodek" userId="e5b00c06eb42c71a" providerId="LiveId" clId="{A4AAC254-D7E0-4DF8-8DE4-52E7473F4233}" dt="2022-02-20T21:46:36.294" v="853" actId="1076"/>
          <ac:picMkLst>
            <pc:docMk/>
            <pc:sldMk cId="2848548919" sldId="268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2:45:06.049" v="1153" actId="1076"/>
        <pc:sldMkLst>
          <pc:docMk/>
          <pc:sldMk cId="3429537914" sldId="269"/>
        </pc:sldMkLst>
        <pc:spChg chg="mod">
          <ac:chgData name="Jodek" userId="e5b00c06eb42c71a" providerId="LiveId" clId="{A4AAC254-D7E0-4DF8-8DE4-52E7473F4233}" dt="2022-02-20T21:49:30.295" v="1006" actId="20577"/>
          <ac:spMkLst>
            <pc:docMk/>
            <pc:sldMk cId="3429537914" sldId="269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1T22:43:25.176" v="1150" actId="20577"/>
          <ac:graphicFrameMkLst>
            <pc:docMk/>
            <pc:sldMk cId="3429537914" sldId="269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1T22:43:29.358" v="1151" actId="1076"/>
          <ac:picMkLst>
            <pc:docMk/>
            <pc:sldMk cId="3429537914" sldId="269"/>
            <ac:picMk id="3" creationId="{0451E2B8-D894-4F77-9CE0-D37B97F158E1}"/>
          </ac:picMkLst>
        </pc:picChg>
        <pc:picChg chg="add mod">
          <ac:chgData name="Jodek" userId="e5b00c06eb42c71a" providerId="LiveId" clId="{A4AAC254-D7E0-4DF8-8DE4-52E7473F4233}" dt="2022-02-21T22:45:06.049" v="1153" actId="1076"/>
          <ac:picMkLst>
            <pc:docMk/>
            <pc:sldMk cId="3429537914" sldId="269"/>
            <ac:picMk id="4" creationId="{85892AAC-E744-4241-997C-8CEA6780A04D}"/>
          </ac:picMkLst>
        </pc:picChg>
        <pc:picChg chg="del">
          <ac:chgData name="Jodek" userId="e5b00c06eb42c71a" providerId="LiveId" clId="{A4AAC254-D7E0-4DF8-8DE4-52E7473F4233}" dt="2022-02-20T21:49:26.521" v="995" actId="478"/>
          <ac:picMkLst>
            <pc:docMk/>
            <pc:sldMk cId="3429537914" sldId="269"/>
            <ac:picMk id="5" creationId="{93123D94-09D7-4135-8F26-C15D3FF26643}"/>
          </ac:picMkLst>
        </pc:picChg>
        <pc:picChg chg="del">
          <ac:chgData name="Jodek" userId="e5b00c06eb42c71a" providerId="LiveId" clId="{A4AAC254-D7E0-4DF8-8DE4-52E7473F4233}" dt="2022-02-20T21:49:26.860" v="996" actId="478"/>
          <ac:picMkLst>
            <pc:docMk/>
            <pc:sldMk cId="3429537914" sldId="269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3:08:24.709" v="1163" actId="20577"/>
        <pc:sldMkLst>
          <pc:docMk/>
          <pc:sldMk cId="3866496639" sldId="270"/>
        </pc:sldMkLst>
        <pc:spChg chg="mod">
          <ac:chgData name="Jodek" userId="e5b00c06eb42c71a" providerId="LiveId" clId="{A4AAC254-D7E0-4DF8-8DE4-52E7473F4233}" dt="2022-02-21T23:08:24.709" v="1163" actId="20577"/>
          <ac:spMkLst>
            <pc:docMk/>
            <pc:sldMk cId="3866496639" sldId="270"/>
            <ac:spMk id="2" creationId="{C3DFE246-6269-4B71-B16A-DAFB87B63AF2}"/>
          </ac:spMkLst>
        </pc:spChg>
        <pc:picChg chg="del mod">
          <ac:chgData name="Jodek" userId="e5b00c06eb42c71a" providerId="LiveId" clId="{A4AAC254-D7E0-4DF8-8DE4-52E7473F4233}" dt="2022-02-21T23:08:11.200" v="1158" actId="478"/>
          <ac:picMkLst>
            <pc:docMk/>
            <pc:sldMk cId="3866496639" sldId="270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1T23:08:15.238" v="1161" actId="1076"/>
          <ac:picMkLst>
            <pc:docMk/>
            <pc:sldMk cId="3866496639" sldId="270"/>
            <ac:picMk id="6" creationId="{B101B8C1-FFE2-455A-97A8-BC6FA55364DE}"/>
          </ac:picMkLst>
        </pc:picChg>
      </pc:sldChg>
      <pc:sldChg chg="addSp delSp modSp add mod ord">
        <pc:chgData name="Jodek" userId="e5b00c06eb42c71a" providerId="LiveId" clId="{A4AAC254-D7E0-4DF8-8DE4-52E7473F4233}" dt="2022-02-23T23:13:10.359" v="1206" actId="20577"/>
        <pc:sldMkLst>
          <pc:docMk/>
          <pc:sldMk cId="2599000352" sldId="271"/>
        </pc:sldMkLst>
        <pc:spChg chg="mod">
          <ac:chgData name="Jodek" userId="e5b00c06eb42c71a" providerId="LiveId" clId="{A4AAC254-D7E0-4DF8-8DE4-52E7473F4233}" dt="2022-02-23T23:13:10.359" v="1206" actId="20577"/>
          <ac:spMkLst>
            <pc:docMk/>
            <pc:sldMk cId="2599000352" sldId="271"/>
            <ac:spMk id="2" creationId="{C3DFE246-6269-4B71-B16A-DAFB87B63AF2}"/>
          </ac:spMkLst>
        </pc:spChg>
        <pc:spChg chg="mod">
          <ac:chgData name="Jodek" userId="e5b00c06eb42c71a" providerId="LiveId" clId="{A4AAC254-D7E0-4DF8-8DE4-52E7473F4233}" dt="2022-02-23T23:13:05.131" v="1185" actId="1076"/>
          <ac:spMkLst>
            <pc:docMk/>
            <pc:sldMk cId="2599000352" sldId="271"/>
            <ac:spMk id="3" creationId="{416E92CD-764C-4C99-A526-941F7CE7B79E}"/>
          </ac:spMkLst>
        </pc:spChg>
        <pc:picChg chg="del">
          <ac:chgData name="Jodek" userId="e5b00c06eb42c71a" providerId="LiveId" clId="{A4AAC254-D7E0-4DF8-8DE4-52E7473F4233}" dt="2022-02-23T23:12:33.159" v="1169" actId="478"/>
          <ac:picMkLst>
            <pc:docMk/>
            <pc:sldMk cId="2599000352" sldId="271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3T23:12:38.898" v="1173" actId="1076"/>
          <ac:picMkLst>
            <pc:docMk/>
            <pc:sldMk cId="2599000352" sldId="271"/>
            <ac:picMk id="6" creationId="{900D1F8C-B84E-4869-8E0C-853E4E7168A7}"/>
          </ac:picMkLst>
        </pc:picChg>
      </pc:sldChg>
      <pc:sldChg chg="addSp delSp modSp add mod ord">
        <pc:chgData name="Jodek" userId="e5b00c06eb42c71a" providerId="LiveId" clId="{A4AAC254-D7E0-4DF8-8DE4-52E7473F4233}" dt="2022-02-23T23:21:47.058" v="1408" actId="20577"/>
        <pc:sldMkLst>
          <pc:docMk/>
          <pc:sldMk cId="73631638" sldId="272"/>
        </pc:sldMkLst>
        <pc:spChg chg="mod">
          <ac:chgData name="Jodek" userId="e5b00c06eb42c71a" providerId="LiveId" clId="{A4AAC254-D7E0-4DF8-8DE4-52E7473F4233}" dt="2022-02-23T23:13:49.720" v="1222" actId="20577"/>
          <ac:spMkLst>
            <pc:docMk/>
            <pc:sldMk cId="73631638" sldId="272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3T23:21:47.058" v="1408" actId="20577"/>
          <ac:graphicFrameMkLst>
            <pc:docMk/>
            <pc:sldMk cId="73631638" sldId="272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3T23:13:33.720" v="1210" actId="478"/>
          <ac:picMkLst>
            <pc:docMk/>
            <pc:sldMk cId="73631638" sldId="272"/>
            <ac:picMk id="3" creationId="{0451E2B8-D894-4F77-9CE0-D37B97F158E1}"/>
          </ac:picMkLst>
        </pc:picChg>
        <pc:picChg chg="del mod">
          <ac:chgData name="Jodek" userId="e5b00c06eb42c71a" providerId="LiveId" clId="{A4AAC254-D7E0-4DF8-8DE4-52E7473F4233}" dt="2022-02-23T23:13:35.160" v="1212" actId="478"/>
          <ac:picMkLst>
            <pc:docMk/>
            <pc:sldMk cId="73631638" sldId="272"/>
            <ac:picMk id="4" creationId="{85892AAC-E744-4241-997C-8CEA6780A04D}"/>
          </ac:picMkLst>
        </pc:picChg>
        <pc:picChg chg="add mod">
          <ac:chgData name="Jodek" userId="e5b00c06eb42c71a" providerId="LiveId" clId="{A4AAC254-D7E0-4DF8-8DE4-52E7473F4233}" dt="2022-02-23T23:15:43.255" v="1236" actId="1076"/>
          <ac:picMkLst>
            <pc:docMk/>
            <pc:sldMk cId="73631638" sldId="272"/>
            <ac:picMk id="5" creationId="{D3CCC49B-DDB8-438A-8D41-F4ACE2BA5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5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46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244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40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1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26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1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6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masahbsdh/pizza.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ZNcwDhy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https://github.com/Joemamasahbsdh/pizza.bot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18628985"/>
              </p:ext>
            </p:extLst>
          </p:nvPr>
        </p:nvGraphicFramePr>
        <p:xfrm>
          <a:off x="311700" y="3960287"/>
          <a:ext cx="8520600" cy="21944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25B2C43-CDCB-4690-B8A6-BB4E4429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91" y="1110698"/>
            <a:ext cx="259886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7102463"/>
              </p:ext>
            </p:extLst>
          </p:nvPr>
        </p:nvGraphicFramePr>
        <p:xfrm>
          <a:off x="311700" y="3960287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53732A-898B-4A36-ACF6-A992F912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8" y="1017725"/>
            <a:ext cx="3955359" cy="28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19090915"/>
              </p:ext>
            </p:extLst>
          </p:nvPr>
        </p:nvGraphicFramePr>
        <p:xfrm>
          <a:off x="311700" y="3960287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3123D94-09D7-4135-8F26-C15D3FF2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017725"/>
            <a:ext cx="2556734" cy="2765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D91E5-DBE9-4AD8-A0A9-D9BC1A49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95" y="1650806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609282"/>
              </p:ext>
            </p:extLst>
          </p:nvPr>
        </p:nvGraphicFramePr>
        <p:xfrm>
          <a:off x="381274" y="3097093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entry – error message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– error message asks for entry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909683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451E2B8-D894-4F77-9CE0-D37B97F1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" y="898940"/>
            <a:ext cx="2445445" cy="2198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92AAC-E744-4241-997C-8CEA6780A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717" y="1016941"/>
            <a:ext cx="4781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3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D1F8C-B84E-4869-8E0C-853E4E71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" y="1206460"/>
            <a:ext cx="8819605" cy="28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0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68424015"/>
              </p:ext>
            </p:extLst>
          </p:nvPr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</a:t>
                      </a:r>
                      <a:r>
                        <a:rPr lang="en-US" sz="1800"/>
                        <a:t>blank input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CCC49B-DDB8-438A-8D41-F4ACE2BA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87" y="1077477"/>
            <a:ext cx="4373218" cy="2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9CEDB-C54A-49A6-A0DC-ED26DBE0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5701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50190319"/>
              </p:ext>
            </p:extLst>
          </p:nvPr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3E07CEF-0D72-46FE-9A43-0559F990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17" y="1312825"/>
            <a:ext cx="2587661" cy="2090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DE02E-F01D-42FC-B42E-E19DB616F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17" y="1203463"/>
            <a:ext cx="405765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7A47ED-AEC3-4F69-8624-B432B110E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922" y="2727463"/>
            <a:ext cx="3010108" cy="13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C78B3-179D-497A-996F-3F48BC7A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2468025"/>
            <a:ext cx="5047488" cy="2514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08115" y="378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9201F-1FB7-46F9-8596-88E82D66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5" y="1790920"/>
            <a:ext cx="4025348" cy="2401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97D3E-D224-4C91-BF30-28DC9B49B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07" y="1790919"/>
            <a:ext cx="4211179" cy="2401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B3853-4783-432D-8645-C39B1090DBDE}"/>
              </a:ext>
            </a:extLst>
          </p:cNvPr>
          <p:cNvSpPr txBox="1"/>
          <p:nvPr/>
        </p:nvSpPr>
        <p:spPr>
          <a:xfrm>
            <a:off x="506896" y="1302026"/>
            <a:ext cx="774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</a:t>
            </a:r>
            <a:r>
              <a:rPr lang="en-NZ"/>
              <a:t>1                                                                                       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81645327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</a:t>
                      </a:r>
                      <a:r>
                        <a:rPr lang="en-NZ" sz="1800" dirty="0" err="1"/>
                        <a:t>pogram</a:t>
                      </a:r>
                      <a:r>
                        <a:rPr lang="en-NZ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messages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6D211F-6BAB-40D7-A0A7-25F621F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3" y="1017725"/>
            <a:ext cx="4371537" cy="1958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8BB9-9EBA-4E80-A0A1-0244E3958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91" y="1339983"/>
            <a:ext cx="36385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16831912"/>
              </p:ext>
            </p:extLst>
          </p:nvPr>
        </p:nvGraphicFramePr>
        <p:xfrm>
          <a:off x="411091" y="391330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messages with random names from list of names – Runs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98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87D94-EF87-4D06-BB95-18399845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1849348"/>
            <a:ext cx="8126901" cy="21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</a:t>
            </a:r>
            <a:r>
              <a:rPr lang="en-NZ"/>
              <a:t>2 v2(</a:t>
            </a:r>
            <a:r>
              <a:rPr lang="en-NZ" dirty="0"/>
              <a:t>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B8C1-FFE2-455A-97A8-BC6FA55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45992"/>
            <a:ext cx="8630292" cy="35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09083329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BA341E-02C3-4385-BCD0-BEFE97FE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75" y="1017725"/>
            <a:ext cx="3282710" cy="27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4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671</Words>
  <Application>Microsoft Office PowerPoint</Application>
  <PresentationFormat>On-screen Show (16:9)</PresentationFormat>
  <Paragraphs>88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v2(Trello screenshot)</vt:lpstr>
      <vt:lpstr>Component 2 version 1 - Test Plan (?and screenshot)</vt:lpstr>
      <vt:lpstr>Component 2 v2 - Test Plan (?and screenshot)</vt:lpstr>
      <vt:lpstr>Component 2 v3 - Test Plan (?and screenshot)</vt:lpstr>
      <vt:lpstr>Component 2 v4 - Test Plan (?and screenshot)</vt:lpstr>
      <vt:lpstr>Component 2 v5 - Test Plan (?and screenshot)</vt:lpstr>
      <vt:lpstr>Component 3 Pickup info (Trello screenshot)</vt:lpstr>
      <vt:lpstr>Component 3 v1 - Test Plan (?and screenshot)</vt:lpstr>
      <vt:lpstr>Component 3 Pickup info v2 (Trello screenshot)</vt:lpstr>
      <vt:lpstr>Component 3 v2 -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Jodek</cp:lastModifiedBy>
  <cp:revision>6</cp:revision>
  <dcterms:modified xsi:type="dcterms:W3CDTF">2022-02-28T00:07:34Z</dcterms:modified>
</cp:coreProperties>
</file>