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5" r:id="rId3"/>
    <p:sldId id="265" r:id="rId4"/>
    <p:sldId id="256" r:id="rId5"/>
    <p:sldId id="291" r:id="rId6"/>
    <p:sldId id="292" r:id="rId7"/>
    <p:sldId id="257" r:id="rId8"/>
    <p:sldId id="258" r:id="rId9"/>
    <p:sldId id="259" r:id="rId10"/>
    <p:sldId id="264" r:id="rId11"/>
    <p:sldId id="267" r:id="rId12"/>
    <p:sldId id="287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A54"/>
    <a:srgbClr val="00B050"/>
    <a:srgbClr val="00488E"/>
    <a:srgbClr val="1A0EB8"/>
    <a:srgbClr val="C2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hyperlink" Target="https://cred-score-calc.herokuap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hyperlink" Target="http://localhost:8501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 descr="Allianz_Arena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00" y="0"/>
            <a:ext cx="11565890" cy="698690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445" y="2698115"/>
            <a:ext cx="5815330" cy="1189990"/>
          </a:xfrm>
        </p:spPr>
        <p:txBody>
          <a:bodyPr>
            <a:noAutofit/>
          </a:bodyPr>
          <a:p>
            <a:r>
              <a:rPr lang="en-IN" altLang="en-US" sz="4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lianz Sans" panose="02000506030000020004" charset="0"/>
                <a:cs typeface="Allianz Sans" panose="02000506030000020004" charset="0"/>
              </a:rPr>
              <a:t>Project Presentation</a:t>
            </a:r>
            <a:endParaRPr lang="en-IN" altLang="en-US" sz="4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lianz Sans" panose="02000506030000020004" charset="0"/>
              <a:cs typeface="Allianz Sans" panose="0200050603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30540" y="5069205"/>
            <a:ext cx="370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002060"/>
                </a:solidFill>
                <a:latin typeface="Sans Serif Collection" panose="020B0502040504020204" charset="0"/>
                <a:cs typeface="Sans Serif Collection" panose="020B0502040504020204" charset="0"/>
              </a:rPr>
              <a:t>Data Analytics/ Joemon Jesudas</a:t>
            </a:r>
            <a:endParaRPr lang="en-IN" altLang="en-US">
              <a:solidFill>
                <a:srgbClr val="002060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Sans Serif Collection" panose="020B0502040504020204" charset="0"/>
                <a:cs typeface="Sans Serif Collection" panose="020B0502040504020204" charset="0"/>
              </a:rPr>
              <a:t>12-Oct-2022</a:t>
            </a:r>
            <a:endParaRPr lang="en-IN" altLang="en-US">
              <a:solidFill>
                <a:srgbClr val="002060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  <p:pic>
        <p:nvPicPr>
          <p:cNvPr id="13" name="Picture 12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35" y="142875"/>
            <a:ext cx="3410585" cy="909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RTA Modelling</a:t>
            </a:r>
            <a:b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</a:b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795"/>
            <a:ext cx="10515600" cy="489648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3200" b="1" u="sng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Objective &amp; Background</a:t>
            </a:r>
            <a:endParaRPr lang="en-IN" altLang="en-US" u="sng"/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RTA claims was created with the intention of reducing the cost of making and processing a personal injury claims and to manage the whole process in a more efficient and time effective manner.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The Road Traffic accident claims are processed through the MOJ       portal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Earlier it handles claims to the value of between 1000£ to 25000£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Now any claims with the value less than 5000</a:t>
            </a: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£ is processed through OIC portal.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90" y="575310"/>
            <a:ext cx="3324225" cy="807085"/>
          </a:xfrm>
        </p:spPr>
        <p:txBody>
          <a:bodyPr>
            <a:normAutofit/>
          </a:bodyPr>
          <a:p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DATASET:</a:t>
            </a:r>
            <a:endParaRPr lang="en-IN" altLang="en-US" sz="32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80" y="1379220"/>
            <a:ext cx="10515600" cy="5192395"/>
          </a:xfrm>
        </p:spPr>
        <p:txBody>
          <a:bodyPr>
            <a:normAutofit lnSpcReduction="10000"/>
          </a:bodyPr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1. Claims captured at CNF level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2. Settlement Date (2017 to 2022)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3. Settled general Damage &gt; 5000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4. Stage 2 settled claims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5. Non- Minor Claimants.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lnSpc>
                <a:spcPct val="20000"/>
              </a:lnSpc>
              <a:buClrTx/>
              <a:buSzTx/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  <a:sym typeface="+mn-ea"/>
              </a:rPr>
              <a:t>Model Overview</a:t>
            </a:r>
            <a:endParaRPr lang="en-IN" altLang="en-US" sz="3200" b="1">
              <a:solidFill>
                <a:srgbClr val="00488E"/>
              </a:solidFill>
              <a:latin typeface="AllianzNeoW04-Regular" panose="020B0504020203020204" charset="0"/>
              <a:ea typeface="+mj-ea"/>
              <a:cs typeface="AllianzNeoW04-Regular" panose="020B0504020203020204" charset="0"/>
            </a:endParaRPr>
          </a:p>
          <a:p>
            <a:pPr algn="just">
              <a:lnSpc>
                <a:spcPct val="50000"/>
              </a:lnSpc>
              <a:buClrTx/>
              <a:buSzTx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Dataset contains 848 records.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Gradient Boosting Regressor was used to build the model.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Accuracy of the model was 78%.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Competitor for Allianz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1590040"/>
          <a:ext cx="777303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0"/>
                <a:gridCol w="57372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Company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About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sz="1800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  <a:sym typeface="+mn-ea"/>
                        </a:rPr>
                        <a:t>1)       AXA</a:t>
                      </a: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French Multinational Insurance Company          headquarted in Paris, France.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  <a:p>
                      <a:pPr marL="2857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AXA provides Investment Management and other financial</a:t>
                      </a: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 </a:t>
                      </a: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 like insurance, Life Insurance etc...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2)       </a:t>
                      </a:r>
                      <a:r>
                        <a:rPr lang="en-IN" altLang="en-US" sz="1800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  <a:sym typeface="+mn-ea"/>
                        </a:rPr>
                        <a:t>AIG </a:t>
                      </a: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Is an American multinational finance and insurance corporation headquarted in New York.</a:t>
                      </a:r>
                      <a:endParaRPr lang="en-I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AIG provides wide range of property casualty insurance, life  insurance, retirement solutions and other financial services to customers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  <a:p>
                      <a:pPr algn="l">
                        <a:lnSpc>
                          <a:spcPct val="18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IN" altLang="en-US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3)  </a:t>
                      </a:r>
                      <a:r>
                        <a:rPr lang="en-IN" altLang="en-US" sz="1800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  <a:sym typeface="+mn-ea"/>
                        </a:rPr>
                        <a:t>  AVIVA</a:t>
                      </a: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Bristish multinational insurance company headquarted in London.</a:t>
                      </a:r>
                      <a:endParaRPr lang="en-I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In UK, AVIVA is the largest general insurer and leading life  and pension provider.</a:t>
                      </a:r>
                      <a:endParaRPr lang="en-I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marL="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AVIVA have 98% claims settlement ratio.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605" y="2865120"/>
            <a:ext cx="4091305" cy="129476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48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Thank you ...</a:t>
            </a:r>
            <a:endParaRPr lang="en-IN" altLang="en-US" sz="4800" b="1">
              <a:solidFill>
                <a:srgbClr val="00488E"/>
              </a:solidFill>
              <a:latin typeface="AllianzNeoW04-Regular" panose="020B0504020203020204" charset="0"/>
              <a:ea typeface="+mj-ea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About Me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I started my career at Allianz as a fresher on May 2022, with much aspiring dreams. And the journey so far has been really motivating, inspiring and educating.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I come from Kottayam, and have completed my Masters in computer Science with Specialisation in Data Analytics in 2022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50825" y="985520"/>
            <a:ext cx="8869045" cy="5876290"/>
            <a:chOff x="-4762" y="508000"/>
            <a:chExt cx="9153525" cy="6342289"/>
          </a:xfrm>
        </p:grpSpPr>
        <p:grpSp>
          <p:nvGrpSpPr>
            <p:cNvPr id="45" name="Group 44"/>
            <p:cNvGrpSpPr/>
            <p:nvPr/>
          </p:nvGrpSpPr>
          <p:grpSpPr>
            <a:xfrm>
              <a:off x="-4762" y="953198"/>
              <a:ext cx="9153525" cy="5897091"/>
              <a:chOff x="-4762" y="953198"/>
              <a:chExt cx="9153525" cy="58970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4762" y="953198"/>
                <a:ext cx="9153525" cy="5897091"/>
                <a:chOff x="-7145" y="532894"/>
                <a:chExt cx="9153525" cy="6207464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0" y="536153"/>
                  <a:ext cx="9144000" cy="6199993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-1" fmla="*/ 5777230 w 5777230"/>
                    <a:gd name="connsiteY0-2" fmla="*/ 0 h 4606769"/>
                    <a:gd name="connsiteX1-3" fmla="*/ 5777230 w 5777230"/>
                    <a:gd name="connsiteY1-4" fmla="*/ 63847 h 4606769"/>
                    <a:gd name="connsiteX2-5" fmla="*/ 5541641 w 5777230"/>
                    <a:gd name="connsiteY2-6" fmla="*/ 73003 h 4606769"/>
                    <a:gd name="connsiteX3-7" fmla="*/ 2172652 w 5777230"/>
                    <a:gd name="connsiteY3-8" fmla="*/ 371477 h 4606769"/>
                    <a:gd name="connsiteX4-9" fmla="*/ 3657600 w 5777230"/>
                    <a:gd name="connsiteY4-10" fmla="*/ 674849 h 4606769"/>
                    <a:gd name="connsiteX5-11" fmla="*/ 1859280 w 5777230"/>
                    <a:gd name="connsiteY5-12" fmla="*/ 1253969 h 4606769"/>
                    <a:gd name="connsiteX6-13" fmla="*/ 5306853 w 5777230"/>
                    <a:gd name="connsiteY6-14" fmla="*/ 2367441 h 4606769"/>
                    <a:gd name="connsiteX7-15" fmla="*/ 0 w 5777230"/>
                    <a:gd name="connsiteY7-16" fmla="*/ 4606769 h 4606769"/>
                    <a:gd name="connsiteX8-17" fmla="*/ 0 w 5777230"/>
                    <a:gd name="connsiteY8-18" fmla="*/ 3204689 h 4606769"/>
                    <a:gd name="connsiteX9-19" fmla="*/ 3639978 w 5777230"/>
                    <a:gd name="connsiteY9-20" fmla="*/ 2276478 h 4606769"/>
                    <a:gd name="connsiteX10-21" fmla="*/ 571023 w 5777230"/>
                    <a:gd name="connsiteY10-22" fmla="*/ 1435420 h 4606769"/>
                    <a:gd name="connsiteX11-23" fmla="*/ 2667000 w 5777230"/>
                    <a:gd name="connsiteY11-24" fmla="*/ 659609 h 4606769"/>
                    <a:gd name="connsiteX12-25" fmla="*/ 1336357 w 5777230"/>
                    <a:gd name="connsiteY12-26" fmla="*/ 450535 h 4606769"/>
                    <a:gd name="connsiteX13-27" fmla="*/ 2084705 w 5777230"/>
                    <a:gd name="connsiteY13-28" fmla="*/ 188439 h 4606769"/>
                    <a:gd name="connsiteX14-29" fmla="*/ 5761942 w 5777230"/>
                    <a:gd name="connsiteY14-30" fmla="*/ 468 h 4606769"/>
                    <a:gd name="connsiteX15-31" fmla="*/ 5777230 w 5777230"/>
                    <a:gd name="connsiteY15-32" fmla="*/ 0 h 4606769"/>
                    <a:gd name="connsiteX0-33" fmla="*/ 5777230 w 5777230"/>
                    <a:gd name="connsiteY0-34" fmla="*/ 0 h 4606769"/>
                    <a:gd name="connsiteX1-35" fmla="*/ 5777230 w 5777230"/>
                    <a:gd name="connsiteY1-36" fmla="*/ 63847 h 4606769"/>
                    <a:gd name="connsiteX2-37" fmla="*/ 5541641 w 5777230"/>
                    <a:gd name="connsiteY2-38" fmla="*/ 73003 h 4606769"/>
                    <a:gd name="connsiteX3-39" fmla="*/ 2172652 w 5777230"/>
                    <a:gd name="connsiteY3-40" fmla="*/ 371477 h 4606769"/>
                    <a:gd name="connsiteX4-41" fmla="*/ 3657600 w 5777230"/>
                    <a:gd name="connsiteY4-42" fmla="*/ 674849 h 4606769"/>
                    <a:gd name="connsiteX5-43" fmla="*/ 1859280 w 5777230"/>
                    <a:gd name="connsiteY5-44" fmla="*/ 1253969 h 4606769"/>
                    <a:gd name="connsiteX6-45" fmla="*/ 5306853 w 5777230"/>
                    <a:gd name="connsiteY6-46" fmla="*/ 2367441 h 4606769"/>
                    <a:gd name="connsiteX7-47" fmla="*/ 0 w 5777230"/>
                    <a:gd name="connsiteY7-48" fmla="*/ 4606769 h 4606769"/>
                    <a:gd name="connsiteX8-49" fmla="*/ 0 w 5777230"/>
                    <a:gd name="connsiteY8-50" fmla="*/ 3204689 h 4606769"/>
                    <a:gd name="connsiteX9-51" fmla="*/ 3639978 w 5777230"/>
                    <a:gd name="connsiteY9-52" fmla="*/ 2276478 h 4606769"/>
                    <a:gd name="connsiteX10-53" fmla="*/ 571023 w 5777230"/>
                    <a:gd name="connsiteY10-54" fmla="*/ 1435420 h 4606769"/>
                    <a:gd name="connsiteX11-55" fmla="*/ 2667000 w 5777230"/>
                    <a:gd name="connsiteY11-56" fmla="*/ 659609 h 4606769"/>
                    <a:gd name="connsiteX12-57" fmla="*/ 1336357 w 5777230"/>
                    <a:gd name="connsiteY12-58" fmla="*/ 450535 h 4606769"/>
                    <a:gd name="connsiteX13-59" fmla="*/ 2084705 w 5777230"/>
                    <a:gd name="connsiteY13-60" fmla="*/ 188439 h 4606769"/>
                    <a:gd name="connsiteX14-61" fmla="*/ 5761942 w 5777230"/>
                    <a:gd name="connsiteY14-62" fmla="*/ 468 h 4606769"/>
                    <a:gd name="connsiteX15-63" fmla="*/ 5777230 w 5777230"/>
                    <a:gd name="connsiteY15-64" fmla="*/ 0 h 4606769"/>
                    <a:gd name="connsiteX0-65" fmla="*/ 5777230 w 5777230"/>
                    <a:gd name="connsiteY0-66" fmla="*/ 0 h 4606769"/>
                    <a:gd name="connsiteX1-67" fmla="*/ 5777230 w 5777230"/>
                    <a:gd name="connsiteY1-68" fmla="*/ 63847 h 4606769"/>
                    <a:gd name="connsiteX2-69" fmla="*/ 5541641 w 5777230"/>
                    <a:gd name="connsiteY2-70" fmla="*/ 73003 h 4606769"/>
                    <a:gd name="connsiteX3-71" fmla="*/ 2172652 w 5777230"/>
                    <a:gd name="connsiteY3-72" fmla="*/ 371477 h 4606769"/>
                    <a:gd name="connsiteX4-73" fmla="*/ 3657600 w 5777230"/>
                    <a:gd name="connsiteY4-74" fmla="*/ 674849 h 4606769"/>
                    <a:gd name="connsiteX5-75" fmla="*/ 1859280 w 5777230"/>
                    <a:gd name="connsiteY5-76" fmla="*/ 1253969 h 4606769"/>
                    <a:gd name="connsiteX6-77" fmla="*/ 5306853 w 5777230"/>
                    <a:gd name="connsiteY6-78" fmla="*/ 2367441 h 4606769"/>
                    <a:gd name="connsiteX7-79" fmla="*/ 0 w 5777230"/>
                    <a:gd name="connsiteY7-80" fmla="*/ 4606769 h 4606769"/>
                    <a:gd name="connsiteX8-81" fmla="*/ 0 w 5777230"/>
                    <a:gd name="connsiteY8-82" fmla="*/ 3204689 h 4606769"/>
                    <a:gd name="connsiteX9-83" fmla="*/ 3639978 w 5777230"/>
                    <a:gd name="connsiteY9-84" fmla="*/ 2276478 h 4606769"/>
                    <a:gd name="connsiteX10-85" fmla="*/ 571023 w 5777230"/>
                    <a:gd name="connsiteY10-86" fmla="*/ 1435420 h 4606769"/>
                    <a:gd name="connsiteX11-87" fmla="*/ 2667000 w 5777230"/>
                    <a:gd name="connsiteY11-88" fmla="*/ 659609 h 4606769"/>
                    <a:gd name="connsiteX12-89" fmla="*/ 1336357 w 5777230"/>
                    <a:gd name="connsiteY12-90" fmla="*/ 450535 h 4606769"/>
                    <a:gd name="connsiteX13-91" fmla="*/ 2084705 w 5777230"/>
                    <a:gd name="connsiteY13-92" fmla="*/ 188439 h 4606769"/>
                    <a:gd name="connsiteX14-93" fmla="*/ 5761942 w 5777230"/>
                    <a:gd name="connsiteY14-94" fmla="*/ 468 h 4606769"/>
                    <a:gd name="connsiteX15-95" fmla="*/ 5777230 w 5777230"/>
                    <a:gd name="connsiteY15-96" fmla="*/ 0 h 4606769"/>
                    <a:gd name="connsiteX0-97" fmla="*/ 5777230 w 5777230"/>
                    <a:gd name="connsiteY0-98" fmla="*/ 0 h 4606769"/>
                    <a:gd name="connsiteX1-99" fmla="*/ 5777230 w 5777230"/>
                    <a:gd name="connsiteY1-100" fmla="*/ 63847 h 4606769"/>
                    <a:gd name="connsiteX2-101" fmla="*/ 5541641 w 5777230"/>
                    <a:gd name="connsiteY2-102" fmla="*/ 73003 h 4606769"/>
                    <a:gd name="connsiteX3-103" fmla="*/ 2172652 w 5777230"/>
                    <a:gd name="connsiteY3-104" fmla="*/ 371477 h 4606769"/>
                    <a:gd name="connsiteX4-105" fmla="*/ 3657600 w 5777230"/>
                    <a:gd name="connsiteY4-106" fmla="*/ 674849 h 4606769"/>
                    <a:gd name="connsiteX5-107" fmla="*/ 1859280 w 5777230"/>
                    <a:gd name="connsiteY5-108" fmla="*/ 1253969 h 4606769"/>
                    <a:gd name="connsiteX6-109" fmla="*/ 5306853 w 5777230"/>
                    <a:gd name="connsiteY6-110" fmla="*/ 2367441 h 4606769"/>
                    <a:gd name="connsiteX7-111" fmla="*/ 0 w 5777230"/>
                    <a:gd name="connsiteY7-112" fmla="*/ 4606769 h 4606769"/>
                    <a:gd name="connsiteX8-113" fmla="*/ 0 w 5777230"/>
                    <a:gd name="connsiteY8-114" fmla="*/ 3204689 h 4606769"/>
                    <a:gd name="connsiteX9-115" fmla="*/ 3639978 w 5777230"/>
                    <a:gd name="connsiteY9-116" fmla="*/ 2276478 h 4606769"/>
                    <a:gd name="connsiteX10-117" fmla="*/ 571023 w 5777230"/>
                    <a:gd name="connsiteY10-118" fmla="*/ 1435420 h 4606769"/>
                    <a:gd name="connsiteX11-119" fmla="*/ 2667000 w 5777230"/>
                    <a:gd name="connsiteY11-120" fmla="*/ 659609 h 4606769"/>
                    <a:gd name="connsiteX12-121" fmla="*/ 1336357 w 5777230"/>
                    <a:gd name="connsiteY12-122" fmla="*/ 450535 h 4606769"/>
                    <a:gd name="connsiteX13-123" fmla="*/ 2084705 w 5777230"/>
                    <a:gd name="connsiteY13-124" fmla="*/ 188439 h 4606769"/>
                    <a:gd name="connsiteX14-125" fmla="*/ 5761942 w 5777230"/>
                    <a:gd name="connsiteY14-126" fmla="*/ 468 h 4606769"/>
                    <a:gd name="connsiteX15-127" fmla="*/ 5777230 w 5777230"/>
                    <a:gd name="connsiteY15-128" fmla="*/ 0 h 4606769"/>
                    <a:gd name="connsiteX0-129" fmla="*/ 5777230 w 5777230"/>
                    <a:gd name="connsiteY0-130" fmla="*/ 0 h 4606769"/>
                    <a:gd name="connsiteX1-131" fmla="*/ 5777230 w 5777230"/>
                    <a:gd name="connsiteY1-132" fmla="*/ 63847 h 4606769"/>
                    <a:gd name="connsiteX2-133" fmla="*/ 5541641 w 5777230"/>
                    <a:gd name="connsiteY2-134" fmla="*/ 73003 h 4606769"/>
                    <a:gd name="connsiteX3-135" fmla="*/ 2172652 w 5777230"/>
                    <a:gd name="connsiteY3-136" fmla="*/ 371477 h 4606769"/>
                    <a:gd name="connsiteX4-137" fmla="*/ 3657600 w 5777230"/>
                    <a:gd name="connsiteY4-138" fmla="*/ 674849 h 4606769"/>
                    <a:gd name="connsiteX5-139" fmla="*/ 1859280 w 5777230"/>
                    <a:gd name="connsiteY5-140" fmla="*/ 1253969 h 4606769"/>
                    <a:gd name="connsiteX6-141" fmla="*/ 5306853 w 5777230"/>
                    <a:gd name="connsiteY6-142" fmla="*/ 2367441 h 4606769"/>
                    <a:gd name="connsiteX7-143" fmla="*/ 0 w 5777230"/>
                    <a:gd name="connsiteY7-144" fmla="*/ 4606769 h 4606769"/>
                    <a:gd name="connsiteX8-145" fmla="*/ 0 w 5777230"/>
                    <a:gd name="connsiteY8-146" fmla="*/ 3204689 h 4606769"/>
                    <a:gd name="connsiteX9-147" fmla="*/ 3639978 w 5777230"/>
                    <a:gd name="connsiteY9-148" fmla="*/ 2276478 h 4606769"/>
                    <a:gd name="connsiteX10-149" fmla="*/ 571023 w 5777230"/>
                    <a:gd name="connsiteY10-150" fmla="*/ 1435420 h 4606769"/>
                    <a:gd name="connsiteX11-151" fmla="*/ 2667000 w 5777230"/>
                    <a:gd name="connsiteY11-152" fmla="*/ 659609 h 4606769"/>
                    <a:gd name="connsiteX12-153" fmla="*/ 1336357 w 5777230"/>
                    <a:gd name="connsiteY12-154" fmla="*/ 450535 h 4606769"/>
                    <a:gd name="connsiteX13-155" fmla="*/ 2084705 w 5777230"/>
                    <a:gd name="connsiteY13-156" fmla="*/ 188439 h 4606769"/>
                    <a:gd name="connsiteX14-157" fmla="*/ 5761942 w 5777230"/>
                    <a:gd name="connsiteY14-158" fmla="*/ 468 h 4606769"/>
                    <a:gd name="connsiteX15-159" fmla="*/ 5777230 w 5777230"/>
                    <a:gd name="connsiteY15-160" fmla="*/ 0 h 4606769"/>
                    <a:gd name="connsiteX0-161" fmla="*/ 5777230 w 5777230"/>
                    <a:gd name="connsiteY0-162" fmla="*/ 0 h 4606769"/>
                    <a:gd name="connsiteX1-163" fmla="*/ 5777230 w 5777230"/>
                    <a:gd name="connsiteY1-164" fmla="*/ 63847 h 4606769"/>
                    <a:gd name="connsiteX2-165" fmla="*/ 5541641 w 5777230"/>
                    <a:gd name="connsiteY2-166" fmla="*/ 73003 h 4606769"/>
                    <a:gd name="connsiteX3-167" fmla="*/ 2172652 w 5777230"/>
                    <a:gd name="connsiteY3-168" fmla="*/ 371477 h 4606769"/>
                    <a:gd name="connsiteX4-169" fmla="*/ 3657600 w 5777230"/>
                    <a:gd name="connsiteY4-170" fmla="*/ 674849 h 4606769"/>
                    <a:gd name="connsiteX5-171" fmla="*/ 1859280 w 5777230"/>
                    <a:gd name="connsiteY5-172" fmla="*/ 1253969 h 4606769"/>
                    <a:gd name="connsiteX6-173" fmla="*/ 5306853 w 5777230"/>
                    <a:gd name="connsiteY6-174" fmla="*/ 2367441 h 4606769"/>
                    <a:gd name="connsiteX7-175" fmla="*/ 0 w 5777230"/>
                    <a:gd name="connsiteY7-176" fmla="*/ 4606769 h 4606769"/>
                    <a:gd name="connsiteX8-177" fmla="*/ 0 w 5777230"/>
                    <a:gd name="connsiteY8-178" fmla="*/ 3204689 h 4606769"/>
                    <a:gd name="connsiteX9-179" fmla="*/ 3639978 w 5777230"/>
                    <a:gd name="connsiteY9-180" fmla="*/ 2276478 h 4606769"/>
                    <a:gd name="connsiteX10-181" fmla="*/ 571023 w 5777230"/>
                    <a:gd name="connsiteY10-182" fmla="*/ 1435420 h 4606769"/>
                    <a:gd name="connsiteX11-183" fmla="*/ 2667000 w 5777230"/>
                    <a:gd name="connsiteY11-184" fmla="*/ 659609 h 4606769"/>
                    <a:gd name="connsiteX12-185" fmla="*/ 1336357 w 5777230"/>
                    <a:gd name="connsiteY12-186" fmla="*/ 450535 h 4606769"/>
                    <a:gd name="connsiteX13-187" fmla="*/ 2084705 w 5777230"/>
                    <a:gd name="connsiteY13-188" fmla="*/ 188439 h 4606769"/>
                    <a:gd name="connsiteX14-189" fmla="*/ 5761942 w 5777230"/>
                    <a:gd name="connsiteY14-190" fmla="*/ 468 h 4606769"/>
                    <a:gd name="connsiteX15-191" fmla="*/ 5777230 w 5777230"/>
                    <a:gd name="connsiteY15-192" fmla="*/ 0 h 4606769"/>
                    <a:gd name="connsiteX0-193" fmla="*/ 5777230 w 5777230"/>
                    <a:gd name="connsiteY0-194" fmla="*/ 0 h 4606769"/>
                    <a:gd name="connsiteX1-195" fmla="*/ 5777230 w 5777230"/>
                    <a:gd name="connsiteY1-196" fmla="*/ 63847 h 4606769"/>
                    <a:gd name="connsiteX2-197" fmla="*/ 5541641 w 5777230"/>
                    <a:gd name="connsiteY2-198" fmla="*/ 73003 h 4606769"/>
                    <a:gd name="connsiteX3-199" fmla="*/ 2172652 w 5777230"/>
                    <a:gd name="connsiteY3-200" fmla="*/ 371477 h 4606769"/>
                    <a:gd name="connsiteX4-201" fmla="*/ 3657600 w 5777230"/>
                    <a:gd name="connsiteY4-202" fmla="*/ 674849 h 4606769"/>
                    <a:gd name="connsiteX5-203" fmla="*/ 1859280 w 5777230"/>
                    <a:gd name="connsiteY5-204" fmla="*/ 1253969 h 4606769"/>
                    <a:gd name="connsiteX6-205" fmla="*/ 5306853 w 5777230"/>
                    <a:gd name="connsiteY6-206" fmla="*/ 2367441 h 4606769"/>
                    <a:gd name="connsiteX7-207" fmla="*/ 0 w 5777230"/>
                    <a:gd name="connsiteY7-208" fmla="*/ 4606769 h 4606769"/>
                    <a:gd name="connsiteX8-209" fmla="*/ 0 w 5777230"/>
                    <a:gd name="connsiteY8-210" fmla="*/ 3204689 h 4606769"/>
                    <a:gd name="connsiteX9-211" fmla="*/ 3639978 w 5777230"/>
                    <a:gd name="connsiteY9-212" fmla="*/ 2276478 h 4606769"/>
                    <a:gd name="connsiteX10-213" fmla="*/ 571023 w 5777230"/>
                    <a:gd name="connsiteY10-214" fmla="*/ 1435420 h 4606769"/>
                    <a:gd name="connsiteX11-215" fmla="*/ 2667000 w 5777230"/>
                    <a:gd name="connsiteY11-216" fmla="*/ 659609 h 4606769"/>
                    <a:gd name="connsiteX12-217" fmla="*/ 1336357 w 5777230"/>
                    <a:gd name="connsiteY12-218" fmla="*/ 450535 h 4606769"/>
                    <a:gd name="connsiteX13-219" fmla="*/ 2084705 w 5777230"/>
                    <a:gd name="connsiteY13-220" fmla="*/ 188439 h 4606769"/>
                    <a:gd name="connsiteX14-221" fmla="*/ 5761942 w 5777230"/>
                    <a:gd name="connsiteY14-222" fmla="*/ 468 h 4606769"/>
                    <a:gd name="connsiteX15-223" fmla="*/ 5777230 w 5777230"/>
                    <a:gd name="connsiteY15-224" fmla="*/ 0 h 4606769"/>
                    <a:gd name="connsiteX0-225" fmla="*/ 5777230 w 5777230"/>
                    <a:gd name="connsiteY0-226" fmla="*/ 0 h 4606769"/>
                    <a:gd name="connsiteX1-227" fmla="*/ 5777230 w 5777230"/>
                    <a:gd name="connsiteY1-228" fmla="*/ 63847 h 4606769"/>
                    <a:gd name="connsiteX2-229" fmla="*/ 5541641 w 5777230"/>
                    <a:gd name="connsiteY2-230" fmla="*/ 73003 h 4606769"/>
                    <a:gd name="connsiteX3-231" fmla="*/ 2172652 w 5777230"/>
                    <a:gd name="connsiteY3-232" fmla="*/ 371477 h 4606769"/>
                    <a:gd name="connsiteX4-233" fmla="*/ 3657600 w 5777230"/>
                    <a:gd name="connsiteY4-234" fmla="*/ 674849 h 4606769"/>
                    <a:gd name="connsiteX5-235" fmla="*/ 1859280 w 5777230"/>
                    <a:gd name="connsiteY5-236" fmla="*/ 1253969 h 4606769"/>
                    <a:gd name="connsiteX6-237" fmla="*/ 5306853 w 5777230"/>
                    <a:gd name="connsiteY6-238" fmla="*/ 2367441 h 4606769"/>
                    <a:gd name="connsiteX7-239" fmla="*/ 0 w 5777230"/>
                    <a:gd name="connsiteY7-240" fmla="*/ 4606769 h 4606769"/>
                    <a:gd name="connsiteX8-241" fmla="*/ 0 w 5777230"/>
                    <a:gd name="connsiteY8-242" fmla="*/ 3204689 h 4606769"/>
                    <a:gd name="connsiteX9-243" fmla="*/ 3639978 w 5777230"/>
                    <a:gd name="connsiteY9-244" fmla="*/ 2276478 h 4606769"/>
                    <a:gd name="connsiteX10-245" fmla="*/ 571023 w 5777230"/>
                    <a:gd name="connsiteY10-246" fmla="*/ 1435420 h 4606769"/>
                    <a:gd name="connsiteX11-247" fmla="*/ 2667000 w 5777230"/>
                    <a:gd name="connsiteY11-248" fmla="*/ 659609 h 4606769"/>
                    <a:gd name="connsiteX12-249" fmla="*/ 1336357 w 5777230"/>
                    <a:gd name="connsiteY12-250" fmla="*/ 450535 h 4606769"/>
                    <a:gd name="connsiteX13-251" fmla="*/ 2084705 w 5777230"/>
                    <a:gd name="connsiteY13-252" fmla="*/ 188439 h 4606769"/>
                    <a:gd name="connsiteX14-253" fmla="*/ 5761942 w 5777230"/>
                    <a:gd name="connsiteY14-254" fmla="*/ 468 h 4606769"/>
                    <a:gd name="connsiteX15-255" fmla="*/ 5777230 w 5777230"/>
                    <a:gd name="connsiteY15-256" fmla="*/ 0 h 4606769"/>
                    <a:gd name="connsiteX0-257" fmla="*/ 5777230 w 5777230"/>
                    <a:gd name="connsiteY0-258" fmla="*/ 0 h 4606769"/>
                    <a:gd name="connsiteX1-259" fmla="*/ 5777230 w 5777230"/>
                    <a:gd name="connsiteY1-260" fmla="*/ 63847 h 4606769"/>
                    <a:gd name="connsiteX2-261" fmla="*/ 5541641 w 5777230"/>
                    <a:gd name="connsiteY2-262" fmla="*/ 73003 h 4606769"/>
                    <a:gd name="connsiteX3-263" fmla="*/ 2172652 w 5777230"/>
                    <a:gd name="connsiteY3-264" fmla="*/ 371477 h 4606769"/>
                    <a:gd name="connsiteX4-265" fmla="*/ 3657600 w 5777230"/>
                    <a:gd name="connsiteY4-266" fmla="*/ 674849 h 4606769"/>
                    <a:gd name="connsiteX5-267" fmla="*/ 1859280 w 5777230"/>
                    <a:gd name="connsiteY5-268" fmla="*/ 1253969 h 4606769"/>
                    <a:gd name="connsiteX6-269" fmla="*/ 5306853 w 5777230"/>
                    <a:gd name="connsiteY6-270" fmla="*/ 2367441 h 4606769"/>
                    <a:gd name="connsiteX7-271" fmla="*/ 0 w 5777230"/>
                    <a:gd name="connsiteY7-272" fmla="*/ 4606769 h 4606769"/>
                    <a:gd name="connsiteX8-273" fmla="*/ 0 w 5777230"/>
                    <a:gd name="connsiteY8-274" fmla="*/ 3204689 h 4606769"/>
                    <a:gd name="connsiteX9-275" fmla="*/ 3639978 w 5777230"/>
                    <a:gd name="connsiteY9-276" fmla="*/ 2276478 h 4606769"/>
                    <a:gd name="connsiteX10-277" fmla="*/ 571023 w 5777230"/>
                    <a:gd name="connsiteY10-278" fmla="*/ 1435420 h 4606769"/>
                    <a:gd name="connsiteX11-279" fmla="*/ 2667000 w 5777230"/>
                    <a:gd name="connsiteY11-280" fmla="*/ 659609 h 4606769"/>
                    <a:gd name="connsiteX12-281" fmla="*/ 1336357 w 5777230"/>
                    <a:gd name="connsiteY12-282" fmla="*/ 450535 h 4606769"/>
                    <a:gd name="connsiteX13-283" fmla="*/ 2084705 w 5777230"/>
                    <a:gd name="connsiteY13-284" fmla="*/ 188439 h 4606769"/>
                    <a:gd name="connsiteX14-285" fmla="*/ 5761942 w 5777230"/>
                    <a:gd name="connsiteY14-286" fmla="*/ 468 h 4606769"/>
                    <a:gd name="connsiteX15-287" fmla="*/ 5777230 w 5777230"/>
                    <a:gd name="connsiteY15-288" fmla="*/ 0 h 4606769"/>
                    <a:gd name="connsiteX0-289" fmla="*/ 5777230 w 5777230"/>
                    <a:gd name="connsiteY0-290" fmla="*/ 0 h 4606769"/>
                    <a:gd name="connsiteX1-291" fmla="*/ 5777230 w 5777230"/>
                    <a:gd name="connsiteY1-292" fmla="*/ 63847 h 4606769"/>
                    <a:gd name="connsiteX2-293" fmla="*/ 5541641 w 5777230"/>
                    <a:gd name="connsiteY2-294" fmla="*/ 73003 h 4606769"/>
                    <a:gd name="connsiteX3-295" fmla="*/ 2172652 w 5777230"/>
                    <a:gd name="connsiteY3-296" fmla="*/ 371477 h 4606769"/>
                    <a:gd name="connsiteX4-297" fmla="*/ 3657600 w 5777230"/>
                    <a:gd name="connsiteY4-298" fmla="*/ 674849 h 4606769"/>
                    <a:gd name="connsiteX5-299" fmla="*/ 1859280 w 5777230"/>
                    <a:gd name="connsiteY5-300" fmla="*/ 1253969 h 4606769"/>
                    <a:gd name="connsiteX6-301" fmla="*/ 5306853 w 5777230"/>
                    <a:gd name="connsiteY6-302" fmla="*/ 2367441 h 4606769"/>
                    <a:gd name="connsiteX7-303" fmla="*/ 0 w 5777230"/>
                    <a:gd name="connsiteY7-304" fmla="*/ 4606769 h 4606769"/>
                    <a:gd name="connsiteX8-305" fmla="*/ 0 w 5777230"/>
                    <a:gd name="connsiteY8-306" fmla="*/ 3204689 h 4606769"/>
                    <a:gd name="connsiteX9-307" fmla="*/ 3639978 w 5777230"/>
                    <a:gd name="connsiteY9-308" fmla="*/ 2276478 h 4606769"/>
                    <a:gd name="connsiteX10-309" fmla="*/ 571023 w 5777230"/>
                    <a:gd name="connsiteY10-310" fmla="*/ 1435420 h 4606769"/>
                    <a:gd name="connsiteX11-311" fmla="*/ 2667000 w 5777230"/>
                    <a:gd name="connsiteY11-312" fmla="*/ 659609 h 4606769"/>
                    <a:gd name="connsiteX12-313" fmla="*/ 1336357 w 5777230"/>
                    <a:gd name="connsiteY12-314" fmla="*/ 450535 h 4606769"/>
                    <a:gd name="connsiteX13-315" fmla="*/ 2084705 w 5777230"/>
                    <a:gd name="connsiteY13-316" fmla="*/ 188439 h 4606769"/>
                    <a:gd name="connsiteX14-317" fmla="*/ 5761942 w 5777230"/>
                    <a:gd name="connsiteY14-318" fmla="*/ 468 h 4606769"/>
                    <a:gd name="connsiteX15-319" fmla="*/ 5777230 w 5777230"/>
                    <a:gd name="connsiteY15-320" fmla="*/ 0 h 4606769"/>
                    <a:gd name="connsiteX0-321" fmla="*/ 5777230 w 5777230"/>
                    <a:gd name="connsiteY0-322" fmla="*/ 0 h 4606769"/>
                    <a:gd name="connsiteX1-323" fmla="*/ 5777230 w 5777230"/>
                    <a:gd name="connsiteY1-324" fmla="*/ 63847 h 4606769"/>
                    <a:gd name="connsiteX2-325" fmla="*/ 5541641 w 5777230"/>
                    <a:gd name="connsiteY2-326" fmla="*/ 73003 h 4606769"/>
                    <a:gd name="connsiteX3-327" fmla="*/ 2172652 w 5777230"/>
                    <a:gd name="connsiteY3-328" fmla="*/ 371477 h 4606769"/>
                    <a:gd name="connsiteX4-329" fmla="*/ 3657600 w 5777230"/>
                    <a:gd name="connsiteY4-330" fmla="*/ 674849 h 4606769"/>
                    <a:gd name="connsiteX5-331" fmla="*/ 1859280 w 5777230"/>
                    <a:gd name="connsiteY5-332" fmla="*/ 1253969 h 4606769"/>
                    <a:gd name="connsiteX6-333" fmla="*/ 5306853 w 5777230"/>
                    <a:gd name="connsiteY6-334" fmla="*/ 2367441 h 4606769"/>
                    <a:gd name="connsiteX7-335" fmla="*/ 0 w 5777230"/>
                    <a:gd name="connsiteY7-336" fmla="*/ 4606769 h 4606769"/>
                    <a:gd name="connsiteX8-337" fmla="*/ 0 w 5777230"/>
                    <a:gd name="connsiteY8-338" fmla="*/ 3204689 h 4606769"/>
                    <a:gd name="connsiteX9-339" fmla="*/ 3639978 w 5777230"/>
                    <a:gd name="connsiteY9-340" fmla="*/ 2276478 h 4606769"/>
                    <a:gd name="connsiteX10-341" fmla="*/ 571023 w 5777230"/>
                    <a:gd name="connsiteY10-342" fmla="*/ 1435420 h 4606769"/>
                    <a:gd name="connsiteX11-343" fmla="*/ 2667000 w 5777230"/>
                    <a:gd name="connsiteY11-344" fmla="*/ 659609 h 4606769"/>
                    <a:gd name="connsiteX12-345" fmla="*/ 1336357 w 5777230"/>
                    <a:gd name="connsiteY12-346" fmla="*/ 450535 h 4606769"/>
                    <a:gd name="connsiteX13-347" fmla="*/ 2084705 w 5777230"/>
                    <a:gd name="connsiteY13-348" fmla="*/ 188439 h 4606769"/>
                    <a:gd name="connsiteX14-349" fmla="*/ 5761942 w 5777230"/>
                    <a:gd name="connsiteY14-350" fmla="*/ 468 h 4606769"/>
                    <a:gd name="connsiteX15-351" fmla="*/ 5777230 w 5777230"/>
                    <a:gd name="connsiteY15-352" fmla="*/ 0 h 4606769"/>
                    <a:gd name="connsiteX0-353" fmla="*/ 5777230 w 5777230"/>
                    <a:gd name="connsiteY0-354" fmla="*/ 0 h 4606769"/>
                    <a:gd name="connsiteX1-355" fmla="*/ 5777230 w 5777230"/>
                    <a:gd name="connsiteY1-356" fmla="*/ 63847 h 4606769"/>
                    <a:gd name="connsiteX2-357" fmla="*/ 5541641 w 5777230"/>
                    <a:gd name="connsiteY2-358" fmla="*/ 73003 h 4606769"/>
                    <a:gd name="connsiteX3-359" fmla="*/ 2172652 w 5777230"/>
                    <a:gd name="connsiteY3-360" fmla="*/ 371477 h 4606769"/>
                    <a:gd name="connsiteX4-361" fmla="*/ 3657600 w 5777230"/>
                    <a:gd name="connsiteY4-362" fmla="*/ 674849 h 4606769"/>
                    <a:gd name="connsiteX5-363" fmla="*/ 1859280 w 5777230"/>
                    <a:gd name="connsiteY5-364" fmla="*/ 1253969 h 4606769"/>
                    <a:gd name="connsiteX6-365" fmla="*/ 5306853 w 5777230"/>
                    <a:gd name="connsiteY6-366" fmla="*/ 2367441 h 4606769"/>
                    <a:gd name="connsiteX7-367" fmla="*/ 0 w 5777230"/>
                    <a:gd name="connsiteY7-368" fmla="*/ 4606769 h 4606769"/>
                    <a:gd name="connsiteX8-369" fmla="*/ 0 w 5777230"/>
                    <a:gd name="connsiteY8-370" fmla="*/ 3204689 h 4606769"/>
                    <a:gd name="connsiteX9-371" fmla="*/ 3639978 w 5777230"/>
                    <a:gd name="connsiteY9-372" fmla="*/ 2276478 h 4606769"/>
                    <a:gd name="connsiteX10-373" fmla="*/ 571023 w 5777230"/>
                    <a:gd name="connsiteY10-374" fmla="*/ 1435420 h 4606769"/>
                    <a:gd name="connsiteX11-375" fmla="*/ 2667000 w 5777230"/>
                    <a:gd name="connsiteY11-376" fmla="*/ 659609 h 4606769"/>
                    <a:gd name="connsiteX12-377" fmla="*/ 1336357 w 5777230"/>
                    <a:gd name="connsiteY12-378" fmla="*/ 450535 h 4606769"/>
                    <a:gd name="connsiteX13-379" fmla="*/ 2084705 w 5777230"/>
                    <a:gd name="connsiteY13-380" fmla="*/ 188439 h 4606769"/>
                    <a:gd name="connsiteX14-381" fmla="*/ 5761942 w 5777230"/>
                    <a:gd name="connsiteY14-382" fmla="*/ 468 h 4606769"/>
                    <a:gd name="connsiteX15-383" fmla="*/ 5777230 w 5777230"/>
                    <a:gd name="connsiteY15-384" fmla="*/ 0 h 4606769"/>
                    <a:gd name="connsiteX0-385" fmla="*/ 5777230 w 5777230"/>
                    <a:gd name="connsiteY0-386" fmla="*/ 0 h 4606769"/>
                    <a:gd name="connsiteX1-387" fmla="*/ 5777230 w 5777230"/>
                    <a:gd name="connsiteY1-388" fmla="*/ 63847 h 4606769"/>
                    <a:gd name="connsiteX2-389" fmla="*/ 5541641 w 5777230"/>
                    <a:gd name="connsiteY2-390" fmla="*/ 73003 h 4606769"/>
                    <a:gd name="connsiteX3-391" fmla="*/ 2172652 w 5777230"/>
                    <a:gd name="connsiteY3-392" fmla="*/ 371477 h 4606769"/>
                    <a:gd name="connsiteX4-393" fmla="*/ 3657600 w 5777230"/>
                    <a:gd name="connsiteY4-394" fmla="*/ 674849 h 4606769"/>
                    <a:gd name="connsiteX5-395" fmla="*/ 1859280 w 5777230"/>
                    <a:gd name="connsiteY5-396" fmla="*/ 1253969 h 4606769"/>
                    <a:gd name="connsiteX6-397" fmla="*/ 5306853 w 5777230"/>
                    <a:gd name="connsiteY6-398" fmla="*/ 2367441 h 4606769"/>
                    <a:gd name="connsiteX7-399" fmla="*/ 0 w 5777230"/>
                    <a:gd name="connsiteY7-400" fmla="*/ 4606769 h 4606769"/>
                    <a:gd name="connsiteX8-401" fmla="*/ 0 w 5777230"/>
                    <a:gd name="connsiteY8-402" fmla="*/ 3204689 h 4606769"/>
                    <a:gd name="connsiteX9-403" fmla="*/ 3639978 w 5777230"/>
                    <a:gd name="connsiteY9-404" fmla="*/ 2276478 h 4606769"/>
                    <a:gd name="connsiteX10-405" fmla="*/ 571023 w 5777230"/>
                    <a:gd name="connsiteY10-406" fmla="*/ 1435420 h 4606769"/>
                    <a:gd name="connsiteX11-407" fmla="*/ 2667000 w 5777230"/>
                    <a:gd name="connsiteY11-408" fmla="*/ 659609 h 4606769"/>
                    <a:gd name="connsiteX12-409" fmla="*/ 1336357 w 5777230"/>
                    <a:gd name="connsiteY12-410" fmla="*/ 450535 h 4606769"/>
                    <a:gd name="connsiteX13-411" fmla="*/ 2084705 w 5777230"/>
                    <a:gd name="connsiteY13-412" fmla="*/ 188439 h 4606769"/>
                    <a:gd name="connsiteX14-413" fmla="*/ 5761942 w 5777230"/>
                    <a:gd name="connsiteY14-414" fmla="*/ 468 h 4606769"/>
                    <a:gd name="connsiteX15-415" fmla="*/ 5777230 w 5777230"/>
                    <a:gd name="connsiteY15-416" fmla="*/ 0 h 4606769"/>
                    <a:gd name="connsiteX0-417" fmla="*/ 5777230 w 5777230"/>
                    <a:gd name="connsiteY0-418" fmla="*/ 0 h 4606769"/>
                    <a:gd name="connsiteX1-419" fmla="*/ 5777230 w 5777230"/>
                    <a:gd name="connsiteY1-420" fmla="*/ 63847 h 4606769"/>
                    <a:gd name="connsiteX2-421" fmla="*/ 5541641 w 5777230"/>
                    <a:gd name="connsiteY2-422" fmla="*/ 73003 h 4606769"/>
                    <a:gd name="connsiteX3-423" fmla="*/ 2172652 w 5777230"/>
                    <a:gd name="connsiteY3-424" fmla="*/ 371477 h 4606769"/>
                    <a:gd name="connsiteX4-425" fmla="*/ 3657600 w 5777230"/>
                    <a:gd name="connsiteY4-426" fmla="*/ 674849 h 4606769"/>
                    <a:gd name="connsiteX5-427" fmla="*/ 1859280 w 5777230"/>
                    <a:gd name="connsiteY5-428" fmla="*/ 1253969 h 4606769"/>
                    <a:gd name="connsiteX6-429" fmla="*/ 5306853 w 5777230"/>
                    <a:gd name="connsiteY6-430" fmla="*/ 2367441 h 4606769"/>
                    <a:gd name="connsiteX7-431" fmla="*/ 0 w 5777230"/>
                    <a:gd name="connsiteY7-432" fmla="*/ 4606769 h 4606769"/>
                    <a:gd name="connsiteX8-433" fmla="*/ 0 w 5777230"/>
                    <a:gd name="connsiteY8-434" fmla="*/ 3204689 h 4606769"/>
                    <a:gd name="connsiteX9-435" fmla="*/ 3639978 w 5777230"/>
                    <a:gd name="connsiteY9-436" fmla="*/ 2276478 h 4606769"/>
                    <a:gd name="connsiteX10-437" fmla="*/ 571023 w 5777230"/>
                    <a:gd name="connsiteY10-438" fmla="*/ 1435420 h 4606769"/>
                    <a:gd name="connsiteX11-439" fmla="*/ 2667000 w 5777230"/>
                    <a:gd name="connsiteY11-440" fmla="*/ 659609 h 4606769"/>
                    <a:gd name="connsiteX12-441" fmla="*/ 1336357 w 5777230"/>
                    <a:gd name="connsiteY12-442" fmla="*/ 450535 h 4606769"/>
                    <a:gd name="connsiteX13-443" fmla="*/ 2084705 w 5777230"/>
                    <a:gd name="connsiteY13-444" fmla="*/ 188439 h 4606769"/>
                    <a:gd name="connsiteX14-445" fmla="*/ 5761942 w 5777230"/>
                    <a:gd name="connsiteY14-446" fmla="*/ 468 h 4606769"/>
                    <a:gd name="connsiteX15-447" fmla="*/ 5777230 w 5777230"/>
                    <a:gd name="connsiteY15-448" fmla="*/ 0 h 4606769"/>
                    <a:gd name="connsiteX0-449" fmla="*/ 5777230 w 5777230"/>
                    <a:gd name="connsiteY0-450" fmla="*/ 0 h 4606769"/>
                    <a:gd name="connsiteX1-451" fmla="*/ 5777230 w 5777230"/>
                    <a:gd name="connsiteY1-452" fmla="*/ 63847 h 4606769"/>
                    <a:gd name="connsiteX2-453" fmla="*/ 5541641 w 5777230"/>
                    <a:gd name="connsiteY2-454" fmla="*/ 73003 h 4606769"/>
                    <a:gd name="connsiteX3-455" fmla="*/ 2172652 w 5777230"/>
                    <a:gd name="connsiteY3-456" fmla="*/ 371477 h 4606769"/>
                    <a:gd name="connsiteX4-457" fmla="*/ 3657600 w 5777230"/>
                    <a:gd name="connsiteY4-458" fmla="*/ 674849 h 4606769"/>
                    <a:gd name="connsiteX5-459" fmla="*/ 1859280 w 5777230"/>
                    <a:gd name="connsiteY5-460" fmla="*/ 1253969 h 4606769"/>
                    <a:gd name="connsiteX6-461" fmla="*/ 5306853 w 5777230"/>
                    <a:gd name="connsiteY6-462" fmla="*/ 2367441 h 4606769"/>
                    <a:gd name="connsiteX7-463" fmla="*/ 0 w 5777230"/>
                    <a:gd name="connsiteY7-464" fmla="*/ 4606769 h 4606769"/>
                    <a:gd name="connsiteX8-465" fmla="*/ 0 w 5777230"/>
                    <a:gd name="connsiteY8-466" fmla="*/ 3204689 h 4606769"/>
                    <a:gd name="connsiteX9-467" fmla="*/ 3639978 w 5777230"/>
                    <a:gd name="connsiteY9-468" fmla="*/ 2276478 h 4606769"/>
                    <a:gd name="connsiteX10-469" fmla="*/ 571023 w 5777230"/>
                    <a:gd name="connsiteY10-470" fmla="*/ 1435420 h 4606769"/>
                    <a:gd name="connsiteX11-471" fmla="*/ 2667000 w 5777230"/>
                    <a:gd name="connsiteY11-472" fmla="*/ 659609 h 4606769"/>
                    <a:gd name="connsiteX12-473" fmla="*/ 1336357 w 5777230"/>
                    <a:gd name="connsiteY12-474" fmla="*/ 450535 h 4606769"/>
                    <a:gd name="connsiteX13-475" fmla="*/ 2084705 w 5777230"/>
                    <a:gd name="connsiteY13-476" fmla="*/ 188439 h 4606769"/>
                    <a:gd name="connsiteX14-477" fmla="*/ 5761942 w 5777230"/>
                    <a:gd name="connsiteY14-478" fmla="*/ 468 h 4606769"/>
                    <a:gd name="connsiteX15-479" fmla="*/ 5777230 w 5777230"/>
                    <a:gd name="connsiteY15-480" fmla="*/ 0 h 4606769"/>
                    <a:gd name="connsiteX0-481" fmla="*/ 5777230 w 5777230"/>
                    <a:gd name="connsiteY0-482" fmla="*/ 0 h 4606769"/>
                    <a:gd name="connsiteX1-483" fmla="*/ 5777230 w 5777230"/>
                    <a:gd name="connsiteY1-484" fmla="*/ 63847 h 4606769"/>
                    <a:gd name="connsiteX2-485" fmla="*/ 5541641 w 5777230"/>
                    <a:gd name="connsiteY2-486" fmla="*/ 73003 h 4606769"/>
                    <a:gd name="connsiteX3-487" fmla="*/ 2172652 w 5777230"/>
                    <a:gd name="connsiteY3-488" fmla="*/ 371477 h 4606769"/>
                    <a:gd name="connsiteX4-489" fmla="*/ 3657600 w 5777230"/>
                    <a:gd name="connsiteY4-490" fmla="*/ 674849 h 4606769"/>
                    <a:gd name="connsiteX5-491" fmla="*/ 1859280 w 5777230"/>
                    <a:gd name="connsiteY5-492" fmla="*/ 1253969 h 4606769"/>
                    <a:gd name="connsiteX6-493" fmla="*/ 5306853 w 5777230"/>
                    <a:gd name="connsiteY6-494" fmla="*/ 2367441 h 4606769"/>
                    <a:gd name="connsiteX7-495" fmla="*/ 0 w 5777230"/>
                    <a:gd name="connsiteY7-496" fmla="*/ 4606769 h 4606769"/>
                    <a:gd name="connsiteX8-497" fmla="*/ 0 w 5777230"/>
                    <a:gd name="connsiteY8-498" fmla="*/ 3204689 h 4606769"/>
                    <a:gd name="connsiteX9-499" fmla="*/ 3639978 w 5777230"/>
                    <a:gd name="connsiteY9-500" fmla="*/ 2276478 h 4606769"/>
                    <a:gd name="connsiteX10-501" fmla="*/ 571023 w 5777230"/>
                    <a:gd name="connsiteY10-502" fmla="*/ 1435420 h 4606769"/>
                    <a:gd name="connsiteX11-503" fmla="*/ 2667000 w 5777230"/>
                    <a:gd name="connsiteY11-504" fmla="*/ 659609 h 4606769"/>
                    <a:gd name="connsiteX12-505" fmla="*/ 1336357 w 5777230"/>
                    <a:gd name="connsiteY12-506" fmla="*/ 450535 h 4606769"/>
                    <a:gd name="connsiteX13-507" fmla="*/ 2084705 w 5777230"/>
                    <a:gd name="connsiteY13-508" fmla="*/ 188439 h 4606769"/>
                    <a:gd name="connsiteX14-509" fmla="*/ 5761942 w 5777230"/>
                    <a:gd name="connsiteY14-510" fmla="*/ 468 h 4606769"/>
                    <a:gd name="connsiteX15-511" fmla="*/ 5777230 w 5777230"/>
                    <a:gd name="connsiteY15-512" fmla="*/ 0 h 4606769"/>
                    <a:gd name="connsiteX0-513" fmla="*/ 5777230 w 5777230"/>
                    <a:gd name="connsiteY0-514" fmla="*/ 0 h 4467916"/>
                    <a:gd name="connsiteX1-515" fmla="*/ 5777230 w 5777230"/>
                    <a:gd name="connsiteY1-516" fmla="*/ 63847 h 4467916"/>
                    <a:gd name="connsiteX2-517" fmla="*/ 5541641 w 5777230"/>
                    <a:gd name="connsiteY2-518" fmla="*/ 73003 h 4467916"/>
                    <a:gd name="connsiteX3-519" fmla="*/ 2172652 w 5777230"/>
                    <a:gd name="connsiteY3-520" fmla="*/ 371477 h 4467916"/>
                    <a:gd name="connsiteX4-521" fmla="*/ 3657600 w 5777230"/>
                    <a:gd name="connsiteY4-522" fmla="*/ 674849 h 4467916"/>
                    <a:gd name="connsiteX5-523" fmla="*/ 1859280 w 5777230"/>
                    <a:gd name="connsiteY5-524" fmla="*/ 1253969 h 4467916"/>
                    <a:gd name="connsiteX6-525" fmla="*/ 5306853 w 5777230"/>
                    <a:gd name="connsiteY6-526" fmla="*/ 2367441 h 4467916"/>
                    <a:gd name="connsiteX7-527" fmla="*/ 0 w 5777230"/>
                    <a:gd name="connsiteY7-528" fmla="*/ 4467916 h 4467916"/>
                    <a:gd name="connsiteX8-529" fmla="*/ 0 w 5777230"/>
                    <a:gd name="connsiteY8-530" fmla="*/ 3204689 h 4467916"/>
                    <a:gd name="connsiteX9-531" fmla="*/ 3639978 w 5777230"/>
                    <a:gd name="connsiteY9-532" fmla="*/ 2276478 h 4467916"/>
                    <a:gd name="connsiteX10-533" fmla="*/ 571023 w 5777230"/>
                    <a:gd name="connsiteY10-534" fmla="*/ 1435420 h 4467916"/>
                    <a:gd name="connsiteX11-535" fmla="*/ 2667000 w 5777230"/>
                    <a:gd name="connsiteY11-536" fmla="*/ 659609 h 4467916"/>
                    <a:gd name="connsiteX12-537" fmla="*/ 1336357 w 5777230"/>
                    <a:gd name="connsiteY12-538" fmla="*/ 450535 h 4467916"/>
                    <a:gd name="connsiteX13-539" fmla="*/ 2084705 w 5777230"/>
                    <a:gd name="connsiteY13-540" fmla="*/ 188439 h 4467916"/>
                    <a:gd name="connsiteX14-541" fmla="*/ 5761942 w 5777230"/>
                    <a:gd name="connsiteY14-542" fmla="*/ 468 h 4467916"/>
                    <a:gd name="connsiteX15-543" fmla="*/ 5777230 w 5777230"/>
                    <a:gd name="connsiteY15-544" fmla="*/ 0 h 4467916"/>
                    <a:gd name="connsiteX0-545" fmla="*/ 5777230 w 5777230"/>
                    <a:gd name="connsiteY0-546" fmla="*/ 0 h 4519073"/>
                    <a:gd name="connsiteX1-547" fmla="*/ 5777230 w 5777230"/>
                    <a:gd name="connsiteY1-548" fmla="*/ 63847 h 4519073"/>
                    <a:gd name="connsiteX2-549" fmla="*/ 5541641 w 5777230"/>
                    <a:gd name="connsiteY2-550" fmla="*/ 73003 h 4519073"/>
                    <a:gd name="connsiteX3-551" fmla="*/ 2172652 w 5777230"/>
                    <a:gd name="connsiteY3-552" fmla="*/ 371477 h 4519073"/>
                    <a:gd name="connsiteX4-553" fmla="*/ 3657600 w 5777230"/>
                    <a:gd name="connsiteY4-554" fmla="*/ 674849 h 4519073"/>
                    <a:gd name="connsiteX5-555" fmla="*/ 1859280 w 5777230"/>
                    <a:gd name="connsiteY5-556" fmla="*/ 1253969 h 4519073"/>
                    <a:gd name="connsiteX6-557" fmla="*/ 5306853 w 5777230"/>
                    <a:gd name="connsiteY6-558" fmla="*/ 2367441 h 4519073"/>
                    <a:gd name="connsiteX7-559" fmla="*/ 0 w 5777230"/>
                    <a:gd name="connsiteY7-560" fmla="*/ 4519073 h 4519073"/>
                    <a:gd name="connsiteX8-561" fmla="*/ 0 w 5777230"/>
                    <a:gd name="connsiteY8-562" fmla="*/ 3204689 h 4519073"/>
                    <a:gd name="connsiteX9-563" fmla="*/ 3639978 w 5777230"/>
                    <a:gd name="connsiteY9-564" fmla="*/ 2276478 h 4519073"/>
                    <a:gd name="connsiteX10-565" fmla="*/ 571023 w 5777230"/>
                    <a:gd name="connsiteY10-566" fmla="*/ 1435420 h 4519073"/>
                    <a:gd name="connsiteX11-567" fmla="*/ 2667000 w 5777230"/>
                    <a:gd name="connsiteY11-568" fmla="*/ 659609 h 4519073"/>
                    <a:gd name="connsiteX12-569" fmla="*/ 1336357 w 5777230"/>
                    <a:gd name="connsiteY12-570" fmla="*/ 450535 h 4519073"/>
                    <a:gd name="connsiteX13-571" fmla="*/ 2084705 w 5777230"/>
                    <a:gd name="connsiteY13-572" fmla="*/ 188439 h 4519073"/>
                    <a:gd name="connsiteX14-573" fmla="*/ 5761942 w 5777230"/>
                    <a:gd name="connsiteY14-574" fmla="*/ 468 h 4519073"/>
                    <a:gd name="connsiteX15-575" fmla="*/ 5777230 w 5777230"/>
                    <a:gd name="connsiteY15-576" fmla="*/ 0 h 4519073"/>
                    <a:gd name="connsiteX0-577" fmla="*/ 5777230 w 5777230"/>
                    <a:gd name="connsiteY0-578" fmla="*/ 0 h 4519073"/>
                    <a:gd name="connsiteX1-579" fmla="*/ 5777230 w 5777230"/>
                    <a:gd name="connsiteY1-580" fmla="*/ 63847 h 4519073"/>
                    <a:gd name="connsiteX2-581" fmla="*/ 5541641 w 5777230"/>
                    <a:gd name="connsiteY2-582" fmla="*/ 73003 h 4519073"/>
                    <a:gd name="connsiteX3-583" fmla="*/ 2172652 w 5777230"/>
                    <a:gd name="connsiteY3-584" fmla="*/ 371477 h 4519073"/>
                    <a:gd name="connsiteX4-585" fmla="*/ 3657600 w 5777230"/>
                    <a:gd name="connsiteY4-586" fmla="*/ 674849 h 4519073"/>
                    <a:gd name="connsiteX5-587" fmla="*/ 1859280 w 5777230"/>
                    <a:gd name="connsiteY5-588" fmla="*/ 1253969 h 4519073"/>
                    <a:gd name="connsiteX6-589" fmla="*/ 5306853 w 5777230"/>
                    <a:gd name="connsiteY6-590" fmla="*/ 2367441 h 4519073"/>
                    <a:gd name="connsiteX7-591" fmla="*/ 0 w 5777230"/>
                    <a:gd name="connsiteY7-592" fmla="*/ 4519073 h 4519073"/>
                    <a:gd name="connsiteX8-593" fmla="*/ 0 w 5777230"/>
                    <a:gd name="connsiteY8-594" fmla="*/ 3204689 h 4519073"/>
                    <a:gd name="connsiteX9-595" fmla="*/ 3639978 w 5777230"/>
                    <a:gd name="connsiteY9-596" fmla="*/ 2276478 h 4519073"/>
                    <a:gd name="connsiteX10-597" fmla="*/ 571023 w 5777230"/>
                    <a:gd name="connsiteY10-598" fmla="*/ 1435420 h 4519073"/>
                    <a:gd name="connsiteX11-599" fmla="*/ 2667000 w 5777230"/>
                    <a:gd name="connsiteY11-600" fmla="*/ 659609 h 4519073"/>
                    <a:gd name="connsiteX12-601" fmla="*/ 1336357 w 5777230"/>
                    <a:gd name="connsiteY12-602" fmla="*/ 450535 h 4519073"/>
                    <a:gd name="connsiteX13-603" fmla="*/ 2084705 w 5777230"/>
                    <a:gd name="connsiteY13-604" fmla="*/ 188439 h 4519073"/>
                    <a:gd name="connsiteX14-605" fmla="*/ 5761942 w 5777230"/>
                    <a:gd name="connsiteY14-606" fmla="*/ 468 h 4519073"/>
                    <a:gd name="connsiteX15-607" fmla="*/ 5777230 w 5777230"/>
                    <a:gd name="connsiteY15-608" fmla="*/ 0 h 4519073"/>
                    <a:gd name="connsiteX0-609" fmla="*/ 5777230 w 5777230"/>
                    <a:gd name="connsiteY0-610" fmla="*/ 0 h 4519073"/>
                    <a:gd name="connsiteX1-611" fmla="*/ 5777230 w 5777230"/>
                    <a:gd name="connsiteY1-612" fmla="*/ 63847 h 4519073"/>
                    <a:gd name="connsiteX2-613" fmla="*/ 5541641 w 5777230"/>
                    <a:gd name="connsiteY2-614" fmla="*/ 73003 h 4519073"/>
                    <a:gd name="connsiteX3-615" fmla="*/ 2172652 w 5777230"/>
                    <a:gd name="connsiteY3-616" fmla="*/ 371477 h 4519073"/>
                    <a:gd name="connsiteX4-617" fmla="*/ 3657600 w 5777230"/>
                    <a:gd name="connsiteY4-618" fmla="*/ 674849 h 4519073"/>
                    <a:gd name="connsiteX5-619" fmla="*/ 1859280 w 5777230"/>
                    <a:gd name="connsiteY5-620" fmla="*/ 1253969 h 4519073"/>
                    <a:gd name="connsiteX6-621" fmla="*/ 5306853 w 5777230"/>
                    <a:gd name="connsiteY6-622" fmla="*/ 2367441 h 4519073"/>
                    <a:gd name="connsiteX7-623" fmla="*/ 0 w 5777230"/>
                    <a:gd name="connsiteY7-624" fmla="*/ 4519073 h 4519073"/>
                    <a:gd name="connsiteX8-625" fmla="*/ 0 w 5777230"/>
                    <a:gd name="connsiteY8-626" fmla="*/ 3204689 h 4519073"/>
                    <a:gd name="connsiteX9-627" fmla="*/ 3639978 w 5777230"/>
                    <a:gd name="connsiteY9-628" fmla="*/ 2276478 h 4519073"/>
                    <a:gd name="connsiteX10-629" fmla="*/ 571023 w 5777230"/>
                    <a:gd name="connsiteY10-630" fmla="*/ 1435420 h 4519073"/>
                    <a:gd name="connsiteX11-631" fmla="*/ 2667000 w 5777230"/>
                    <a:gd name="connsiteY11-632" fmla="*/ 659609 h 4519073"/>
                    <a:gd name="connsiteX12-633" fmla="*/ 1336357 w 5777230"/>
                    <a:gd name="connsiteY12-634" fmla="*/ 450535 h 4519073"/>
                    <a:gd name="connsiteX13-635" fmla="*/ 2084705 w 5777230"/>
                    <a:gd name="connsiteY13-636" fmla="*/ 188439 h 4519073"/>
                    <a:gd name="connsiteX14-637" fmla="*/ 5761942 w 5777230"/>
                    <a:gd name="connsiteY14-638" fmla="*/ 468 h 4519073"/>
                    <a:gd name="connsiteX15-639" fmla="*/ 5777230 w 5777230"/>
                    <a:gd name="connsiteY15-640" fmla="*/ 0 h 4519073"/>
                    <a:gd name="connsiteX0-641" fmla="*/ 5777230 w 5777230"/>
                    <a:gd name="connsiteY0-642" fmla="*/ 0 h 4519073"/>
                    <a:gd name="connsiteX1-643" fmla="*/ 5777230 w 5777230"/>
                    <a:gd name="connsiteY1-644" fmla="*/ 63847 h 4519073"/>
                    <a:gd name="connsiteX2-645" fmla="*/ 5541641 w 5777230"/>
                    <a:gd name="connsiteY2-646" fmla="*/ 73003 h 4519073"/>
                    <a:gd name="connsiteX3-647" fmla="*/ 2172652 w 5777230"/>
                    <a:gd name="connsiteY3-648" fmla="*/ 371477 h 4519073"/>
                    <a:gd name="connsiteX4-649" fmla="*/ 3657600 w 5777230"/>
                    <a:gd name="connsiteY4-650" fmla="*/ 674849 h 4519073"/>
                    <a:gd name="connsiteX5-651" fmla="*/ 1859280 w 5777230"/>
                    <a:gd name="connsiteY5-652" fmla="*/ 1253969 h 4519073"/>
                    <a:gd name="connsiteX6-653" fmla="*/ 5306853 w 5777230"/>
                    <a:gd name="connsiteY6-654" fmla="*/ 2367441 h 4519073"/>
                    <a:gd name="connsiteX7-655" fmla="*/ 0 w 5777230"/>
                    <a:gd name="connsiteY7-656" fmla="*/ 4519073 h 4519073"/>
                    <a:gd name="connsiteX8-657" fmla="*/ 0 w 5777230"/>
                    <a:gd name="connsiteY8-658" fmla="*/ 3204689 h 4519073"/>
                    <a:gd name="connsiteX9-659" fmla="*/ 3639978 w 5777230"/>
                    <a:gd name="connsiteY9-660" fmla="*/ 2276478 h 4519073"/>
                    <a:gd name="connsiteX10-661" fmla="*/ 571023 w 5777230"/>
                    <a:gd name="connsiteY10-662" fmla="*/ 1435420 h 4519073"/>
                    <a:gd name="connsiteX11-663" fmla="*/ 2667000 w 5777230"/>
                    <a:gd name="connsiteY11-664" fmla="*/ 659609 h 4519073"/>
                    <a:gd name="connsiteX12-665" fmla="*/ 1336357 w 5777230"/>
                    <a:gd name="connsiteY12-666" fmla="*/ 450535 h 4519073"/>
                    <a:gd name="connsiteX13-667" fmla="*/ 2084705 w 5777230"/>
                    <a:gd name="connsiteY13-668" fmla="*/ 188439 h 4519073"/>
                    <a:gd name="connsiteX14-669" fmla="*/ 5761942 w 5777230"/>
                    <a:gd name="connsiteY14-670" fmla="*/ 468 h 4519073"/>
                    <a:gd name="connsiteX15-671" fmla="*/ 5777230 w 5777230"/>
                    <a:gd name="connsiteY15-672" fmla="*/ 0 h 4519073"/>
                    <a:gd name="connsiteX0-673" fmla="*/ 5777230 w 5777230"/>
                    <a:gd name="connsiteY0-674" fmla="*/ 0 h 4519073"/>
                    <a:gd name="connsiteX1-675" fmla="*/ 5777230 w 5777230"/>
                    <a:gd name="connsiteY1-676" fmla="*/ 63847 h 4519073"/>
                    <a:gd name="connsiteX2-677" fmla="*/ 5541641 w 5777230"/>
                    <a:gd name="connsiteY2-678" fmla="*/ 73003 h 4519073"/>
                    <a:gd name="connsiteX3-679" fmla="*/ 2172652 w 5777230"/>
                    <a:gd name="connsiteY3-680" fmla="*/ 371477 h 4519073"/>
                    <a:gd name="connsiteX4-681" fmla="*/ 3657600 w 5777230"/>
                    <a:gd name="connsiteY4-682" fmla="*/ 674849 h 4519073"/>
                    <a:gd name="connsiteX5-683" fmla="*/ 1859280 w 5777230"/>
                    <a:gd name="connsiteY5-684" fmla="*/ 1253969 h 4519073"/>
                    <a:gd name="connsiteX6-685" fmla="*/ 5306853 w 5777230"/>
                    <a:gd name="connsiteY6-686" fmla="*/ 2367441 h 4519073"/>
                    <a:gd name="connsiteX7-687" fmla="*/ 0 w 5777230"/>
                    <a:gd name="connsiteY7-688" fmla="*/ 4519073 h 4519073"/>
                    <a:gd name="connsiteX8-689" fmla="*/ 0 w 5777230"/>
                    <a:gd name="connsiteY8-690" fmla="*/ 3204689 h 4519073"/>
                    <a:gd name="connsiteX9-691" fmla="*/ 3639978 w 5777230"/>
                    <a:gd name="connsiteY9-692" fmla="*/ 2276478 h 4519073"/>
                    <a:gd name="connsiteX10-693" fmla="*/ 571023 w 5777230"/>
                    <a:gd name="connsiteY10-694" fmla="*/ 1435420 h 4519073"/>
                    <a:gd name="connsiteX11-695" fmla="*/ 2667000 w 5777230"/>
                    <a:gd name="connsiteY11-696" fmla="*/ 659609 h 4519073"/>
                    <a:gd name="connsiteX12-697" fmla="*/ 1336357 w 5777230"/>
                    <a:gd name="connsiteY12-698" fmla="*/ 450535 h 4519073"/>
                    <a:gd name="connsiteX13-699" fmla="*/ 2084705 w 5777230"/>
                    <a:gd name="connsiteY13-700" fmla="*/ 188439 h 4519073"/>
                    <a:gd name="connsiteX14-701" fmla="*/ 5761942 w 5777230"/>
                    <a:gd name="connsiteY14-702" fmla="*/ 468 h 4519073"/>
                    <a:gd name="connsiteX15-703" fmla="*/ 5777230 w 5777230"/>
                    <a:gd name="connsiteY15-704" fmla="*/ 0 h 4519073"/>
                    <a:gd name="connsiteX0-705" fmla="*/ 5777230 w 5777230"/>
                    <a:gd name="connsiteY0-706" fmla="*/ 0 h 4519073"/>
                    <a:gd name="connsiteX1-707" fmla="*/ 5777230 w 5777230"/>
                    <a:gd name="connsiteY1-708" fmla="*/ 63847 h 4519073"/>
                    <a:gd name="connsiteX2-709" fmla="*/ 5541641 w 5777230"/>
                    <a:gd name="connsiteY2-710" fmla="*/ 73003 h 4519073"/>
                    <a:gd name="connsiteX3-711" fmla="*/ 2172652 w 5777230"/>
                    <a:gd name="connsiteY3-712" fmla="*/ 371477 h 4519073"/>
                    <a:gd name="connsiteX4-713" fmla="*/ 3657600 w 5777230"/>
                    <a:gd name="connsiteY4-714" fmla="*/ 674849 h 4519073"/>
                    <a:gd name="connsiteX5-715" fmla="*/ 1859280 w 5777230"/>
                    <a:gd name="connsiteY5-716" fmla="*/ 1253969 h 4519073"/>
                    <a:gd name="connsiteX6-717" fmla="*/ 5306853 w 5777230"/>
                    <a:gd name="connsiteY6-718" fmla="*/ 2367441 h 4519073"/>
                    <a:gd name="connsiteX7-719" fmla="*/ 0 w 5777230"/>
                    <a:gd name="connsiteY7-720" fmla="*/ 4519073 h 4519073"/>
                    <a:gd name="connsiteX8-721" fmla="*/ 0 w 5777230"/>
                    <a:gd name="connsiteY8-722" fmla="*/ 3204689 h 4519073"/>
                    <a:gd name="connsiteX9-723" fmla="*/ 3639978 w 5777230"/>
                    <a:gd name="connsiteY9-724" fmla="*/ 2276478 h 4519073"/>
                    <a:gd name="connsiteX10-725" fmla="*/ 571023 w 5777230"/>
                    <a:gd name="connsiteY10-726" fmla="*/ 1435420 h 4519073"/>
                    <a:gd name="connsiteX11-727" fmla="*/ 2667000 w 5777230"/>
                    <a:gd name="connsiteY11-728" fmla="*/ 659609 h 4519073"/>
                    <a:gd name="connsiteX12-729" fmla="*/ 1336357 w 5777230"/>
                    <a:gd name="connsiteY12-730" fmla="*/ 450535 h 4519073"/>
                    <a:gd name="connsiteX13-731" fmla="*/ 2084705 w 5777230"/>
                    <a:gd name="connsiteY13-732" fmla="*/ 188439 h 4519073"/>
                    <a:gd name="connsiteX14-733" fmla="*/ 5761942 w 5777230"/>
                    <a:gd name="connsiteY14-734" fmla="*/ 468 h 4519073"/>
                    <a:gd name="connsiteX15-735" fmla="*/ 5777230 w 5777230"/>
                    <a:gd name="connsiteY15-736" fmla="*/ 0 h 4519073"/>
                    <a:gd name="connsiteX0-737" fmla="*/ 5777230 w 5777230"/>
                    <a:gd name="connsiteY0-738" fmla="*/ 0 h 4519073"/>
                    <a:gd name="connsiteX1-739" fmla="*/ 5777230 w 5777230"/>
                    <a:gd name="connsiteY1-740" fmla="*/ 63847 h 4519073"/>
                    <a:gd name="connsiteX2-741" fmla="*/ 5541641 w 5777230"/>
                    <a:gd name="connsiteY2-742" fmla="*/ 73003 h 4519073"/>
                    <a:gd name="connsiteX3-743" fmla="*/ 2172652 w 5777230"/>
                    <a:gd name="connsiteY3-744" fmla="*/ 371477 h 4519073"/>
                    <a:gd name="connsiteX4-745" fmla="*/ 3657600 w 5777230"/>
                    <a:gd name="connsiteY4-746" fmla="*/ 674849 h 4519073"/>
                    <a:gd name="connsiteX5-747" fmla="*/ 1859280 w 5777230"/>
                    <a:gd name="connsiteY5-748" fmla="*/ 1253969 h 4519073"/>
                    <a:gd name="connsiteX6-749" fmla="*/ 5306853 w 5777230"/>
                    <a:gd name="connsiteY6-750" fmla="*/ 2367441 h 4519073"/>
                    <a:gd name="connsiteX7-751" fmla="*/ 0 w 5777230"/>
                    <a:gd name="connsiteY7-752" fmla="*/ 4519073 h 4519073"/>
                    <a:gd name="connsiteX8-753" fmla="*/ 0 w 5777230"/>
                    <a:gd name="connsiteY8-754" fmla="*/ 3204689 h 4519073"/>
                    <a:gd name="connsiteX9-755" fmla="*/ 3639978 w 5777230"/>
                    <a:gd name="connsiteY9-756" fmla="*/ 2276478 h 4519073"/>
                    <a:gd name="connsiteX10-757" fmla="*/ 571023 w 5777230"/>
                    <a:gd name="connsiteY10-758" fmla="*/ 1435420 h 4519073"/>
                    <a:gd name="connsiteX11-759" fmla="*/ 2667000 w 5777230"/>
                    <a:gd name="connsiteY11-760" fmla="*/ 659609 h 4519073"/>
                    <a:gd name="connsiteX12-761" fmla="*/ 1336357 w 5777230"/>
                    <a:gd name="connsiteY12-762" fmla="*/ 450535 h 4519073"/>
                    <a:gd name="connsiteX13-763" fmla="*/ 2084705 w 5777230"/>
                    <a:gd name="connsiteY13-764" fmla="*/ 188439 h 4519073"/>
                    <a:gd name="connsiteX14-765" fmla="*/ 5761942 w 5777230"/>
                    <a:gd name="connsiteY14-766" fmla="*/ 468 h 4519073"/>
                    <a:gd name="connsiteX15-767" fmla="*/ 5777230 w 5777230"/>
                    <a:gd name="connsiteY15-768" fmla="*/ 0 h 4519073"/>
                    <a:gd name="connsiteX0-769" fmla="*/ 5777230 w 5777230"/>
                    <a:gd name="connsiteY0-770" fmla="*/ 0 h 4519073"/>
                    <a:gd name="connsiteX1-771" fmla="*/ 5777230 w 5777230"/>
                    <a:gd name="connsiteY1-772" fmla="*/ 63847 h 4519073"/>
                    <a:gd name="connsiteX2-773" fmla="*/ 5541641 w 5777230"/>
                    <a:gd name="connsiteY2-774" fmla="*/ 73003 h 4519073"/>
                    <a:gd name="connsiteX3-775" fmla="*/ 2172652 w 5777230"/>
                    <a:gd name="connsiteY3-776" fmla="*/ 371477 h 4519073"/>
                    <a:gd name="connsiteX4-777" fmla="*/ 3657600 w 5777230"/>
                    <a:gd name="connsiteY4-778" fmla="*/ 674849 h 4519073"/>
                    <a:gd name="connsiteX5-779" fmla="*/ 1859280 w 5777230"/>
                    <a:gd name="connsiteY5-780" fmla="*/ 1253969 h 4519073"/>
                    <a:gd name="connsiteX6-781" fmla="*/ 5306853 w 5777230"/>
                    <a:gd name="connsiteY6-782" fmla="*/ 2367441 h 4519073"/>
                    <a:gd name="connsiteX7-783" fmla="*/ 0 w 5777230"/>
                    <a:gd name="connsiteY7-784" fmla="*/ 4519073 h 4519073"/>
                    <a:gd name="connsiteX8-785" fmla="*/ 0 w 5777230"/>
                    <a:gd name="connsiteY8-786" fmla="*/ 3204689 h 4519073"/>
                    <a:gd name="connsiteX9-787" fmla="*/ 3639978 w 5777230"/>
                    <a:gd name="connsiteY9-788" fmla="*/ 2276478 h 4519073"/>
                    <a:gd name="connsiteX10-789" fmla="*/ 571023 w 5777230"/>
                    <a:gd name="connsiteY10-790" fmla="*/ 1435420 h 4519073"/>
                    <a:gd name="connsiteX11-791" fmla="*/ 2667000 w 5777230"/>
                    <a:gd name="connsiteY11-792" fmla="*/ 659609 h 4519073"/>
                    <a:gd name="connsiteX12-793" fmla="*/ 1336357 w 5777230"/>
                    <a:gd name="connsiteY12-794" fmla="*/ 450535 h 4519073"/>
                    <a:gd name="connsiteX13-795" fmla="*/ 2084705 w 5777230"/>
                    <a:gd name="connsiteY13-796" fmla="*/ 188439 h 4519073"/>
                    <a:gd name="connsiteX14-797" fmla="*/ 5761942 w 5777230"/>
                    <a:gd name="connsiteY14-798" fmla="*/ 468 h 4519073"/>
                    <a:gd name="connsiteX15-799" fmla="*/ 5777230 w 5777230"/>
                    <a:gd name="connsiteY15-800" fmla="*/ 0 h 4519073"/>
                    <a:gd name="connsiteX0-801" fmla="*/ 5777230 w 5777230"/>
                    <a:gd name="connsiteY0-802" fmla="*/ 0 h 4519073"/>
                    <a:gd name="connsiteX1-803" fmla="*/ 5777230 w 5777230"/>
                    <a:gd name="connsiteY1-804" fmla="*/ 63847 h 4519073"/>
                    <a:gd name="connsiteX2-805" fmla="*/ 5541641 w 5777230"/>
                    <a:gd name="connsiteY2-806" fmla="*/ 73003 h 4519073"/>
                    <a:gd name="connsiteX3-807" fmla="*/ 2172652 w 5777230"/>
                    <a:gd name="connsiteY3-808" fmla="*/ 371477 h 4519073"/>
                    <a:gd name="connsiteX4-809" fmla="*/ 3657600 w 5777230"/>
                    <a:gd name="connsiteY4-810" fmla="*/ 674849 h 4519073"/>
                    <a:gd name="connsiteX5-811" fmla="*/ 1859280 w 5777230"/>
                    <a:gd name="connsiteY5-812" fmla="*/ 1253969 h 4519073"/>
                    <a:gd name="connsiteX6-813" fmla="*/ 5306853 w 5777230"/>
                    <a:gd name="connsiteY6-814" fmla="*/ 2367441 h 4519073"/>
                    <a:gd name="connsiteX7-815" fmla="*/ 0 w 5777230"/>
                    <a:gd name="connsiteY7-816" fmla="*/ 4519073 h 4519073"/>
                    <a:gd name="connsiteX8-817" fmla="*/ 0 w 5777230"/>
                    <a:gd name="connsiteY8-818" fmla="*/ 3204689 h 4519073"/>
                    <a:gd name="connsiteX9-819" fmla="*/ 3639978 w 5777230"/>
                    <a:gd name="connsiteY9-820" fmla="*/ 2276478 h 4519073"/>
                    <a:gd name="connsiteX10-821" fmla="*/ 571023 w 5777230"/>
                    <a:gd name="connsiteY10-822" fmla="*/ 1435420 h 4519073"/>
                    <a:gd name="connsiteX11-823" fmla="*/ 2667000 w 5777230"/>
                    <a:gd name="connsiteY11-824" fmla="*/ 659609 h 4519073"/>
                    <a:gd name="connsiteX12-825" fmla="*/ 1336357 w 5777230"/>
                    <a:gd name="connsiteY12-826" fmla="*/ 450535 h 4519073"/>
                    <a:gd name="connsiteX13-827" fmla="*/ 2084705 w 5777230"/>
                    <a:gd name="connsiteY13-828" fmla="*/ 188439 h 4519073"/>
                    <a:gd name="connsiteX14-829" fmla="*/ 5761942 w 5777230"/>
                    <a:gd name="connsiteY14-830" fmla="*/ 468 h 4519073"/>
                    <a:gd name="connsiteX15-831" fmla="*/ 5777230 w 5777230"/>
                    <a:gd name="connsiteY15-832" fmla="*/ 0 h 4519073"/>
                    <a:gd name="connsiteX0-833" fmla="*/ 5777230 w 5777230"/>
                    <a:gd name="connsiteY0-834" fmla="*/ 0 h 4519073"/>
                    <a:gd name="connsiteX1-835" fmla="*/ 5777230 w 5777230"/>
                    <a:gd name="connsiteY1-836" fmla="*/ 63847 h 4519073"/>
                    <a:gd name="connsiteX2-837" fmla="*/ 5541641 w 5777230"/>
                    <a:gd name="connsiteY2-838" fmla="*/ 73003 h 4519073"/>
                    <a:gd name="connsiteX3-839" fmla="*/ 2172652 w 5777230"/>
                    <a:gd name="connsiteY3-840" fmla="*/ 371477 h 4519073"/>
                    <a:gd name="connsiteX4-841" fmla="*/ 3657600 w 5777230"/>
                    <a:gd name="connsiteY4-842" fmla="*/ 674849 h 4519073"/>
                    <a:gd name="connsiteX5-843" fmla="*/ 1859280 w 5777230"/>
                    <a:gd name="connsiteY5-844" fmla="*/ 1253969 h 4519073"/>
                    <a:gd name="connsiteX6-845" fmla="*/ 5306853 w 5777230"/>
                    <a:gd name="connsiteY6-846" fmla="*/ 2367441 h 4519073"/>
                    <a:gd name="connsiteX7-847" fmla="*/ 0 w 5777230"/>
                    <a:gd name="connsiteY7-848" fmla="*/ 4519073 h 4519073"/>
                    <a:gd name="connsiteX8-849" fmla="*/ 0 w 5777230"/>
                    <a:gd name="connsiteY8-850" fmla="*/ 3204689 h 4519073"/>
                    <a:gd name="connsiteX9-851" fmla="*/ 3639978 w 5777230"/>
                    <a:gd name="connsiteY9-852" fmla="*/ 2276478 h 4519073"/>
                    <a:gd name="connsiteX10-853" fmla="*/ 571023 w 5777230"/>
                    <a:gd name="connsiteY10-854" fmla="*/ 1435420 h 4519073"/>
                    <a:gd name="connsiteX11-855" fmla="*/ 2667000 w 5777230"/>
                    <a:gd name="connsiteY11-856" fmla="*/ 659609 h 4519073"/>
                    <a:gd name="connsiteX12-857" fmla="*/ 1336357 w 5777230"/>
                    <a:gd name="connsiteY12-858" fmla="*/ 450535 h 4519073"/>
                    <a:gd name="connsiteX13-859" fmla="*/ 2084705 w 5777230"/>
                    <a:gd name="connsiteY13-860" fmla="*/ 188439 h 4519073"/>
                    <a:gd name="connsiteX14-861" fmla="*/ 5761942 w 5777230"/>
                    <a:gd name="connsiteY14-862" fmla="*/ 468 h 4519073"/>
                    <a:gd name="connsiteX15-863" fmla="*/ 5777230 w 5777230"/>
                    <a:gd name="connsiteY15-864" fmla="*/ 0 h 4519073"/>
                    <a:gd name="connsiteX0-865" fmla="*/ 5777230 w 5777230"/>
                    <a:gd name="connsiteY0-866" fmla="*/ 0 h 4519073"/>
                    <a:gd name="connsiteX1-867" fmla="*/ 5777230 w 5777230"/>
                    <a:gd name="connsiteY1-868" fmla="*/ 63847 h 4519073"/>
                    <a:gd name="connsiteX2-869" fmla="*/ 5541641 w 5777230"/>
                    <a:gd name="connsiteY2-870" fmla="*/ 73003 h 4519073"/>
                    <a:gd name="connsiteX3-871" fmla="*/ 2172652 w 5777230"/>
                    <a:gd name="connsiteY3-872" fmla="*/ 371477 h 4519073"/>
                    <a:gd name="connsiteX4-873" fmla="*/ 3657600 w 5777230"/>
                    <a:gd name="connsiteY4-874" fmla="*/ 674849 h 4519073"/>
                    <a:gd name="connsiteX5-875" fmla="*/ 1859280 w 5777230"/>
                    <a:gd name="connsiteY5-876" fmla="*/ 1253969 h 4519073"/>
                    <a:gd name="connsiteX6-877" fmla="*/ 5306853 w 5777230"/>
                    <a:gd name="connsiteY6-878" fmla="*/ 2367441 h 4519073"/>
                    <a:gd name="connsiteX7-879" fmla="*/ 0 w 5777230"/>
                    <a:gd name="connsiteY7-880" fmla="*/ 4519073 h 4519073"/>
                    <a:gd name="connsiteX8-881" fmla="*/ 0 w 5777230"/>
                    <a:gd name="connsiteY8-882" fmla="*/ 3204689 h 4519073"/>
                    <a:gd name="connsiteX9-883" fmla="*/ 3639978 w 5777230"/>
                    <a:gd name="connsiteY9-884" fmla="*/ 2276478 h 4519073"/>
                    <a:gd name="connsiteX10-885" fmla="*/ 571023 w 5777230"/>
                    <a:gd name="connsiteY10-886" fmla="*/ 1435420 h 4519073"/>
                    <a:gd name="connsiteX11-887" fmla="*/ 2667000 w 5777230"/>
                    <a:gd name="connsiteY11-888" fmla="*/ 659609 h 4519073"/>
                    <a:gd name="connsiteX12-889" fmla="*/ 1336357 w 5777230"/>
                    <a:gd name="connsiteY12-890" fmla="*/ 450535 h 4519073"/>
                    <a:gd name="connsiteX13-891" fmla="*/ 2084705 w 5777230"/>
                    <a:gd name="connsiteY13-892" fmla="*/ 188439 h 4519073"/>
                    <a:gd name="connsiteX14-893" fmla="*/ 5761942 w 5777230"/>
                    <a:gd name="connsiteY14-894" fmla="*/ 468 h 4519073"/>
                    <a:gd name="connsiteX15-895" fmla="*/ 5777230 w 5777230"/>
                    <a:gd name="connsiteY15-896" fmla="*/ 0 h 4519073"/>
                    <a:gd name="connsiteX0-897" fmla="*/ 5777230 w 5777230"/>
                    <a:gd name="connsiteY0-898" fmla="*/ 0 h 4519073"/>
                    <a:gd name="connsiteX1-899" fmla="*/ 5777230 w 5777230"/>
                    <a:gd name="connsiteY1-900" fmla="*/ 63847 h 4519073"/>
                    <a:gd name="connsiteX2-901" fmla="*/ 5541641 w 5777230"/>
                    <a:gd name="connsiteY2-902" fmla="*/ 73003 h 4519073"/>
                    <a:gd name="connsiteX3-903" fmla="*/ 2172652 w 5777230"/>
                    <a:gd name="connsiteY3-904" fmla="*/ 371477 h 4519073"/>
                    <a:gd name="connsiteX4-905" fmla="*/ 3657600 w 5777230"/>
                    <a:gd name="connsiteY4-906" fmla="*/ 674849 h 4519073"/>
                    <a:gd name="connsiteX5-907" fmla="*/ 1859280 w 5777230"/>
                    <a:gd name="connsiteY5-908" fmla="*/ 1253969 h 4519073"/>
                    <a:gd name="connsiteX6-909" fmla="*/ 5306853 w 5777230"/>
                    <a:gd name="connsiteY6-910" fmla="*/ 2367441 h 4519073"/>
                    <a:gd name="connsiteX7-911" fmla="*/ 0 w 5777230"/>
                    <a:gd name="connsiteY7-912" fmla="*/ 4519073 h 4519073"/>
                    <a:gd name="connsiteX8-913" fmla="*/ 0 w 5777230"/>
                    <a:gd name="connsiteY8-914" fmla="*/ 3204689 h 4519073"/>
                    <a:gd name="connsiteX9-915" fmla="*/ 3639978 w 5777230"/>
                    <a:gd name="connsiteY9-916" fmla="*/ 2276478 h 4519073"/>
                    <a:gd name="connsiteX10-917" fmla="*/ 571023 w 5777230"/>
                    <a:gd name="connsiteY10-918" fmla="*/ 1435420 h 4519073"/>
                    <a:gd name="connsiteX11-919" fmla="*/ 2667000 w 5777230"/>
                    <a:gd name="connsiteY11-920" fmla="*/ 659609 h 4519073"/>
                    <a:gd name="connsiteX12-921" fmla="*/ 1336357 w 5777230"/>
                    <a:gd name="connsiteY12-922" fmla="*/ 450535 h 4519073"/>
                    <a:gd name="connsiteX13-923" fmla="*/ 2084705 w 5777230"/>
                    <a:gd name="connsiteY13-924" fmla="*/ 188439 h 4519073"/>
                    <a:gd name="connsiteX14-925" fmla="*/ 5761942 w 5777230"/>
                    <a:gd name="connsiteY14-926" fmla="*/ 468 h 4519073"/>
                    <a:gd name="connsiteX15-927" fmla="*/ 5777230 w 5777230"/>
                    <a:gd name="connsiteY15-928" fmla="*/ 0 h 4519073"/>
                    <a:gd name="connsiteX0-929" fmla="*/ 5777230 w 5777230"/>
                    <a:gd name="connsiteY0-930" fmla="*/ 0 h 4519073"/>
                    <a:gd name="connsiteX1-931" fmla="*/ 5777230 w 5777230"/>
                    <a:gd name="connsiteY1-932" fmla="*/ 63847 h 4519073"/>
                    <a:gd name="connsiteX2-933" fmla="*/ 5541641 w 5777230"/>
                    <a:gd name="connsiteY2-934" fmla="*/ 73003 h 4519073"/>
                    <a:gd name="connsiteX3-935" fmla="*/ 2172652 w 5777230"/>
                    <a:gd name="connsiteY3-936" fmla="*/ 371477 h 4519073"/>
                    <a:gd name="connsiteX4-937" fmla="*/ 3657600 w 5777230"/>
                    <a:gd name="connsiteY4-938" fmla="*/ 674849 h 4519073"/>
                    <a:gd name="connsiteX5-939" fmla="*/ 1859280 w 5777230"/>
                    <a:gd name="connsiteY5-940" fmla="*/ 1253969 h 4519073"/>
                    <a:gd name="connsiteX6-941" fmla="*/ 5306853 w 5777230"/>
                    <a:gd name="connsiteY6-942" fmla="*/ 2367441 h 4519073"/>
                    <a:gd name="connsiteX7-943" fmla="*/ 0 w 5777230"/>
                    <a:gd name="connsiteY7-944" fmla="*/ 4519073 h 4519073"/>
                    <a:gd name="connsiteX8-945" fmla="*/ 0 w 5777230"/>
                    <a:gd name="connsiteY8-946" fmla="*/ 3204689 h 4519073"/>
                    <a:gd name="connsiteX9-947" fmla="*/ 3639978 w 5777230"/>
                    <a:gd name="connsiteY9-948" fmla="*/ 2276478 h 4519073"/>
                    <a:gd name="connsiteX10-949" fmla="*/ 571023 w 5777230"/>
                    <a:gd name="connsiteY10-950" fmla="*/ 1435420 h 4519073"/>
                    <a:gd name="connsiteX11-951" fmla="*/ 2667000 w 5777230"/>
                    <a:gd name="connsiteY11-952" fmla="*/ 659609 h 4519073"/>
                    <a:gd name="connsiteX12-953" fmla="*/ 1336357 w 5777230"/>
                    <a:gd name="connsiteY12-954" fmla="*/ 450535 h 4519073"/>
                    <a:gd name="connsiteX13-955" fmla="*/ 2084705 w 5777230"/>
                    <a:gd name="connsiteY13-956" fmla="*/ 188439 h 4519073"/>
                    <a:gd name="connsiteX14-957" fmla="*/ 5761942 w 5777230"/>
                    <a:gd name="connsiteY14-958" fmla="*/ 468 h 4519073"/>
                    <a:gd name="connsiteX15-959" fmla="*/ 5777230 w 5777230"/>
                    <a:gd name="connsiteY15-960" fmla="*/ 0 h 4519073"/>
                    <a:gd name="connsiteX0-961" fmla="*/ 5777230 w 5777230"/>
                    <a:gd name="connsiteY0-962" fmla="*/ 0 h 4519073"/>
                    <a:gd name="connsiteX1-963" fmla="*/ 5777230 w 5777230"/>
                    <a:gd name="connsiteY1-964" fmla="*/ 63847 h 4519073"/>
                    <a:gd name="connsiteX2-965" fmla="*/ 5541641 w 5777230"/>
                    <a:gd name="connsiteY2-966" fmla="*/ 73003 h 4519073"/>
                    <a:gd name="connsiteX3-967" fmla="*/ 2172652 w 5777230"/>
                    <a:gd name="connsiteY3-968" fmla="*/ 371477 h 4519073"/>
                    <a:gd name="connsiteX4-969" fmla="*/ 3657600 w 5777230"/>
                    <a:gd name="connsiteY4-970" fmla="*/ 674849 h 4519073"/>
                    <a:gd name="connsiteX5-971" fmla="*/ 1859280 w 5777230"/>
                    <a:gd name="connsiteY5-972" fmla="*/ 1253969 h 4519073"/>
                    <a:gd name="connsiteX6-973" fmla="*/ 5306853 w 5777230"/>
                    <a:gd name="connsiteY6-974" fmla="*/ 2367441 h 4519073"/>
                    <a:gd name="connsiteX7-975" fmla="*/ 0 w 5777230"/>
                    <a:gd name="connsiteY7-976" fmla="*/ 4519073 h 4519073"/>
                    <a:gd name="connsiteX8-977" fmla="*/ 0 w 5777230"/>
                    <a:gd name="connsiteY8-978" fmla="*/ 3204689 h 4519073"/>
                    <a:gd name="connsiteX9-979" fmla="*/ 3639978 w 5777230"/>
                    <a:gd name="connsiteY9-980" fmla="*/ 2276478 h 4519073"/>
                    <a:gd name="connsiteX10-981" fmla="*/ 571023 w 5777230"/>
                    <a:gd name="connsiteY10-982" fmla="*/ 1435420 h 4519073"/>
                    <a:gd name="connsiteX11-983" fmla="*/ 2667000 w 5777230"/>
                    <a:gd name="connsiteY11-984" fmla="*/ 659609 h 4519073"/>
                    <a:gd name="connsiteX12-985" fmla="*/ 1336357 w 5777230"/>
                    <a:gd name="connsiteY12-986" fmla="*/ 450535 h 4519073"/>
                    <a:gd name="connsiteX13-987" fmla="*/ 2084705 w 5777230"/>
                    <a:gd name="connsiteY13-988" fmla="*/ 188439 h 4519073"/>
                    <a:gd name="connsiteX14-989" fmla="*/ 5761942 w 5777230"/>
                    <a:gd name="connsiteY14-990" fmla="*/ 468 h 4519073"/>
                    <a:gd name="connsiteX15-991" fmla="*/ 5777230 w 5777230"/>
                    <a:gd name="connsiteY15-992" fmla="*/ 0 h 4519073"/>
                    <a:gd name="connsiteX0-993" fmla="*/ 5777230 w 5777230"/>
                    <a:gd name="connsiteY0-994" fmla="*/ 0 h 4519073"/>
                    <a:gd name="connsiteX1-995" fmla="*/ 5777230 w 5777230"/>
                    <a:gd name="connsiteY1-996" fmla="*/ 63847 h 4519073"/>
                    <a:gd name="connsiteX2-997" fmla="*/ 5541641 w 5777230"/>
                    <a:gd name="connsiteY2-998" fmla="*/ 73003 h 4519073"/>
                    <a:gd name="connsiteX3-999" fmla="*/ 2172652 w 5777230"/>
                    <a:gd name="connsiteY3-1000" fmla="*/ 371477 h 4519073"/>
                    <a:gd name="connsiteX4-1001" fmla="*/ 3657600 w 5777230"/>
                    <a:gd name="connsiteY4-1002" fmla="*/ 674849 h 4519073"/>
                    <a:gd name="connsiteX5-1003" fmla="*/ 1859280 w 5777230"/>
                    <a:gd name="connsiteY5-1004" fmla="*/ 1253969 h 4519073"/>
                    <a:gd name="connsiteX6-1005" fmla="*/ 5306853 w 5777230"/>
                    <a:gd name="connsiteY6-1006" fmla="*/ 2367441 h 4519073"/>
                    <a:gd name="connsiteX7-1007" fmla="*/ 0 w 5777230"/>
                    <a:gd name="connsiteY7-1008" fmla="*/ 4519073 h 4519073"/>
                    <a:gd name="connsiteX8-1009" fmla="*/ 0 w 5777230"/>
                    <a:gd name="connsiteY8-1010" fmla="*/ 3204689 h 4519073"/>
                    <a:gd name="connsiteX9-1011" fmla="*/ 3639978 w 5777230"/>
                    <a:gd name="connsiteY9-1012" fmla="*/ 2276478 h 4519073"/>
                    <a:gd name="connsiteX10-1013" fmla="*/ 571023 w 5777230"/>
                    <a:gd name="connsiteY10-1014" fmla="*/ 1435420 h 4519073"/>
                    <a:gd name="connsiteX11-1015" fmla="*/ 2667000 w 5777230"/>
                    <a:gd name="connsiteY11-1016" fmla="*/ 659609 h 4519073"/>
                    <a:gd name="connsiteX12-1017" fmla="*/ 1336357 w 5777230"/>
                    <a:gd name="connsiteY12-1018" fmla="*/ 450535 h 4519073"/>
                    <a:gd name="connsiteX13-1019" fmla="*/ 2084705 w 5777230"/>
                    <a:gd name="connsiteY13-1020" fmla="*/ 188439 h 4519073"/>
                    <a:gd name="connsiteX14-1021" fmla="*/ 5761942 w 5777230"/>
                    <a:gd name="connsiteY14-1022" fmla="*/ 468 h 4519073"/>
                    <a:gd name="connsiteX15-1023" fmla="*/ 5777230 w 5777230"/>
                    <a:gd name="connsiteY15-1024" fmla="*/ 0 h 4519073"/>
                    <a:gd name="connsiteX0-1025" fmla="*/ 5777230 w 5777230"/>
                    <a:gd name="connsiteY0-1026" fmla="*/ 0 h 4519073"/>
                    <a:gd name="connsiteX1-1027" fmla="*/ 5777230 w 5777230"/>
                    <a:gd name="connsiteY1-1028" fmla="*/ 63847 h 4519073"/>
                    <a:gd name="connsiteX2-1029" fmla="*/ 5541641 w 5777230"/>
                    <a:gd name="connsiteY2-1030" fmla="*/ 73003 h 4519073"/>
                    <a:gd name="connsiteX3-1031" fmla="*/ 2172652 w 5777230"/>
                    <a:gd name="connsiteY3-1032" fmla="*/ 371477 h 4519073"/>
                    <a:gd name="connsiteX4-1033" fmla="*/ 3657600 w 5777230"/>
                    <a:gd name="connsiteY4-1034" fmla="*/ 674849 h 4519073"/>
                    <a:gd name="connsiteX5-1035" fmla="*/ 1859280 w 5777230"/>
                    <a:gd name="connsiteY5-1036" fmla="*/ 1253969 h 4519073"/>
                    <a:gd name="connsiteX6-1037" fmla="*/ 5306853 w 5777230"/>
                    <a:gd name="connsiteY6-1038" fmla="*/ 2367441 h 4519073"/>
                    <a:gd name="connsiteX7-1039" fmla="*/ 0 w 5777230"/>
                    <a:gd name="connsiteY7-1040" fmla="*/ 4519073 h 4519073"/>
                    <a:gd name="connsiteX8-1041" fmla="*/ 0 w 5777230"/>
                    <a:gd name="connsiteY8-1042" fmla="*/ 3204689 h 4519073"/>
                    <a:gd name="connsiteX9-1043" fmla="*/ 3639978 w 5777230"/>
                    <a:gd name="connsiteY9-1044" fmla="*/ 2276478 h 4519073"/>
                    <a:gd name="connsiteX10-1045" fmla="*/ 571023 w 5777230"/>
                    <a:gd name="connsiteY10-1046" fmla="*/ 1435420 h 4519073"/>
                    <a:gd name="connsiteX11-1047" fmla="*/ 2667000 w 5777230"/>
                    <a:gd name="connsiteY11-1048" fmla="*/ 659609 h 4519073"/>
                    <a:gd name="connsiteX12-1049" fmla="*/ 1336357 w 5777230"/>
                    <a:gd name="connsiteY12-1050" fmla="*/ 450535 h 4519073"/>
                    <a:gd name="connsiteX13-1051" fmla="*/ 2084705 w 5777230"/>
                    <a:gd name="connsiteY13-1052" fmla="*/ 188439 h 4519073"/>
                    <a:gd name="connsiteX14-1053" fmla="*/ 5761942 w 5777230"/>
                    <a:gd name="connsiteY14-1054" fmla="*/ 468 h 4519073"/>
                    <a:gd name="connsiteX15-1055" fmla="*/ 5777230 w 5777230"/>
                    <a:gd name="connsiteY15-1056" fmla="*/ 0 h 4519073"/>
                    <a:gd name="connsiteX0-1057" fmla="*/ 5777230 w 5777230"/>
                    <a:gd name="connsiteY0-1058" fmla="*/ 0 h 4519109"/>
                    <a:gd name="connsiteX1-1059" fmla="*/ 5777230 w 5777230"/>
                    <a:gd name="connsiteY1-1060" fmla="*/ 63847 h 4519109"/>
                    <a:gd name="connsiteX2-1061" fmla="*/ 5541641 w 5777230"/>
                    <a:gd name="connsiteY2-1062" fmla="*/ 73003 h 4519109"/>
                    <a:gd name="connsiteX3-1063" fmla="*/ 2172652 w 5777230"/>
                    <a:gd name="connsiteY3-1064" fmla="*/ 371477 h 4519109"/>
                    <a:gd name="connsiteX4-1065" fmla="*/ 3657600 w 5777230"/>
                    <a:gd name="connsiteY4-1066" fmla="*/ 674849 h 4519109"/>
                    <a:gd name="connsiteX5-1067" fmla="*/ 1859280 w 5777230"/>
                    <a:gd name="connsiteY5-1068" fmla="*/ 1253969 h 4519109"/>
                    <a:gd name="connsiteX6-1069" fmla="*/ 5306853 w 5777230"/>
                    <a:gd name="connsiteY6-1070" fmla="*/ 2367441 h 4519109"/>
                    <a:gd name="connsiteX7-1071" fmla="*/ 0 w 5777230"/>
                    <a:gd name="connsiteY7-1072" fmla="*/ 4519073 h 4519109"/>
                    <a:gd name="connsiteX8-1073" fmla="*/ 0 w 5777230"/>
                    <a:gd name="connsiteY8-1074" fmla="*/ 3204689 h 4519109"/>
                    <a:gd name="connsiteX9-1075" fmla="*/ 3639978 w 5777230"/>
                    <a:gd name="connsiteY9-1076" fmla="*/ 2276478 h 4519109"/>
                    <a:gd name="connsiteX10-1077" fmla="*/ 571023 w 5777230"/>
                    <a:gd name="connsiteY10-1078" fmla="*/ 1435420 h 4519109"/>
                    <a:gd name="connsiteX11-1079" fmla="*/ 2667000 w 5777230"/>
                    <a:gd name="connsiteY11-1080" fmla="*/ 659609 h 4519109"/>
                    <a:gd name="connsiteX12-1081" fmla="*/ 1336357 w 5777230"/>
                    <a:gd name="connsiteY12-1082" fmla="*/ 450535 h 4519109"/>
                    <a:gd name="connsiteX13-1083" fmla="*/ 2084705 w 5777230"/>
                    <a:gd name="connsiteY13-1084" fmla="*/ 188439 h 4519109"/>
                    <a:gd name="connsiteX14-1085" fmla="*/ 5761942 w 5777230"/>
                    <a:gd name="connsiteY14-1086" fmla="*/ 468 h 4519109"/>
                    <a:gd name="connsiteX15-1087" fmla="*/ 5777230 w 5777230"/>
                    <a:gd name="connsiteY15-1088" fmla="*/ 0 h 4519109"/>
                    <a:gd name="connsiteX0-1089" fmla="*/ 5777230 w 5777230"/>
                    <a:gd name="connsiteY0-1090" fmla="*/ 0 h 4519109"/>
                    <a:gd name="connsiteX1-1091" fmla="*/ 5777230 w 5777230"/>
                    <a:gd name="connsiteY1-1092" fmla="*/ 63847 h 4519109"/>
                    <a:gd name="connsiteX2-1093" fmla="*/ 5541641 w 5777230"/>
                    <a:gd name="connsiteY2-1094" fmla="*/ 73003 h 4519109"/>
                    <a:gd name="connsiteX3-1095" fmla="*/ 2172652 w 5777230"/>
                    <a:gd name="connsiteY3-1096" fmla="*/ 371477 h 4519109"/>
                    <a:gd name="connsiteX4-1097" fmla="*/ 3657600 w 5777230"/>
                    <a:gd name="connsiteY4-1098" fmla="*/ 674849 h 4519109"/>
                    <a:gd name="connsiteX5-1099" fmla="*/ 1859280 w 5777230"/>
                    <a:gd name="connsiteY5-1100" fmla="*/ 1253969 h 4519109"/>
                    <a:gd name="connsiteX6-1101" fmla="*/ 5306853 w 5777230"/>
                    <a:gd name="connsiteY6-1102" fmla="*/ 2367441 h 4519109"/>
                    <a:gd name="connsiteX7-1103" fmla="*/ 0 w 5777230"/>
                    <a:gd name="connsiteY7-1104" fmla="*/ 4519073 h 4519109"/>
                    <a:gd name="connsiteX8-1105" fmla="*/ 0 w 5777230"/>
                    <a:gd name="connsiteY8-1106" fmla="*/ 3204689 h 4519109"/>
                    <a:gd name="connsiteX9-1107" fmla="*/ 3639978 w 5777230"/>
                    <a:gd name="connsiteY9-1108" fmla="*/ 2276478 h 4519109"/>
                    <a:gd name="connsiteX10-1109" fmla="*/ 571023 w 5777230"/>
                    <a:gd name="connsiteY10-1110" fmla="*/ 1435420 h 4519109"/>
                    <a:gd name="connsiteX11-1111" fmla="*/ 2667000 w 5777230"/>
                    <a:gd name="connsiteY11-1112" fmla="*/ 659609 h 4519109"/>
                    <a:gd name="connsiteX12-1113" fmla="*/ 1336357 w 5777230"/>
                    <a:gd name="connsiteY12-1114" fmla="*/ 450535 h 4519109"/>
                    <a:gd name="connsiteX13-1115" fmla="*/ 2084705 w 5777230"/>
                    <a:gd name="connsiteY13-1116" fmla="*/ 188439 h 4519109"/>
                    <a:gd name="connsiteX14-1117" fmla="*/ 5761942 w 5777230"/>
                    <a:gd name="connsiteY14-1118" fmla="*/ 468 h 4519109"/>
                    <a:gd name="connsiteX15-1119" fmla="*/ 5777230 w 5777230"/>
                    <a:gd name="connsiteY15-1120" fmla="*/ 0 h 4519109"/>
                    <a:gd name="connsiteX0-1121" fmla="*/ 5777230 w 5777230"/>
                    <a:gd name="connsiteY0-1122" fmla="*/ 0 h 4519109"/>
                    <a:gd name="connsiteX1-1123" fmla="*/ 5777230 w 5777230"/>
                    <a:gd name="connsiteY1-1124" fmla="*/ 63847 h 4519109"/>
                    <a:gd name="connsiteX2-1125" fmla="*/ 5541641 w 5777230"/>
                    <a:gd name="connsiteY2-1126" fmla="*/ 73003 h 4519109"/>
                    <a:gd name="connsiteX3-1127" fmla="*/ 2172652 w 5777230"/>
                    <a:gd name="connsiteY3-1128" fmla="*/ 371477 h 4519109"/>
                    <a:gd name="connsiteX4-1129" fmla="*/ 3657600 w 5777230"/>
                    <a:gd name="connsiteY4-1130" fmla="*/ 674849 h 4519109"/>
                    <a:gd name="connsiteX5-1131" fmla="*/ 1859280 w 5777230"/>
                    <a:gd name="connsiteY5-1132" fmla="*/ 1253969 h 4519109"/>
                    <a:gd name="connsiteX6-1133" fmla="*/ 5306853 w 5777230"/>
                    <a:gd name="connsiteY6-1134" fmla="*/ 2367441 h 4519109"/>
                    <a:gd name="connsiteX7-1135" fmla="*/ 0 w 5777230"/>
                    <a:gd name="connsiteY7-1136" fmla="*/ 4519073 h 4519109"/>
                    <a:gd name="connsiteX8-1137" fmla="*/ 0 w 5777230"/>
                    <a:gd name="connsiteY8-1138" fmla="*/ 3204689 h 4519109"/>
                    <a:gd name="connsiteX9-1139" fmla="*/ 3639978 w 5777230"/>
                    <a:gd name="connsiteY9-1140" fmla="*/ 2276478 h 4519109"/>
                    <a:gd name="connsiteX10-1141" fmla="*/ 571023 w 5777230"/>
                    <a:gd name="connsiteY10-1142" fmla="*/ 1435420 h 4519109"/>
                    <a:gd name="connsiteX11-1143" fmla="*/ 2667000 w 5777230"/>
                    <a:gd name="connsiteY11-1144" fmla="*/ 659609 h 4519109"/>
                    <a:gd name="connsiteX12-1145" fmla="*/ 1336357 w 5777230"/>
                    <a:gd name="connsiteY12-1146" fmla="*/ 450535 h 4519109"/>
                    <a:gd name="connsiteX13-1147" fmla="*/ 2084705 w 5777230"/>
                    <a:gd name="connsiteY13-1148" fmla="*/ 188439 h 4519109"/>
                    <a:gd name="connsiteX14-1149" fmla="*/ 5761942 w 5777230"/>
                    <a:gd name="connsiteY14-1150" fmla="*/ 468 h 4519109"/>
                    <a:gd name="connsiteX15-1151" fmla="*/ 5777230 w 5777230"/>
                    <a:gd name="connsiteY15-1152" fmla="*/ 0 h 4519109"/>
                    <a:gd name="connsiteX0-1153" fmla="*/ 5777230 w 5777230"/>
                    <a:gd name="connsiteY0-1154" fmla="*/ 0 h 4519109"/>
                    <a:gd name="connsiteX1-1155" fmla="*/ 5777230 w 5777230"/>
                    <a:gd name="connsiteY1-1156" fmla="*/ 63847 h 4519109"/>
                    <a:gd name="connsiteX2-1157" fmla="*/ 5541641 w 5777230"/>
                    <a:gd name="connsiteY2-1158" fmla="*/ 73003 h 4519109"/>
                    <a:gd name="connsiteX3-1159" fmla="*/ 2172652 w 5777230"/>
                    <a:gd name="connsiteY3-1160" fmla="*/ 371477 h 4519109"/>
                    <a:gd name="connsiteX4-1161" fmla="*/ 3657600 w 5777230"/>
                    <a:gd name="connsiteY4-1162" fmla="*/ 674849 h 4519109"/>
                    <a:gd name="connsiteX5-1163" fmla="*/ 1859280 w 5777230"/>
                    <a:gd name="connsiteY5-1164" fmla="*/ 1253969 h 4519109"/>
                    <a:gd name="connsiteX6-1165" fmla="*/ 5306853 w 5777230"/>
                    <a:gd name="connsiteY6-1166" fmla="*/ 2367441 h 4519109"/>
                    <a:gd name="connsiteX7-1167" fmla="*/ 0 w 5777230"/>
                    <a:gd name="connsiteY7-1168" fmla="*/ 4519073 h 4519109"/>
                    <a:gd name="connsiteX8-1169" fmla="*/ 0 w 5777230"/>
                    <a:gd name="connsiteY8-1170" fmla="*/ 3204689 h 4519109"/>
                    <a:gd name="connsiteX9-1171" fmla="*/ 3639978 w 5777230"/>
                    <a:gd name="connsiteY9-1172" fmla="*/ 2276478 h 4519109"/>
                    <a:gd name="connsiteX10-1173" fmla="*/ 571023 w 5777230"/>
                    <a:gd name="connsiteY10-1174" fmla="*/ 1435420 h 4519109"/>
                    <a:gd name="connsiteX11-1175" fmla="*/ 2667000 w 5777230"/>
                    <a:gd name="connsiteY11-1176" fmla="*/ 659609 h 4519109"/>
                    <a:gd name="connsiteX12-1177" fmla="*/ 1336357 w 5777230"/>
                    <a:gd name="connsiteY12-1178" fmla="*/ 450535 h 4519109"/>
                    <a:gd name="connsiteX13-1179" fmla="*/ 2084705 w 5777230"/>
                    <a:gd name="connsiteY13-1180" fmla="*/ 188439 h 4519109"/>
                    <a:gd name="connsiteX14-1181" fmla="*/ 5761942 w 5777230"/>
                    <a:gd name="connsiteY14-1182" fmla="*/ 468 h 4519109"/>
                    <a:gd name="connsiteX15-1183" fmla="*/ 5777230 w 5777230"/>
                    <a:gd name="connsiteY15-1184" fmla="*/ 0 h 4519109"/>
                    <a:gd name="connsiteX0-1185" fmla="*/ 5777230 w 5777230"/>
                    <a:gd name="connsiteY0-1186" fmla="*/ 0 h 4519109"/>
                    <a:gd name="connsiteX1-1187" fmla="*/ 5777230 w 5777230"/>
                    <a:gd name="connsiteY1-1188" fmla="*/ 63847 h 4519109"/>
                    <a:gd name="connsiteX2-1189" fmla="*/ 5541641 w 5777230"/>
                    <a:gd name="connsiteY2-1190" fmla="*/ 73003 h 4519109"/>
                    <a:gd name="connsiteX3-1191" fmla="*/ 2172652 w 5777230"/>
                    <a:gd name="connsiteY3-1192" fmla="*/ 371477 h 4519109"/>
                    <a:gd name="connsiteX4-1193" fmla="*/ 3657600 w 5777230"/>
                    <a:gd name="connsiteY4-1194" fmla="*/ 674849 h 4519109"/>
                    <a:gd name="connsiteX5-1195" fmla="*/ 1859280 w 5777230"/>
                    <a:gd name="connsiteY5-1196" fmla="*/ 1253969 h 4519109"/>
                    <a:gd name="connsiteX6-1197" fmla="*/ 5306853 w 5777230"/>
                    <a:gd name="connsiteY6-1198" fmla="*/ 2367441 h 4519109"/>
                    <a:gd name="connsiteX7-1199" fmla="*/ 0 w 5777230"/>
                    <a:gd name="connsiteY7-1200" fmla="*/ 4519073 h 4519109"/>
                    <a:gd name="connsiteX8-1201" fmla="*/ 0 w 5777230"/>
                    <a:gd name="connsiteY8-1202" fmla="*/ 3204689 h 4519109"/>
                    <a:gd name="connsiteX9-1203" fmla="*/ 3639978 w 5777230"/>
                    <a:gd name="connsiteY9-1204" fmla="*/ 2276478 h 4519109"/>
                    <a:gd name="connsiteX10-1205" fmla="*/ 571023 w 5777230"/>
                    <a:gd name="connsiteY10-1206" fmla="*/ 1435420 h 4519109"/>
                    <a:gd name="connsiteX11-1207" fmla="*/ 2667000 w 5777230"/>
                    <a:gd name="connsiteY11-1208" fmla="*/ 659609 h 4519109"/>
                    <a:gd name="connsiteX12-1209" fmla="*/ 1336357 w 5777230"/>
                    <a:gd name="connsiteY12-1210" fmla="*/ 450535 h 4519109"/>
                    <a:gd name="connsiteX13-1211" fmla="*/ 2084705 w 5777230"/>
                    <a:gd name="connsiteY13-1212" fmla="*/ 188439 h 4519109"/>
                    <a:gd name="connsiteX14-1213" fmla="*/ 5761942 w 5777230"/>
                    <a:gd name="connsiteY14-1214" fmla="*/ 468 h 4519109"/>
                    <a:gd name="connsiteX15-1215" fmla="*/ 5777230 w 5777230"/>
                    <a:gd name="connsiteY15-1216" fmla="*/ 0 h 4519109"/>
                    <a:gd name="connsiteX0-1217" fmla="*/ 5777230 w 5777230"/>
                    <a:gd name="connsiteY0-1218" fmla="*/ 0 h 4519109"/>
                    <a:gd name="connsiteX1-1219" fmla="*/ 5777230 w 5777230"/>
                    <a:gd name="connsiteY1-1220" fmla="*/ 63847 h 4519109"/>
                    <a:gd name="connsiteX2-1221" fmla="*/ 5541641 w 5777230"/>
                    <a:gd name="connsiteY2-1222" fmla="*/ 73003 h 4519109"/>
                    <a:gd name="connsiteX3-1223" fmla="*/ 2172652 w 5777230"/>
                    <a:gd name="connsiteY3-1224" fmla="*/ 371477 h 4519109"/>
                    <a:gd name="connsiteX4-1225" fmla="*/ 3657600 w 5777230"/>
                    <a:gd name="connsiteY4-1226" fmla="*/ 674849 h 4519109"/>
                    <a:gd name="connsiteX5-1227" fmla="*/ 1859280 w 5777230"/>
                    <a:gd name="connsiteY5-1228" fmla="*/ 1253969 h 4519109"/>
                    <a:gd name="connsiteX6-1229" fmla="*/ 5306853 w 5777230"/>
                    <a:gd name="connsiteY6-1230" fmla="*/ 2367441 h 4519109"/>
                    <a:gd name="connsiteX7-1231" fmla="*/ 0 w 5777230"/>
                    <a:gd name="connsiteY7-1232" fmla="*/ 4519073 h 4519109"/>
                    <a:gd name="connsiteX8-1233" fmla="*/ 0 w 5777230"/>
                    <a:gd name="connsiteY8-1234" fmla="*/ 3204689 h 4519109"/>
                    <a:gd name="connsiteX9-1235" fmla="*/ 3639978 w 5777230"/>
                    <a:gd name="connsiteY9-1236" fmla="*/ 2276478 h 4519109"/>
                    <a:gd name="connsiteX10-1237" fmla="*/ 571023 w 5777230"/>
                    <a:gd name="connsiteY10-1238" fmla="*/ 1435420 h 4519109"/>
                    <a:gd name="connsiteX11-1239" fmla="*/ 2667000 w 5777230"/>
                    <a:gd name="connsiteY11-1240" fmla="*/ 659609 h 4519109"/>
                    <a:gd name="connsiteX12-1241" fmla="*/ 1336357 w 5777230"/>
                    <a:gd name="connsiteY12-1242" fmla="*/ 450535 h 4519109"/>
                    <a:gd name="connsiteX13-1243" fmla="*/ 2084705 w 5777230"/>
                    <a:gd name="connsiteY13-1244" fmla="*/ 188439 h 4519109"/>
                    <a:gd name="connsiteX14-1245" fmla="*/ 5761942 w 5777230"/>
                    <a:gd name="connsiteY14-1246" fmla="*/ 468 h 4519109"/>
                    <a:gd name="connsiteX15-1247" fmla="*/ 5777230 w 5777230"/>
                    <a:gd name="connsiteY15-1248" fmla="*/ 0 h 4519109"/>
                    <a:gd name="connsiteX0-1249" fmla="*/ 5777230 w 5777230"/>
                    <a:gd name="connsiteY0-1250" fmla="*/ 0 h 4519109"/>
                    <a:gd name="connsiteX1-1251" fmla="*/ 5777230 w 5777230"/>
                    <a:gd name="connsiteY1-1252" fmla="*/ 63847 h 4519109"/>
                    <a:gd name="connsiteX2-1253" fmla="*/ 5541641 w 5777230"/>
                    <a:gd name="connsiteY2-1254" fmla="*/ 73003 h 4519109"/>
                    <a:gd name="connsiteX3-1255" fmla="*/ 2172652 w 5777230"/>
                    <a:gd name="connsiteY3-1256" fmla="*/ 371477 h 4519109"/>
                    <a:gd name="connsiteX4-1257" fmla="*/ 3657600 w 5777230"/>
                    <a:gd name="connsiteY4-1258" fmla="*/ 674849 h 4519109"/>
                    <a:gd name="connsiteX5-1259" fmla="*/ 1859280 w 5777230"/>
                    <a:gd name="connsiteY5-1260" fmla="*/ 1253969 h 4519109"/>
                    <a:gd name="connsiteX6-1261" fmla="*/ 5306853 w 5777230"/>
                    <a:gd name="connsiteY6-1262" fmla="*/ 2367441 h 4519109"/>
                    <a:gd name="connsiteX7-1263" fmla="*/ 0 w 5777230"/>
                    <a:gd name="connsiteY7-1264" fmla="*/ 4519073 h 4519109"/>
                    <a:gd name="connsiteX8-1265" fmla="*/ 0 w 5777230"/>
                    <a:gd name="connsiteY8-1266" fmla="*/ 3204689 h 4519109"/>
                    <a:gd name="connsiteX9-1267" fmla="*/ 3639978 w 5777230"/>
                    <a:gd name="connsiteY9-1268" fmla="*/ 2276478 h 4519109"/>
                    <a:gd name="connsiteX10-1269" fmla="*/ 571023 w 5777230"/>
                    <a:gd name="connsiteY10-1270" fmla="*/ 1435420 h 4519109"/>
                    <a:gd name="connsiteX11-1271" fmla="*/ 2667000 w 5777230"/>
                    <a:gd name="connsiteY11-1272" fmla="*/ 659609 h 4519109"/>
                    <a:gd name="connsiteX12-1273" fmla="*/ 1336357 w 5777230"/>
                    <a:gd name="connsiteY12-1274" fmla="*/ 450535 h 4519109"/>
                    <a:gd name="connsiteX13-1275" fmla="*/ 2084705 w 5777230"/>
                    <a:gd name="connsiteY13-1276" fmla="*/ 188439 h 4519109"/>
                    <a:gd name="connsiteX14-1277" fmla="*/ 5761942 w 5777230"/>
                    <a:gd name="connsiteY14-1278" fmla="*/ 468 h 4519109"/>
                    <a:gd name="connsiteX15-1279" fmla="*/ 5777230 w 5777230"/>
                    <a:gd name="connsiteY15-1280" fmla="*/ 0 h 4519109"/>
                    <a:gd name="connsiteX0-1281" fmla="*/ 5777230 w 5777230"/>
                    <a:gd name="connsiteY0-1282" fmla="*/ 0 h 4519109"/>
                    <a:gd name="connsiteX1-1283" fmla="*/ 5777230 w 5777230"/>
                    <a:gd name="connsiteY1-1284" fmla="*/ 63847 h 4519109"/>
                    <a:gd name="connsiteX2-1285" fmla="*/ 5541641 w 5777230"/>
                    <a:gd name="connsiteY2-1286" fmla="*/ 73003 h 4519109"/>
                    <a:gd name="connsiteX3-1287" fmla="*/ 2172652 w 5777230"/>
                    <a:gd name="connsiteY3-1288" fmla="*/ 371477 h 4519109"/>
                    <a:gd name="connsiteX4-1289" fmla="*/ 3657600 w 5777230"/>
                    <a:gd name="connsiteY4-1290" fmla="*/ 674849 h 4519109"/>
                    <a:gd name="connsiteX5-1291" fmla="*/ 1859280 w 5777230"/>
                    <a:gd name="connsiteY5-1292" fmla="*/ 1253969 h 4519109"/>
                    <a:gd name="connsiteX6-1293" fmla="*/ 5306853 w 5777230"/>
                    <a:gd name="connsiteY6-1294" fmla="*/ 2367441 h 4519109"/>
                    <a:gd name="connsiteX7-1295" fmla="*/ 0 w 5777230"/>
                    <a:gd name="connsiteY7-1296" fmla="*/ 4519073 h 4519109"/>
                    <a:gd name="connsiteX8-1297" fmla="*/ 0 w 5777230"/>
                    <a:gd name="connsiteY8-1298" fmla="*/ 3204689 h 4519109"/>
                    <a:gd name="connsiteX9-1299" fmla="*/ 3639978 w 5777230"/>
                    <a:gd name="connsiteY9-1300" fmla="*/ 2276478 h 4519109"/>
                    <a:gd name="connsiteX10-1301" fmla="*/ 571023 w 5777230"/>
                    <a:gd name="connsiteY10-1302" fmla="*/ 1435420 h 4519109"/>
                    <a:gd name="connsiteX11-1303" fmla="*/ 2667000 w 5777230"/>
                    <a:gd name="connsiteY11-1304" fmla="*/ 659609 h 4519109"/>
                    <a:gd name="connsiteX12-1305" fmla="*/ 1336357 w 5777230"/>
                    <a:gd name="connsiteY12-1306" fmla="*/ 450535 h 4519109"/>
                    <a:gd name="connsiteX13-1307" fmla="*/ 2084705 w 5777230"/>
                    <a:gd name="connsiteY13-1308" fmla="*/ 188439 h 4519109"/>
                    <a:gd name="connsiteX14-1309" fmla="*/ 5761942 w 5777230"/>
                    <a:gd name="connsiteY14-1310" fmla="*/ 468 h 4519109"/>
                    <a:gd name="connsiteX15-1311" fmla="*/ 5777230 w 5777230"/>
                    <a:gd name="connsiteY15-1312" fmla="*/ 0 h 451910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777230" h="4519109">
                      <a:moveTo>
                        <a:pt x="5777230" y="0"/>
                      </a:moveTo>
                      <a:lnTo>
                        <a:pt x="5777230" y="63847"/>
                      </a:lnTo>
                      <a:lnTo>
                        <a:pt x="5541641" y="73003"/>
                      </a:lnTo>
                      <a:cubicBezTo>
                        <a:pt x="4353863" y="124971"/>
                        <a:pt x="2514917" y="281466"/>
                        <a:pt x="2172652" y="371477"/>
                      </a:cubicBezTo>
                      <a:cubicBezTo>
                        <a:pt x="1781492" y="474347"/>
                        <a:pt x="3600770" y="348900"/>
                        <a:pt x="3657600" y="674849"/>
                      </a:cubicBezTo>
                      <a:cubicBezTo>
                        <a:pt x="3701852" y="928658"/>
                        <a:pt x="1876772" y="1089668"/>
                        <a:pt x="1859280" y="1253969"/>
                      </a:cubicBezTo>
                      <a:cubicBezTo>
                        <a:pt x="1822464" y="1599780"/>
                        <a:pt x="5186534" y="1125587"/>
                        <a:pt x="5306853" y="2367441"/>
                      </a:cubicBezTo>
                      <a:cubicBezTo>
                        <a:pt x="5440087" y="3742600"/>
                        <a:pt x="716059" y="4525260"/>
                        <a:pt x="0" y="4519073"/>
                      </a:cubicBezTo>
                      <a:lnTo>
                        <a:pt x="0" y="3204689"/>
                      </a:lnTo>
                      <a:cubicBezTo>
                        <a:pt x="1510506" y="2963865"/>
                        <a:pt x="3657030" y="2647728"/>
                        <a:pt x="3639978" y="2276478"/>
                      </a:cubicBezTo>
                      <a:cubicBezTo>
                        <a:pt x="3619069" y="1821263"/>
                        <a:pt x="621348" y="2116928"/>
                        <a:pt x="571023" y="1435420"/>
                      </a:cubicBezTo>
                      <a:cubicBezTo>
                        <a:pt x="525198" y="814855"/>
                        <a:pt x="2548660" y="782763"/>
                        <a:pt x="2667000" y="659609"/>
                      </a:cubicBezTo>
                      <a:cubicBezTo>
                        <a:pt x="2723556" y="600752"/>
                        <a:pt x="1401846" y="642351"/>
                        <a:pt x="1336357" y="450535"/>
                      </a:cubicBezTo>
                      <a:cubicBezTo>
                        <a:pt x="1303434" y="354103"/>
                        <a:pt x="1652746" y="229158"/>
                        <a:pt x="2084705" y="188439"/>
                      </a:cubicBezTo>
                      <a:cubicBezTo>
                        <a:pt x="2808159" y="111570"/>
                        <a:pt x="5018219" y="23863"/>
                        <a:pt x="5761942" y="468"/>
                      </a:cubicBezTo>
                      <a:lnTo>
                        <a:pt x="577723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-7145" y="532894"/>
                  <a:ext cx="9153525" cy="6207464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-1" fmla="*/ 5777230 w 5777230"/>
                    <a:gd name="connsiteY0-2" fmla="*/ 0 h 4606769"/>
                    <a:gd name="connsiteX1-3" fmla="*/ 5777230 w 5777230"/>
                    <a:gd name="connsiteY1-4" fmla="*/ 63847 h 4606769"/>
                    <a:gd name="connsiteX2-5" fmla="*/ 5541641 w 5777230"/>
                    <a:gd name="connsiteY2-6" fmla="*/ 73003 h 4606769"/>
                    <a:gd name="connsiteX3-7" fmla="*/ 2172652 w 5777230"/>
                    <a:gd name="connsiteY3-8" fmla="*/ 371477 h 4606769"/>
                    <a:gd name="connsiteX4-9" fmla="*/ 3657600 w 5777230"/>
                    <a:gd name="connsiteY4-10" fmla="*/ 674849 h 4606769"/>
                    <a:gd name="connsiteX5-11" fmla="*/ 1859280 w 5777230"/>
                    <a:gd name="connsiteY5-12" fmla="*/ 1253969 h 4606769"/>
                    <a:gd name="connsiteX6-13" fmla="*/ 5306853 w 5777230"/>
                    <a:gd name="connsiteY6-14" fmla="*/ 2367441 h 4606769"/>
                    <a:gd name="connsiteX7-15" fmla="*/ 0 w 5777230"/>
                    <a:gd name="connsiteY7-16" fmla="*/ 4606769 h 4606769"/>
                    <a:gd name="connsiteX8-17" fmla="*/ 0 w 5777230"/>
                    <a:gd name="connsiteY8-18" fmla="*/ 3204689 h 4606769"/>
                    <a:gd name="connsiteX9-19" fmla="*/ 3639978 w 5777230"/>
                    <a:gd name="connsiteY9-20" fmla="*/ 2276478 h 4606769"/>
                    <a:gd name="connsiteX10-21" fmla="*/ 571023 w 5777230"/>
                    <a:gd name="connsiteY10-22" fmla="*/ 1435420 h 4606769"/>
                    <a:gd name="connsiteX11-23" fmla="*/ 2667000 w 5777230"/>
                    <a:gd name="connsiteY11-24" fmla="*/ 659609 h 4606769"/>
                    <a:gd name="connsiteX12-25" fmla="*/ 1336357 w 5777230"/>
                    <a:gd name="connsiteY12-26" fmla="*/ 450535 h 4606769"/>
                    <a:gd name="connsiteX13-27" fmla="*/ 2084705 w 5777230"/>
                    <a:gd name="connsiteY13-28" fmla="*/ 188439 h 4606769"/>
                    <a:gd name="connsiteX14-29" fmla="*/ 5761942 w 5777230"/>
                    <a:gd name="connsiteY14-30" fmla="*/ 468 h 4606769"/>
                    <a:gd name="connsiteX15-31" fmla="*/ 5777230 w 5777230"/>
                    <a:gd name="connsiteY15-32" fmla="*/ 0 h 4606769"/>
                    <a:gd name="connsiteX0-33" fmla="*/ 5777230 w 5777230"/>
                    <a:gd name="connsiteY0-34" fmla="*/ 0 h 4606769"/>
                    <a:gd name="connsiteX1-35" fmla="*/ 5777230 w 5777230"/>
                    <a:gd name="connsiteY1-36" fmla="*/ 63847 h 4606769"/>
                    <a:gd name="connsiteX2-37" fmla="*/ 5541641 w 5777230"/>
                    <a:gd name="connsiteY2-38" fmla="*/ 73003 h 4606769"/>
                    <a:gd name="connsiteX3-39" fmla="*/ 2172652 w 5777230"/>
                    <a:gd name="connsiteY3-40" fmla="*/ 371477 h 4606769"/>
                    <a:gd name="connsiteX4-41" fmla="*/ 3657600 w 5777230"/>
                    <a:gd name="connsiteY4-42" fmla="*/ 674849 h 4606769"/>
                    <a:gd name="connsiteX5-43" fmla="*/ 1859280 w 5777230"/>
                    <a:gd name="connsiteY5-44" fmla="*/ 1253969 h 4606769"/>
                    <a:gd name="connsiteX6-45" fmla="*/ 5306853 w 5777230"/>
                    <a:gd name="connsiteY6-46" fmla="*/ 2367441 h 4606769"/>
                    <a:gd name="connsiteX7-47" fmla="*/ 0 w 5777230"/>
                    <a:gd name="connsiteY7-48" fmla="*/ 4606769 h 4606769"/>
                    <a:gd name="connsiteX8-49" fmla="*/ 0 w 5777230"/>
                    <a:gd name="connsiteY8-50" fmla="*/ 3204689 h 4606769"/>
                    <a:gd name="connsiteX9-51" fmla="*/ 3639978 w 5777230"/>
                    <a:gd name="connsiteY9-52" fmla="*/ 2276478 h 4606769"/>
                    <a:gd name="connsiteX10-53" fmla="*/ 571023 w 5777230"/>
                    <a:gd name="connsiteY10-54" fmla="*/ 1435420 h 4606769"/>
                    <a:gd name="connsiteX11-55" fmla="*/ 2667000 w 5777230"/>
                    <a:gd name="connsiteY11-56" fmla="*/ 659609 h 4606769"/>
                    <a:gd name="connsiteX12-57" fmla="*/ 1336357 w 5777230"/>
                    <a:gd name="connsiteY12-58" fmla="*/ 450535 h 4606769"/>
                    <a:gd name="connsiteX13-59" fmla="*/ 2084705 w 5777230"/>
                    <a:gd name="connsiteY13-60" fmla="*/ 188439 h 4606769"/>
                    <a:gd name="connsiteX14-61" fmla="*/ 5761942 w 5777230"/>
                    <a:gd name="connsiteY14-62" fmla="*/ 468 h 4606769"/>
                    <a:gd name="connsiteX15-63" fmla="*/ 5777230 w 5777230"/>
                    <a:gd name="connsiteY15-64" fmla="*/ 0 h 4606769"/>
                    <a:gd name="connsiteX0-65" fmla="*/ 5777230 w 5777230"/>
                    <a:gd name="connsiteY0-66" fmla="*/ 0 h 4606769"/>
                    <a:gd name="connsiteX1-67" fmla="*/ 5777230 w 5777230"/>
                    <a:gd name="connsiteY1-68" fmla="*/ 63847 h 4606769"/>
                    <a:gd name="connsiteX2-69" fmla="*/ 5541641 w 5777230"/>
                    <a:gd name="connsiteY2-70" fmla="*/ 73003 h 4606769"/>
                    <a:gd name="connsiteX3-71" fmla="*/ 2172652 w 5777230"/>
                    <a:gd name="connsiteY3-72" fmla="*/ 371477 h 4606769"/>
                    <a:gd name="connsiteX4-73" fmla="*/ 3657600 w 5777230"/>
                    <a:gd name="connsiteY4-74" fmla="*/ 674849 h 4606769"/>
                    <a:gd name="connsiteX5-75" fmla="*/ 1859280 w 5777230"/>
                    <a:gd name="connsiteY5-76" fmla="*/ 1253969 h 4606769"/>
                    <a:gd name="connsiteX6-77" fmla="*/ 5306853 w 5777230"/>
                    <a:gd name="connsiteY6-78" fmla="*/ 2367441 h 4606769"/>
                    <a:gd name="connsiteX7-79" fmla="*/ 0 w 5777230"/>
                    <a:gd name="connsiteY7-80" fmla="*/ 4606769 h 4606769"/>
                    <a:gd name="connsiteX8-81" fmla="*/ 0 w 5777230"/>
                    <a:gd name="connsiteY8-82" fmla="*/ 3204689 h 4606769"/>
                    <a:gd name="connsiteX9-83" fmla="*/ 3639978 w 5777230"/>
                    <a:gd name="connsiteY9-84" fmla="*/ 2276478 h 4606769"/>
                    <a:gd name="connsiteX10-85" fmla="*/ 571023 w 5777230"/>
                    <a:gd name="connsiteY10-86" fmla="*/ 1435420 h 4606769"/>
                    <a:gd name="connsiteX11-87" fmla="*/ 2667000 w 5777230"/>
                    <a:gd name="connsiteY11-88" fmla="*/ 659609 h 4606769"/>
                    <a:gd name="connsiteX12-89" fmla="*/ 1336357 w 5777230"/>
                    <a:gd name="connsiteY12-90" fmla="*/ 450535 h 4606769"/>
                    <a:gd name="connsiteX13-91" fmla="*/ 2084705 w 5777230"/>
                    <a:gd name="connsiteY13-92" fmla="*/ 188439 h 4606769"/>
                    <a:gd name="connsiteX14-93" fmla="*/ 5761942 w 5777230"/>
                    <a:gd name="connsiteY14-94" fmla="*/ 468 h 4606769"/>
                    <a:gd name="connsiteX15-95" fmla="*/ 5777230 w 5777230"/>
                    <a:gd name="connsiteY15-96" fmla="*/ 0 h 4606769"/>
                    <a:gd name="connsiteX0-97" fmla="*/ 5777230 w 5777230"/>
                    <a:gd name="connsiteY0-98" fmla="*/ 0 h 4606769"/>
                    <a:gd name="connsiteX1-99" fmla="*/ 5777230 w 5777230"/>
                    <a:gd name="connsiteY1-100" fmla="*/ 63847 h 4606769"/>
                    <a:gd name="connsiteX2-101" fmla="*/ 5541641 w 5777230"/>
                    <a:gd name="connsiteY2-102" fmla="*/ 73003 h 4606769"/>
                    <a:gd name="connsiteX3-103" fmla="*/ 2172652 w 5777230"/>
                    <a:gd name="connsiteY3-104" fmla="*/ 371477 h 4606769"/>
                    <a:gd name="connsiteX4-105" fmla="*/ 3657600 w 5777230"/>
                    <a:gd name="connsiteY4-106" fmla="*/ 674849 h 4606769"/>
                    <a:gd name="connsiteX5-107" fmla="*/ 1859280 w 5777230"/>
                    <a:gd name="connsiteY5-108" fmla="*/ 1253969 h 4606769"/>
                    <a:gd name="connsiteX6-109" fmla="*/ 5306853 w 5777230"/>
                    <a:gd name="connsiteY6-110" fmla="*/ 2367441 h 4606769"/>
                    <a:gd name="connsiteX7-111" fmla="*/ 0 w 5777230"/>
                    <a:gd name="connsiteY7-112" fmla="*/ 4606769 h 4606769"/>
                    <a:gd name="connsiteX8-113" fmla="*/ 0 w 5777230"/>
                    <a:gd name="connsiteY8-114" fmla="*/ 3204689 h 4606769"/>
                    <a:gd name="connsiteX9-115" fmla="*/ 3639978 w 5777230"/>
                    <a:gd name="connsiteY9-116" fmla="*/ 2276478 h 4606769"/>
                    <a:gd name="connsiteX10-117" fmla="*/ 571023 w 5777230"/>
                    <a:gd name="connsiteY10-118" fmla="*/ 1435420 h 4606769"/>
                    <a:gd name="connsiteX11-119" fmla="*/ 2667000 w 5777230"/>
                    <a:gd name="connsiteY11-120" fmla="*/ 659609 h 4606769"/>
                    <a:gd name="connsiteX12-121" fmla="*/ 1336357 w 5777230"/>
                    <a:gd name="connsiteY12-122" fmla="*/ 450535 h 4606769"/>
                    <a:gd name="connsiteX13-123" fmla="*/ 2084705 w 5777230"/>
                    <a:gd name="connsiteY13-124" fmla="*/ 188439 h 4606769"/>
                    <a:gd name="connsiteX14-125" fmla="*/ 5761942 w 5777230"/>
                    <a:gd name="connsiteY14-126" fmla="*/ 468 h 4606769"/>
                    <a:gd name="connsiteX15-127" fmla="*/ 5777230 w 5777230"/>
                    <a:gd name="connsiteY15-128" fmla="*/ 0 h 4606769"/>
                    <a:gd name="connsiteX0-129" fmla="*/ 5777230 w 5777230"/>
                    <a:gd name="connsiteY0-130" fmla="*/ 0 h 4606769"/>
                    <a:gd name="connsiteX1-131" fmla="*/ 5777230 w 5777230"/>
                    <a:gd name="connsiteY1-132" fmla="*/ 63847 h 4606769"/>
                    <a:gd name="connsiteX2-133" fmla="*/ 5541641 w 5777230"/>
                    <a:gd name="connsiteY2-134" fmla="*/ 73003 h 4606769"/>
                    <a:gd name="connsiteX3-135" fmla="*/ 2172652 w 5777230"/>
                    <a:gd name="connsiteY3-136" fmla="*/ 371477 h 4606769"/>
                    <a:gd name="connsiteX4-137" fmla="*/ 3657600 w 5777230"/>
                    <a:gd name="connsiteY4-138" fmla="*/ 674849 h 4606769"/>
                    <a:gd name="connsiteX5-139" fmla="*/ 1859280 w 5777230"/>
                    <a:gd name="connsiteY5-140" fmla="*/ 1253969 h 4606769"/>
                    <a:gd name="connsiteX6-141" fmla="*/ 5306853 w 5777230"/>
                    <a:gd name="connsiteY6-142" fmla="*/ 2367441 h 4606769"/>
                    <a:gd name="connsiteX7-143" fmla="*/ 0 w 5777230"/>
                    <a:gd name="connsiteY7-144" fmla="*/ 4606769 h 4606769"/>
                    <a:gd name="connsiteX8-145" fmla="*/ 0 w 5777230"/>
                    <a:gd name="connsiteY8-146" fmla="*/ 3204689 h 4606769"/>
                    <a:gd name="connsiteX9-147" fmla="*/ 3639978 w 5777230"/>
                    <a:gd name="connsiteY9-148" fmla="*/ 2276478 h 4606769"/>
                    <a:gd name="connsiteX10-149" fmla="*/ 571023 w 5777230"/>
                    <a:gd name="connsiteY10-150" fmla="*/ 1435420 h 4606769"/>
                    <a:gd name="connsiteX11-151" fmla="*/ 2667000 w 5777230"/>
                    <a:gd name="connsiteY11-152" fmla="*/ 659609 h 4606769"/>
                    <a:gd name="connsiteX12-153" fmla="*/ 1336357 w 5777230"/>
                    <a:gd name="connsiteY12-154" fmla="*/ 450535 h 4606769"/>
                    <a:gd name="connsiteX13-155" fmla="*/ 2084705 w 5777230"/>
                    <a:gd name="connsiteY13-156" fmla="*/ 188439 h 4606769"/>
                    <a:gd name="connsiteX14-157" fmla="*/ 5761942 w 5777230"/>
                    <a:gd name="connsiteY14-158" fmla="*/ 468 h 4606769"/>
                    <a:gd name="connsiteX15-159" fmla="*/ 5777230 w 5777230"/>
                    <a:gd name="connsiteY15-160" fmla="*/ 0 h 4606769"/>
                    <a:gd name="connsiteX0-161" fmla="*/ 5777230 w 5777230"/>
                    <a:gd name="connsiteY0-162" fmla="*/ 0 h 4606769"/>
                    <a:gd name="connsiteX1-163" fmla="*/ 5777230 w 5777230"/>
                    <a:gd name="connsiteY1-164" fmla="*/ 63847 h 4606769"/>
                    <a:gd name="connsiteX2-165" fmla="*/ 5541641 w 5777230"/>
                    <a:gd name="connsiteY2-166" fmla="*/ 73003 h 4606769"/>
                    <a:gd name="connsiteX3-167" fmla="*/ 2172652 w 5777230"/>
                    <a:gd name="connsiteY3-168" fmla="*/ 371477 h 4606769"/>
                    <a:gd name="connsiteX4-169" fmla="*/ 3657600 w 5777230"/>
                    <a:gd name="connsiteY4-170" fmla="*/ 674849 h 4606769"/>
                    <a:gd name="connsiteX5-171" fmla="*/ 1859280 w 5777230"/>
                    <a:gd name="connsiteY5-172" fmla="*/ 1253969 h 4606769"/>
                    <a:gd name="connsiteX6-173" fmla="*/ 5306853 w 5777230"/>
                    <a:gd name="connsiteY6-174" fmla="*/ 2367441 h 4606769"/>
                    <a:gd name="connsiteX7-175" fmla="*/ 0 w 5777230"/>
                    <a:gd name="connsiteY7-176" fmla="*/ 4606769 h 4606769"/>
                    <a:gd name="connsiteX8-177" fmla="*/ 0 w 5777230"/>
                    <a:gd name="connsiteY8-178" fmla="*/ 3204689 h 4606769"/>
                    <a:gd name="connsiteX9-179" fmla="*/ 3639978 w 5777230"/>
                    <a:gd name="connsiteY9-180" fmla="*/ 2276478 h 4606769"/>
                    <a:gd name="connsiteX10-181" fmla="*/ 571023 w 5777230"/>
                    <a:gd name="connsiteY10-182" fmla="*/ 1435420 h 4606769"/>
                    <a:gd name="connsiteX11-183" fmla="*/ 2667000 w 5777230"/>
                    <a:gd name="connsiteY11-184" fmla="*/ 659609 h 4606769"/>
                    <a:gd name="connsiteX12-185" fmla="*/ 1336357 w 5777230"/>
                    <a:gd name="connsiteY12-186" fmla="*/ 450535 h 4606769"/>
                    <a:gd name="connsiteX13-187" fmla="*/ 2084705 w 5777230"/>
                    <a:gd name="connsiteY13-188" fmla="*/ 188439 h 4606769"/>
                    <a:gd name="connsiteX14-189" fmla="*/ 5761942 w 5777230"/>
                    <a:gd name="connsiteY14-190" fmla="*/ 468 h 4606769"/>
                    <a:gd name="connsiteX15-191" fmla="*/ 5777230 w 5777230"/>
                    <a:gd name="connsiteY15-192" fmla="*/ 0 h 4606769"/>
                    <a:gd name="connsiteX0-193" fmla="*/ 5777230 w 5777230"/>
                    <a:gd name="connsiteY0-194" fmla="*/ 0 h 4606769"/>
                    <a:gd name="connsiteX1-195" fmla="*/ 5777230 w 5777230"/>
                    <a:gd name="connsiteY1-196" fmla="*/ 63847 h 4606769"/>
                    <a:gd name="connsiteX2-197" fmla="*/ 5541641 w 5777230"/>
                    <a:gd name="connsiteY2-198" fmla="*/ 73003 h 4606769"/>
                    <a:gd name="connsiteX3-199" fmla="*/ 2172652 w 5777230"/>
                    <a:gd name="connsiteY3-200" fmla="*/ 371477 h 4606769"/>
                    <a:gd name="connsiteX4-201" fmla="*/ 3657600 w 5777230"/>
                    <a:gd name="connsiteY4-202" fmla="*/ 674849 h 4606769"/>
                    <a:gd name="connsiteX5-203" fmla="*/ 1859280 w 5777230"/>
                    <a:gd name="connsiteY5-204" fmla="*/ 1253969 h 4606769"/>
                    <a:gd name="connsiteX6-205" fmla="*/ 5306853 w 5777230"/>
                    <a:gd name="connsiteY6-206" fmla="*/ 2367441 h 4606769"/>
                    <a:gd name="connsiteX7-207" fmla="*/ 0 w 5777230"/>
                    <a:gd name="connsiteY7-208" fmla="*/ 4606769 h 4606769"/>
                    <a:gd name="connsiteX8-209" fmla="*/ 0 w 5777230"/>
                    <a:gd name="connsiteY8-210" fmla="*/ 3204689 h 4606769"/>
                    <a:gd name="connsiteX9-211" fmla="*/ 3639978 w 5777230"/>
                    <a:gd name="connsiteY9-212" fmla="*/ 2276478 h 4606769"/>
                    <a:gd name="connsiteX10-213" fmla="*/ 571023 w 5777230"/>
                    <a:gd name="connsiteY10-214" fmla="*/ 1435420 h 4606769"/>
                    <a:gd name="connsiteX11-215" fmla="*/ 2667000 w 5777230"/>
                    <a:gd name="connsiteY11-216" fmla="*/ 659609 h 4606769"/>
                    <a:gd name="connsiteX12-217" fmla="*/ 1336357 w 5777230"/>
                    <a:gd name="connsiteY12-218" fmla="*/ 450535 h 4606769"/>
                    <a:gd name="connsiteX13-219" fmla="*/ 2084705 w 5777230"/>
                    <a:gd name="connsiteY13-220" fmla="*/ 188439 h 4606769"/>
                    <a:gd name="connsiteX14-221" fmla="*/ 5761942 w 5777230"/>
                    <a:gd name="connsiteY14-222" fmla="*/ 468 h 4606769"/>
                    <a:gd name="connsiteX15-223" fmla="*/ 5777230 w 5777230"/>
                    <a:gd name="connsiteY15-224" fmla="*/ 0 h 4606769"/>
                    <a:gd name="connsiteX0-225" fmla="*/ 5777230 w 5777230"/>
                    <a:gd name="connsiteY0-226" fmla="*/ 0 h 4606769"/>
                    <a:gd name="connsiteX1-227" fmla="*/ 5777230 w 5777230"/>
                    <a:gd name="connsiteY1-228" fmla="*/ 63847 h 4606769"/>
                    <a:gd name="connsiteX2-229" fmla="*/ 5541641 w 5777230"/>
                    <a:gd name="connsiteY2-230" fmla="*/ 73003 h 4606769"/>
                    <a:gd name="connsiteX3-231" fmla="*/ 2172652 w 5777230"/>
                    <a:gd name="connsiteY3-232" fmla="*/ 371477 h 4606769"/>
                    <a:gd name="connsiteX4-233" fmla="*/ 3657600 w 5777230"/>
                    <a:gd name="connsiteY4-234" fmla="*/ 674849 h 4606769"/>
                    <a:gd name="connsiteX5-235" fmla="*/ 1859280 w 5777230"/>
                    <a:gd name="connsiteY5-236" fmla="*/ 1253969 h 4606769"/>
                    <a:gd name="connsiteX6-237" fmla="*/ 5306853 w 5777230"/>
                    <a:gd name="connsiteY6-238" fmla="*/ 2367441 h 4606769"/>
                    <a:gd name="connsiteX7-239" fmla="*/ 0 w 5777230"/>
                    <a:gd name="connsiteY7-240" fmla="*/ 4606769 h 4606769"/>
                    <a:gd name="connsiteX8-241" fmla="*/ 0 w 5777230"/>
                    <a:gd name="connsiteY8-242" fmla="*/ 3204689 h 4606769"/>
                    <a:gd name="connsiteX9-243" fmla="*/ 3639978 w 5777230"/>
                    <a:gd name="connsiteY9-244" fmla="*/ 2276478 h 4606769"/>
                    <a:gd name="connsiteX10-245" fmla="*/ 571023 w 5777230"/>
                    <a:gd name="connsiteY10-246" fmla="*/ 1435420 h 4606769"/>
                    <a:gd name="connsiteX11-247" fmla="*/ 2667000 w 5777230"/>
                    <a:gd name="connsiteY11-248" fmla="*/ 659609 h 4606769"/>
                    <a:gd name="connsiteX12-249" fmla="*/ 1336357 w 5777230"/>
                    <a:gd name="connsiteY12-250" fmla="*/ 450535 h 4606769"/>
                    <a:gd name="connsiteX13-251" fmla="*/ 2084705 w 5777230"/>
                    <a:gd name="connsiteY13-252" fmla="*/ 188439 h 4606769"/>
                    <a:gd name="connsiteX14-253" fmla="*/ 5761942 w 5777230"/>
                    <a:gd name="connsiteY14-254" fmla="*/ 468 h 4606769"/>
                    <a:gd name="connsiteX15-255" fmla="*/ 5777230 w 5777230"/>
                    <a:gd name="connsiteY15-256" fmla="*/ 0 h 4606769"/>
                    <a:gd name="connsiteX0-257" fmla="*/ 5777230 w 5777230"/>
                    <a:gd name="connsiteY0-258" fmla="*/ 0 h 4606769"/>
                    <a:gd name="connsiteX1-259" fmla="*/ 5777230 w 5777230"/>
                    <a:gd name="connsiteY1-260" fmla="*/ 63847 h 4606769"/>
                    <a:gd name="connsiteX2-261" fmla="*/ 5541641 w 5777230"/>
                    <a:gd name="connsiteY2-262" fmla="*/ 73003 h 4606769"/>
                    <a:gd name="connsiteX3-263" fmla="*/ 2172652 w 5777230"/>
                    <a:gd name="connsiteY3-264" fmla="*/ 371477 h 4606769"/>
                    <a:gd name="connsiteX4-265" fmla="*/ 3657600 w 5777230"/>
                    <a:gd name="connsiteY4-266" fmla="*/ 674849 h 4606769"/>
                    <a:gd name="connsiteX5-267" fmla="*/ 1859280 w 5777230"/>
                    <a:gd name="connsiteY5-268" fmla="*/ 1253969 h 4606769"/>
                    <a:gd name="connsiteX6-269" fmla="*/ 5306853 w 5777230"/>
                    <a:gd name="connsiteY6-270" fmla="*/ 2367441 h 4606769"/>
                    <a:gd name="connsiteX7-271" fmla="*/ 0 w 5777230"/>
                    <a:gd name="connsiteY7-272" fmla="*/ 4606769 h 4606769"/>
                    <a:gd name="connsiteX8-273" fmla="*/ 0 w 5777230"/>
                    <a:gd name="connsiteY8-274" fmla="*/ 3204689 h 4606769"/>
                    <a:gd name="connsiteX9-275" fmla="*/ 3639978 w 5777230"/>
                    <a:gd name="connsiteY9-276" fmla="*/ 2276478 h 4606769"/>
                    <a:gd name="connsiteX10-277" fmla="*/ 571023 w 5777230"/>
                    <a:gd name="connsiteY10-278" fmla="*/ 1435420 h 4606769"/>
                    <a:gd name="connsiteX11-279" fmla="*/ 2667000 w 5777230"/>
                    <a:gd name="connsiteY11-280" fmla="*/ 659609 h 4606769"/>
                    <a:gd name="connsiteX12-281" fmla="*/ 1336357 w 5777230"/>
                    <a:gd name="connsiteY12-282" fmla="*/ 450535 h 4606769"/>
                    <a:gd name="connsiteX13-283" fmla="*/ 2084705 w 5777230"/>
                    <a:gd name="connsiteY13-284" fmla="*/ 188439 h 4606769"/>
                    <a:gd name="connsiteX14-285" fmla="*/ 5761942 w 5777230"/>
                    <a:gd name="connsiteY14-286" fmla="*/ 468 h 4606769"/>
                    <a:gd name="connsiteX15-287" fmla="*/ 5777230 w 5777230"/>
                    <a:gd name="connsiteY15-288" fmla="*/ 0 h 4606769"/>
                    <a:gd name="connsiteX0-289" fmla="*/ 5777230 w 5777230"/>
                    <a:gd name="connsiteY0-290" fmla="*/ 0 h 4606769"/>
                    <a:gd name="connsiteX1-291" fmla="*/ 5777230 w 5777230"/>
                    <a:gd name="connsiteY1-292" fmla="*/ 63847 h 4606769"/>
                    <a:gd name="connsiteX2-293" fmla="*/ 5541641 w 5777230"/>
                    <a:gd name="connsiteY2-294" fmla="*/ 73003 h 4606769"/>
                    <a:gd name="connsiteX3-295" fmla="*/ 2172652 w 5777230"/>
                    <a:gd name="connsiteY3-296" fmla="*/ 371477 h 4606769"/>
                    <a:gd name="connsiteX4-297" fmla="*/ 3657600 w 5777230"/>
                    <a:gd name="connsiteY4-298" fmla="*/ 674849 h 4606769"/>
                    <a:gd name="connsiteX5-299" fmla="*/ 1859280 w 5777230"/>
                    <a:gd name="connsiteY5-300" fmla="*/ 1253969 h 4606769"/>
                    <a:gd name="connsiteX6-301" fmla="*/ 5306853 w 5777230"/>
                    <a:gd name="connsiteY6-302" fmla="*/ 2367441 h 4606769"/>
                    <a:gd name="connsiteX7-303" fmla="*/ 0 w 5777230"/>
                    <a:gd name="connsiteY7-304" fmla="*/ 4606769 h 4606769"/>
                    <a:gd name="connsiteX8-305" fmla="*/ 0 w 5777230"/>
                    <a:gd name="connsiteY8-306" fmla="*/ 3204689 h 4606769"/>
                    <a:gd name="connsiteX9-307" fmla="*/ 3639978 w 5777230"/>
                    <a:gd name="connsiteY9-308" fmla="*/ 2276478 h 4606769"/>
                    <a:gd name="connsiteX10-309" fmla="*/ 571023 w 5777230"/>
                    <a:gd name="connsiteY10-310" fmla="*/ 1435420 h 4606769"/>
                    <a:gd name="connsiteX11-311" fmla="*/ 2667000 w 5777230"/>
                    <a:gd name="connsiteY11-312" fmla="*/ 659609 h 4606769"/>
                    <a:gd name="connsiteX12-313" fmla="*/ 1336357 w 5777230"/>
                    <a:gd name="connsiteY12-314" fmla="*/ 450535 h 4606769"/>
                    <a:gd name="connsiteX13-315" fmla="*/ 2084705 w 5777230"/>
                    <a:gd name="connsiteY13-316" fmla="*/ 188439 h 4606769"/>
                    <a:gd name="connsiteX14-317" fmla="*/ 5761942 w 5777230"/>
                    <a:gd name="connsiteY14-318" fmla="*/ 468 h 4606769"/>
                    <a:gd name="connsiteX15-319" fmla="*/ 5777230 w 5777230"/>
                    <a:gd name="connsiteY15-320" fmla="*/ 0 h 4606769"/>
                    <a:gd name="connsiteX0-321" fmla="*/ 5777230 w 5777230"/>
                    <a:gd name="connsiteY0-322" fmla="*/ 0 h 4606769"/>
                    <a:gd name="connsiteX1-323" fmla="*/ 5777230 w 5777230"/>
                    <a:gd name="connsiteY1-324" fmla="*/ 63847 h 4606769"/>
                    <a:gd name="connsiteX2-325" fmla="*/ 5541641 w 5777230"/>
                    <a:gd name="connsiteY2-326" fmla="*/ 73003 h 4606769"/>
                    <a:gd name="connsiteX3-327" fmla="*/ 2172652 w 5777230"/>
                    <a:gd name="connsiteY3-328" fmla="*/ 371477 h 4606769"/>
                    <a:gd name="connsiteX4-329" fmla="*/ 3657600 w 5777230"/>
                    <a:gd name="connsiteY4-330" fmla="*/ 674849 h 4606769"/>
                    <a:gd name="connsiteX5-331" fmla="*/ 1859280 w 5777230"/>
                    <a:gd name="connsiteY5-332" fmla="*/ 1253969 h 4606769"/>
                    <a:gd name="connsiteX6-333" fmla="*/ 5306853 w 5777230"/>
                    <a:gd name="connsiteY6-334" fmla="*/ 2367441 h 4606769"/>
                    <a:gd name="connsiteX7-335" fmla="*/ 0 w 5777230"/>
                    <a:gd name="connsiteY7-336" fmla="*/ 4606769 h 4606769"/>
                    <a:gd name="connsiteX8-337" fmla="*/ 0 w 5777230"/>
                    <a:gd name="connsiteY8-338" fmla="*/ 3204689 h 4606769"/>
                    <a:gd name="connsiteX9-339" fmla="*/ 3639978 w 5777230"/>
                    <a:gd name="connsiteY9-340" fmla="*/ 2276478 h 4606769"/>
                    <a:gd name="connsiteX10-341" fmla="*/ 571023 w 5777230"/>
                    <a:gd name="connsiteY10-342" fmla="*/ 1435420 h 4606769"/>
                    <a:gd name="connsiteX11-343" fmla="*/ 2667000 w 5777230"/>
                    <a:gd name="connsiteY11-344" fmla="*/ 659609 h 4606769"/>
                    <a:gd name="connsiteX12-345" fmla="*/ 1336357 w 5777230"/>
                    <a:gd name="connsiteY12-346" fmla="*/ 450535 h 4606769"/>
                    <a:gd name="connsiteX13-347" fmla="*/ 2084705 w 5777230"/>
                    <a:gd name="connsiteY13-348" fmla="*/ 188439 h 4606769"/>
                    <a:gd name="connsiteX14-349" fmla="*/ 5761942 w 5777230"/>
                    <a:gd name="connsiteY14-350" fmla="*/ 468 h 4606769"/>
                    <a:gd name="connsiteX15-351" fmla="*/ 5777230 w 5777230"/>
                    <a:gd name="connsiteY15-352" fmla="*/ 0 h 4606769"/>
                    <a:gd name="connsiteX0-353" fmla="*/ 5777230 w 5777230"/>
                    <a:gd name="connsiteY0-354" fmla="*/ 0 h 4606769"/>
                    <a:gd name="connsiteX1-355" fmla="*/ 5777230 w 5777230"/>
                    <a:gd name="connsiteY1-356" fmla="*/ 63847 h 4606769"/>
                    <a:gd name="connsiteX2-357" fmla="*/ 5541641 w 5777230"/>
                    <a:gd name="connsiteY2-358" fmla="*/ 73003 h 4606769"/>
                    <a:gd name="connsiteX3-359" fmla="*/ 2172652 w 5777230"/>
                    <a:gd name="connsiteY3-360" fmla="*/ 371477 h 4606769"/>
                    <a:gd name="connsiteX4-361" fmla="*/ 3657600 w 5777230"/>
                    <a:gd name="connsiteY4-362" fmla="*/ 674849 h 4606769"/>
                    <a:gd name="connsiteX5-363" fmla="*/ 1859280 w 5777230"/>
                    <a:gd name="connsiteY5-364" fmla="*/ 1253969 h 4606769"/>
                    <a:gd name="connsiteX6-365" fmla="*/ 5306853 w 5777230"/>
                    <a:gd name="connsiteY6-366" fmla="*/ 2367441 h 4606769"/>
                    <a:gd name="connsiteX7-367" fmla="*/ 0 w 5777230"/>
                    <a:gd name="connsiteY7-368" fmla="*/ 4606769 h 4606769"/>
                    <a:gd name="connsiteX8-369" fmla="*/ 0 w 5777230"/>
                    <a:gd name="connsiteY8-370" fmla="*/ 3204689 h 4606769"/>
                    <a:gd name="connsiteX9-371" fmla="*/ 3639978 w 5777230"/>
                    <a:gd name="connsiteY9-372" fmla="*/ 2276478 h 4606769"/>
                    <a:gd name="connsiteX10-373" fmla="*/ 571023 w 5777230"/>
                    <a:gd name="connsiteY10-374" fmla="*/ 1435420 h 4606769"/>
                    <a:gd name="connsiteX11-375" fmla="*/ 2667000 w 5777230"/>
                    <a:gd name="connsiteY11-376" fmla="*/ 659609 h 4606769"/>
                    <a:gd name="connsiteX12-377" fmla="*/ 1336357 w 5777230"/>
                    <a:gd name="connsiteY12-378" fmla="*/ 450535 h 4606769"/>
                    <a:gd name="connsiteX13-379" fmla="*/ 2084705 w 5777230"/>
                    <a:gd name="connsiteY13-380" fmla="*/ 188439 h 4606769"/>
                    <a:gd name="connsiteX14-381" fmla="*/ 5761942 w 5777230"/>
                    <a:gd name="connsiteY14-382" fmla="*/ 468 h 4606769"/>
                    <a:gd name="connsiteX15-383" fmla="*/ 5777230 w 5777230"/>
                    <a:gd name="connsiteY15-384" fmla="*/ 0 h 4606769"/>
                    <a:gd name="connsiteX0-385" fmla="*/ 5777230 w 5777230"/>
                    <a:gd name="connsiteY0-386" fmla="*/ 0 h 4606769"/>
                    <a:gd name="connsiteX1-387" fmla="*/ 5777230 w 5777230"/>
                    <a:gd name="connsiteY1-388" fmla="*/ 63847 h 4606769"/>
                    <a:gd name="connsiteX2-389" fmla="*/ 5541641 w 5777230"/>
                    <a:gd name="connsiteY2-390" fmla="*/ 73003 h 4606769"/>
                    <a:gd name="connsiteX3-391" fmla="*/ 2172652 w 5777230"/>
                    <a:gd name="connsiteY3-392" fmla="*/ 371477 h 4606769"/>
                    <a:gd name="connsiteX4-393" fmla="*/ 3657600 w 5777230"/>
                    <a:gd name="connsiteY4-394" fmla="*/ 674849 h 4606769"/>
                    <a:gd name="connsiteX5-395" fmla="*/ 1859280 w 5777230"/>
                    <a:gd name="connsiteY5-396" fmla="*/ 1253969 h 4606769"/>
                    <a:gd name="connsiteX6-397" fmla="*/ 5306853 w 5777230"/>
                    <a:gd name="connsiteY6-398" fmla="*/ 2367441 h 4606769"/>
                    <a:gd name="connsiteX7-399" fmla="*/ 0 w 5777230"/>
                    <a:gd name="connsiteY7-400" fmla="*/ 4606769 h 4606769"/>
                    <a:gd name="connsiteX8-401" fmla="*/ 0 w 5777230"/>
                    <a:gd name="connsiteY8-402" fmla="*/ 3204689 h 4606769"/>
                    <a:gd name="connsiteX9-403" fmla="*/ 3639978 w 5777230"/>
                    <a:gd name="connsiteY9-404" fmla="*/ 2276478 h 4606769"/>
                    <a:gd name="connsiteX10-405" fmla="*/ 571023 w 5777230"/>
                    <a:gd name="connsiteY10-406" fmla="*/ 1435420 h 4606769"/>
                    <a:gd name="connsiteX11-407" fmla="*/ 2667000 w 5777230"/>
                    <a:gd name="connsiteY11-408" fmla="*/ 659609 h 4606769"/>
                    <a:gd name="connsiteX12-409" fmla="*/ 1336357 w 5777230"/>
                    <a:gd name="connsiteY12-410" fmla="*/ 450535 h 4606769"/>
                    <a:gd name="connsiteX13-411" fmla="*/ 2084705 w 5777230"/>
                    <a:gd name="connsiteY13-412" fmla="*/ 188439 h 4606769"/>
                    <a:gd name="connsiteX14-413" fmla="*/ 5761942 w 5777230"/>
                    <a:gd name="connsiteY14-414" fmla="*/ 468 h 4606769"/>
                    <a:gd name="connsiteX15-415" fmla="*/ 5777230 w 5777230"/>
                    <a:gd name="connsiteY15-416" fmla="*/ 0 h 4606769"/>
                    <a:gd name="connsiteX0-417" fmla="*/ 5777230 w 5777230"/>
                    <a:gd name="connsiteY0-418" fmla="*/ 0 h 4606769"/>
                    <a:gd name="connsiteX1-419" fmla="*/ 5777230 w 5777230"/>
                    <a:gd name="connsiteY1-420" fmla="*/ 63847 h 4606769"/>
                    <a:gd name="connsiteX2-421" fmla="*/ 5541641 w 5777230"/>
                    <a:gd name="connsiteY2-422" fmla="*/ 73003 h 4606769"/>
                    <a:gd name="connsiteX3-423" fmla="*/ 2172652 w 5777230"/>
                    <a:gd name="connsiteY3-424" fmla="*/ 371477 h 4606769"/>
                    <a:gd name="connsiteX4-425" fmla="*/ 3657600 w 5777230"/>
                    <a:gd name="connsiteY4-426" fmla="*/ 674849 h 4606769"/>
                    <a:gd name="connsiteX5-427" fmla="*/ 1859280 w 5777230"/>
                    <a:gd name="connsiteY5-428" fmla="*/ 1253969 h 4606769"/>
                    <a:gd name="connsiteX6-429" fmla="*/ 5306853 w 5777230"/>
                    <a:gd name="connsiteY6-430" fmla="*/ 2367441 h 4606769"/>
                    <a:gd name="connsiteX7-431" fmla="*/ 0 w 5777230"/>
                    <a:gd name="connsiteY7-432" fmla="*/ 4606769 h 4606769"/>
                    <a:gd name="connsiteX8-433" fmla="*/ 0 w 5777230"/>
                    <a:gd name="connsiteY8-434" fmla="*/ 3204689 h 4606769"/>
                    <a:gd name="connsiteX9-435" fmla="*/ 3639978 w 5777230"/>
                    <a:gd name="connsiteY9-436" fmla="*/ 2276478 h 4606769"/>
                    <a:gd name="connsiteX10-437" fmla="*/ 571023 w 5777230"/>
                    <a:gd name="connsiteY10-438" fmla="*/ 1435420 h 4606769"/>
                    <a:gd name="connsiteX11-439" fmla="*/ 2667000 w 5777230"/>
                    <a:gd name="connsiteY11-440" fmla="*/ 659609 h 4606769"/>
                    <a:gd name="connsiteX12-441" fmla="*/ 1336357 w 5777230"/>
                    <a:gd name="connsiteY12-442" fmla="*/ 450535 h 4606769"/>
                    <a:gd name="connsiteX13-443" fmla="*/ 2084705 w 5777230"/>
                    <a:gd name="connsiteY13-444" fmla="*/ 188439 h 4606769"/>
                    <a:gd name="connsiteX14-445" fmla="*/ 5761942 w 5777230"/>
                    <a:gd name="connsiteY14-446" fmla="*/ 468 h 4606769"/>
                    <a:gd name="connsiteX15-447" fmla="*/ 5777230 w 5777230"/>
                    <a:gd name="connsiteY15-448" fmla="*/ 0 h 4606769"/>
                    <a:gd name="connsiteX0-449" fmla="*/ 5777230 w 5777230"/>
                    <a:gd name="connsiteY0-450" fmla="*/ 0 h 4606769"/>
                    <a:gd name="connsiteX1-451" fmla="*/ 5777230 w 5777230"/>
                    <a:gd name="connsiteY1-452" fmla="*/ 63847 h 4606769"/>
                    <a:gd name="connsiteX2-453" fmla="*/ 5541641 w 5777230"/>
                    <a:gd name="connsiteY2-454" fmla="*/ 73003 h 4606769"/>
                    <a:gd name="connsiteX3-455" fmla="*/ 2172652 w 5777230"/>
                    <a:gd name="connsiteY3-456" fmla="*/ 371477 h 4606769"/>
                    <a:gd name="connsiteX4-457" fmla="*/ 3657600 w 5777230"/>
                    <a:gd name="connsiteY4-458" fmla="*/ 674849 h 4606769"/>
                    <a:gd name="connsiteX5-459" fmla="*/ 1859280 w 5777230"/>
                    <a:gd name="connsiteY5-460" fmla="*/ 1253969 h 4606769"/>
                    <a:gd name="connsiteX6-461" fmla="*/ 5306853 w 5777230"/>
                    <a:gd name="connsiteY6-462" fmla="*/ 2367441 h 4606769"/>
                    <a:gd name="connsiteX7-463" fmla="*/ 0 w 5777230"/>
                    <a:gd name="connsiteY7-464" fmla="*/ 4606769 h 4606769"/>
                    <a:gd name="connsiteX8-465" fmla="*/ 0 w 5777230"/>
                    <a:gd name="connsiteY8-466" fmla="*/ 3204689 h 4606769"/>
                    <a:gd name="connsiteX9-467" fmla="*/ 3639978 w 5777230"/>
                    <a:gd name="connsiteY9-468" fmla="*/ 2276478 h 4606769"/>
                    <a:gd name="connsiteX10-469" fmla="*/ 571023 w 5777230"/>
                    <a:gd name="connsiteY10-470" fmla="*/ 1435420 h 4606769"/>
                    <a:gd name="connsiteX11-471" fmla="*/ 2667000 w 5777230"/>
                    <a:gd name="connsiteY11-472" fmla="*/ 659609 h 4606769"/>
                    <a:gd name="connsiteX12-473" fmla="*/ 1336357 w 5777230"/>
                    <a:gd name="connsiteY12-474" fmla="*/ 450535 h 4606769"/>
                    <a:gd name="connsiteX13-475" fmla="*/ 2084705 w 5777230"/>
                    <a:gd name="connsiteY13-476" fmla="*/ 188439 h 4606769"/>
                    <a:gd name="connsiteX14-477" fmla="*/ 5761942 w 5777230"/>
                    <a:gd name="connsiteY14-478" fmla="*/ 468 h 4606769"/>
                    <a:gd name="connsiteX15-479" fmla="*/ 5777230 w 5777230"/>
                    <a:gd name="connsiteY15-480" fmla="*/ 0 h 4606769"/>
                    <a:gd name="connsiteX0-481" fmla="*/ 5777230 w 5777230"/>
                    <a:gd name="connsiteY0-482" fmla="*/ 0 h 4606769"/>
                    <a:gd name="connsiteX1-483" fmla="*/ 5777230 w 5777230"/>
                    <a:gd name="connsiteY1-484" fmla="*/ 63847 h 4606769"/>
                    <a:gd name="connsiteX2-485" fmla="*/ 5541641 w 5777230"/>
                    <a:gd name="connsiteY2-486" fmla="*/ 73003 h 4606769"/>
                    <a:gd name="connsiteX3-487" fmla="*/ 2172652 w 5777230"/>
                    <a:gd name="connsiteY3-488" fmla="*/ 371477 h 4606769"/>
                    <a:gd name="connsiteX4-489" fmla="*/ 3657600 w 5777230"/>
                    <a:gd name="connsiteY4-490" fmla="*/ 674849 h 4606769"/>
                    <a:gd name="connsiteX5-491" fmla="*/ 1859280 w 5777230"/>
                    <a:gd name="connsiteY5-492" fmla="*/ 1253969 h 4606769"/>
                    <a:gd name="connsiteX6-493" fmla="*/ 5306853 w 5777230"/>
                    <a:gd name="connsiteY6-494" fmla="*/ 2367441 h 4606769"/>
                    <a:gd name="connsiteX7-495" fmla="*/ 0 w 5777230"/>
                    <a:gd name="connsiteY7-496" fmla="*/ 4606769 h 4606769"/>
                    <a:gd name="connsiteX8-497" fmla="*/ 0 w 5777230"/>
                    <a:gd name="connsiteY8-498" fmla="*/ 3204689 h 4606769"/>
                    <a:gd name="connsiteX9-499" fmla="*/ 3639978 w 5777230"/>
                    <a:gd name="connsiteY9-500" fmla="*/ 2276478 h 4606769"/>
                    <a:gd name="connsiteX10-501" fmla="*/ 571023 w 5777230"/>
                    <a:gd name="connsiteY10-502" fmla="*/ 1435420 h 4606769"/>
                    <a:gd name="connsiteX11-503" fmla="*/ 2667000 w 5777230"/>
                    <a:gd name="connsiteY11-504" fmla="*/ 659609 h 4606769"/>
                    <a:gd name="connsiteX12-505" fmla="*/ 1336357 w 5777230"/>
                    <a:gd name="connsiteY12-506" fmla="*/ 450535 h 4606769"/>
                    <a:gd name="connsiteX13-507" fmla="*/ 2084705 w 5777230"/>
                    <a:gd name="connsiteY13-508" fmla="*/ 188439 h 4606769"/>
                    <a:gd name="connsiteX14-509" fmla="*/ 5761942 w 5777230"/>
                    <a:gd name="connsiteY14-510" fmla="*/ 468 h 4606769"/>
                    <a:gd name="connsiteX15-511" fmla="*/ 5777230 w 5777230"/>
                    <a:gd name="connsiteY15-512" fmla="*/ 0 h 4606769"/>
                    <a:gd name="connsiteX0-513" fmla="*/ 5777230 w 5777230"/>
                    <a:gd name="connsiteY0-514" fmla="*/ 0 h 4606769"/>
                    <a:gd name="connsiteX1-515" fmla="*/ 5777230 w 5777230"/>
                    <a:gd name="connsiteY1-516" fmla="*/ 63847 h 4606769"/>
                    <a:gd name="connsiteX2-517" fmla="*/ 5541641 w 5777230"/>
                    <a:gd name="connsiteY2-518" fmla="*/ 73003 h 4606769"/>
                    <a:gd name="connsiteX3-519" fmla="*/ 2172652 w 5777230"/>
                    <a:gd name="connsiteY3-520" fmla="*/ 371477 h 4606769"/>
                    <a:gd name="connsiteX4-521" fmla="*/ 3657600 w 5777230"/>
                    <a:gd name="connsiteY4-522" fmla="*/ 674849 h 4606769"/>
                    <a:gd name="connsiteX5-523" fmla="*/ 1859280 w 5777230"/>
                    <a:gd name="connsiteY5-524" fmla="*/ 1253969 h 4606769"/>
                    <a:gd name="connsiteX6-525" fmla="*/ 5306853 w 5777230"/>
                    <a:gd name="connsiteY6-526" fmla="*/ 2367441 h 4606769"/>
                    <a:gd name="connsiteX7-527" fmla="*/ 0 w 5777230"/>
                    <a:gd name="connsiteY7-528" fmla="*/ 4606769 h 4606769"/>
                    <a:gd name="connsiteX8-529" fmla="*/ 0 w 5777230"/>
                    <a:gd name="connsiteY8-530" fmla="*/ 3204689 h 4606769"/>
                    <a:gd name="connsiteX9-531" fmla="*/ 3639978 w 5777230"/>
                    <a:gd name="connsiteY9-532" fmla="*/ 2276478 h 4606769"/>
                    <a:gd name="connsiteX10-533" fmla="*/ 571023 w 5777230"/>
                    <a:gd name="connsiteY10-534" fmla="*/ 1435420 h 4606769"/>
                    <a:gd name="connsiteX11-535" fmla="*/ 2667000 w 5777230"/>
                    <a:gd name="connsiteY11-536" fmla="*/ 659609 h 4606769"/>
                    <a:gd name="connsiteX12-537" fmla="*/ 1336357 w 5777230"/>
                    <a:gd name="connsiteY12-538" fmla="*/ 450535 h 4606769"/>
                    <a:gd name="connsiteX13-539" fmla="*/ 2084705 w 5777230"/>
                    <a:gd name="connsiteY13-540" fmla="*/ 188439 h 4606769"/>
                    <a:gd name="connsiteX14-541" fmla="*/ 5761942 w 5777230"/>
                    <a:gd name="connsiteY14-542" fmla="*/ 468 h 4606769"/>
                    <a:gd name="connsiteX15-543" fmla="*/ 5777230 w 5777230"/>
                    <a:gd name="connsiteY15-544" fmla="*/ 0 h 4606769"/>
                    <a:gd name="connsiteX0-545" fmla="*/ 5777230 w 5777230"/>
                    <a:gd name="connsiteY0-546" fmla="*/ 0 h 4606769"/>
                    <a:gd name="connsiteX1-547" fmla="*/ 5777230 w 5777230"/>
                    <a:gd name="connsiteY1-548" fmla="*/ 63847 h 4606769"/>
                    <a:gd name="connsiteX2-549" fmla="*/ 5541641 w 5777230"/>
                    <a:gd name="connsiteY2-550" fmla="*/ 73003 h 4606769"/>
                    <a:gd name="connsiteX3-551" fmla="*/ 2172652 w 5777230"/>
                    <a:gd name="connsiteY3-552" fmla="*/ 371477 h 4606769"/>
                    <a:gd name="connsiteX4-553" fmla="*/ 3657600 w 5777230"/>
                    <a:gd name="connsiteY4-554" fmla="*/ 674849 h 4606769"/>
                    <a:gd name="connsiteX5-555" fmla="*/ 1859280 w 5777230"/>
                    <a:gd name="connsiteY5-556" fmla="*/ 1253969 h 4606769"/>
                    <a:gd name="connsiteX6-557" fmla="*/ 5306853 w 5777230"/>
                    <a:gd name="connsiteY6-558" fmla="*/ 2367441 h 4606769"/>
                    <a:gd name="connsiteX7-559" fmla="*/ 0 w 5777230"/>
                    <a:gd name="connsiteY7-560" fmla="*/ 4606769 h 4606769"/>
                    <a:gd name="connsiteX8-561" fmla="*/ 0 w 5777230"/>
                    <a:gd name="connsiteY8-562" fmla="*/ 3204689 h 4606769"/>
                    <a:gd name="connsiteX9-563" fmla="*/ 3639978 w 5777230"/>
                    <a:gd name="connsiteY9-564" fmla="*/ 2276478 h 4606769"/>
                    <a:gd name="connsiteX10-565" fmla="*/ 571023 w 5777230"/>
                    <a:gd name="connsiteY10-566" fmla="*/ 1435420 h 4606769"/>
                    <a:gd name="connsiteX11-567" fmla="*/ 2667000 w 5777230"/>
                    <a:gd name="connsiteY11-568" fmla="*/ 659609 h 4606769"/>
                    <a:gd name="connsiteX12-569" fmla="*/ 1336357 w 5777230"/>
                    <a:gd name="connsiteY12-570" fmla="*/ 450535 h 4606769"/>
                    <a:gd name="connsiteX13-571" fmla="*/ 2084705 w 5777230"/>
                    <a:gd name="connsiteY13-572" fmla="*/ 188439 h 4606769"/>
                    <a:gd name="connsiteX14-573" fmla="*/ 5761942 w 5777230"/>
                    <a:gd name="connsiteY14-574" fmla="*/ 468 h 4606769"/>
                    <a:gd name="connsiteX15-575" fmla="*/ 5777230 w 5777230"/>
                    <a:gd name="connsiteY15-576" fmla="*/ 0 h 4606769"/>
                    <a:gd name="connsiteX0-577" fmla="*/ 5777230 w 5777230"/>
                    <a:gd name="connsiteY0-578" fmla="*/ 0 h 4606769"/>
                    <a:gd name="connsiteX1-579" fmla="*/ 5777230 w 5777230"/>
                    <a:gd name="connsiteY1-580" fmla="*/ 63847 h 4606769"/>
                    <a:gd name="connsiteX2-581" fmla="*/ 5541641 w 5777230"/>
                    <a:gd name="connsiteY2-582" fmla="*/ 73003 h 4606769"/>
                    <a:gd name="connsiteX3-583" fmla="*/ 2172652 w 5777230"/>
                    <a:gd name="connsiteY3-584" fmla="*/ 371477 h 4606769"/>
                    <a:gd name="connsiteX4-585" fmla="*/ 3657600 w 5777230"/>
                    <a:gd name="connsiteY4-586" fmla="*/ 674849 h 4606769"/>
                    <a:gd name="connsiteX5-587" fmla="*/ 1859280 w 5777230"/>
                    <a:gd name="connsiteY5-588" fmla="*/ 1253969 h 4606769"/>
                    <a:gd name="connsiteX6-589" fmla="*/ 5306853 w 5777230"/>
                    <a:gd name="connsiteY6-590" fmla="*/ 2367441 h 4606769"/>
                    <a:gd name="connsiteX7-591" fmla="*/ 0 w 5777230"/>
                    <a:gd name="connsiteY7-592" fmla="*/ 4606769 h 4606769"/>
                    <a:gd name="connsiteX8-593" fmla="*/ 0 w 5777230"/>
                    <a:gd name="connsiteY8-594" fmla="*/ 3204689 h 4606769"/>
                    <a:gd name="connsiteX9-595" fmla="*/ 3639978 w 5777230"/>
                    <a:gd name="connsiteY9-596" fmla="*/ 2276478 h 4606769"/>
                    <a:gd name="connsiteX10-597" fmla="*/ 571023 w 5777230"/>
                    <a:gd name="connsiteY10-598" fmla="*/ 1435420 h 4606769"/>
                    <a:gd name="connsiteX11-599" fmla="*/ 2667000 w 5777230"/>
                    <a:gd name="connsiteY11-600" fmla="*/ 659609 h 4606769"/>
                    <a:gd name="connsiteX12-601" fmla="*/ 1336357 w 5777230"/>
                    <a:gd name="connsiteY12-602" fmla="*/ 450535 h 4606769"/>
                    <a:gd name="connsiteX13-603" fmla="*/ 2084705 w 5777230"/>
                    <a:gd name="connsiteY13-604" fmla="*/ 188439 h 4606769"/>
                    <a:gd name="connsiteX14-605" fmla="*/ 5761942 w 5777230"/>
                    <a:gd name="connsiteY14-606" fmla="*/ 468 h 4606769"/>
                    <a:gd name="connsiteX15-607" fmla="*/ 5777230 w 5777230"/>
                    <a:gd name="connsiteY15-608" fmla="*/ 0 h 4606769"/>
                    <a:gd name="connsiteX0-609" fmla="*/ 5777230 w 5777230"/>
                    <a:gd name="connsiteY0-610" fmla="*/ 0 h 4606769"/>
                    <a:gd name="connsiteX1-611" fmla="*/ 5777230 w 5777230"/>
                    <a:gd name="connsiteY1-612" fmla="*/ 63847 h 4606769"/>
                    <a:gd name="connsiteX2-613" fmla="*/ 5541641 w 5777230"/>
                    <a:gd name="connsiteY2-614" fmla="*/ 73003 h 4606769"/>
                    <a:gd name="connsiteX3-615" fmla="*/ 2172652 w 5777230"/>
                    <a:gd name="connsiteY3-616" fmla="*/ 371477 h 4606769"/>
                    <a:gd name="connsiteX4-617" fmla="*/ 3657600 w 5777230"/>
                    <a:gd name="connsiteY4-618" fmla="*/ 674849 h 4606769"/>
                    <a:gd name="connsiteX5-619" fmla="*/ 1859280 w 5777230"/>
                    <a:gd name="connsiteY5-620" fmla="*/ 1253969 h 4606769"/>
                    <a:gd name="connsiteX6-621" fmla="*/ 5306853 w 5777230"/>
                    <a:gd name="connsiteY6-622" fmla="*/ 2367441 h 4606769"/>
                    <a:gd name="connsiteX7-623" fmla="*/ 0 w 5777230"/>
                    <a:gd name="connsiteY7-624" fmla="*/ 4606769 h 4606769"/>
                    <a:gd name="connsiteX8-625" fmla="*/ 0 w 5777230"/>
                    <a:gd name="connsiteY8-626" fmla="*/ 3204689 h 4606769"/>
                    <a:gd name="connsiteX9-627" fmla="*/ 3639978 w 5777230"/>
                    <a:gd name="connsiteY9-628" fmla="*/ 2276478 h 4606769"/>
                    <a:gd name="connsiteX10-629" fmla="*/ 571023 w 5777230"/>
                    <a:gd name="connsiteY10-630" fmla="*/ 1435420 h 4606769"/>
                    <a:gd name="connsiteX11-631" fmla="*/ 2667000 w 5777230"/>
                    <a:gd name="connsiteY11-632" fmla="*/ 659609 h 4606769"/>
                    <a:gd name="connsiteX12-633" fmla="*/ 1336357 w 5777230"/>
                    <a:gd name="connsiteY12-634" fmla="*/ 450535 h 4606769"/>
                    <a:gd name="connsiteX13-635" fmla="*/ 2084705 w 5777230"/>
                    <a:gd name="connsiteY13-636" fmla="*/ 188439 h 4606769"/>
                    <a:gd name="connsiteX14-637" fmla="*/ 5761942 w 5777230"/>
                    <a:gd name="connsiteY14-638" fmla="*/ 468 h 4606769"/>
                    <a:gd name="connsiteX15-639" fmla="*/ 5777230 w 5777230"/>
                    <a:gd name="connsiteY15-640" fmla="*/ 0 h 4606769"/>
                    <a:gd name="connsiteX0-641" fmla="*/ 5777230 w 5777230"/>
                    <a:gd name="connsiteY0-642" fmla="*/ 0 h 4606769"/>
                    <a:gd name="connsiteX1-643" fmla="*/ 5777230 w 5777230"/>
                    <a:gd name="connsiteY1-644" fmla="*/ 63847 h 4606769"/>
                    <a:gd name="connsiteX2-645" fmla="*/ 5541641 w 5777230"/>
                    <a:gd name="connsiteY2-646" fmla="*/ 73003 h 4606769"/>
                    <a:gd name="connsiteX3-647" fmla="*/ 2172652 w 5777230"/>
                    <a:gd name="connsiteY3-648" fmla="*/ 371477 h 4606769"/>
                    <a:gd name="connsiteX4-649" fmla="*/ 3657600 w 5777230"/>
                    <a:gd name="connsiteY4-650" fmla="*/ 674849 h 4606769"/>
                    <a:gd name="connsiteX5-651" fmla="*/ 1859280 w 5777230"/>
                    <a:gd name="connsiteY5-652" fmla="*/ 1253969 h 4606769"/>
                    <a:gd name="connsiteX6-653" fmla="*/ 5306853 w 5777230"/>
                    <a:gd name="connsiteY6-654" fmla="*/ 2367441 h 4606769"/>
                    <a:gd name="connsiteX7-655" fmla="*/ 0 w 5777230"/>
                    <a:gd name="connsiteY7-656" fmla="*/ 4606769 h 4606769"/>
                    <a:gd name="connsiteX8-657" fmla="*/ 0 w 5777230"/>
                    <a:gd name="connsiteY8-658" fmla="*/ 3204689 h 4606769"/>
                    <a:gd name="connsiteX9-659" fmla="*/ 3639978 w 5777230"/>
                    <a:gd name="connsiteY9-660" fmla="*/ 2276478 h 4606769"/>
                    <a:gd name="connsiteX10-661" fmla="*/ 571023 w 5777230"/>
                    <a:gd name="connsiteY10-662" fmla="*/ 1435420 h 4606769"/>
                    <a:gd name="connsiteX11-663" fmla="*/ 2667000 w 5777230"/>
                    <a:gd name="connsiteY11-664" fmla="*/ 659609 h 4606769"/>
                    <a:gd name="connsiteX12-665" fmla="*/ 1336357 w 5777230"/>
                    <a:gd name="connsiteY12-666" fmla="*/ 450535 h 4606769"/>
                    <a:gd name="connsiteX13-667" fmla="*/ 2084705 w 5777230"/>
                    <a:gd name="connsiteY13-668" fmla="*/ 188439 h 4606769"/>
                    <a:gd name="connsiteX14-669" fmla="*/ 5761942 w 5777230"/>
                    <a:gd name="connsiteY14-670" fmla="*/ 468 h 4606769"/>
                    <a:gd name="connsiteX15-671" fmla="*/ 5777230 w 5777230"/>
                    <a:gd name="connsiteY15-672" fmla="*/ 0 h 4606769"/>
                    <a:gd name="connsiteX0-673" fmla="*/ 5777230 w 5777230"/>
                    <a:gd name="connsiteY0-674" fmla="*/ 0 h 4606769"/>
                    <a:gd name="connsiteX1-675" fmla="*/ 5777230 w 5777230"/>
                    <a:gd name="connsiteY1-676" fmla="*/ 63847 h 4606769"/>
                    <a:gd name="connsiteX2-677" fmla="*/ 5541641 w 5777230"/>
                    <a:gd name="connsiteY2-678" fmla="*/ 73003 h 4606769"/>
                    <a:gd name="connsiteX3-679" fmla="*/ 2172652 w 5777230"/>
                    <a:gd name="connsiteY3-680" fmla="*/ 371477 h 4606769"/>
                    <a:gd name="connsiteX4-681" fmla="*/ 3657600 w 5777230"/>
                    <a:gd name="connsiteY4-682" fmla="*/ 674849 h 4606769"/>
                    <a:gd name="connsiteX5-683" fmla="*/ 1859280 w 5777230"/>
                    <a:gd name="connsiteY5-684" fmla="*/ 1253969 h 4606769"/>
                    <a:gd name="connsiteX6-685" fmla="*/ 5306853 w 5777230"/>
                    <a:gd name="connsiteY6-686" fmla="*/ 2367441 h 4606769"/>
                    <a:gd name="connsiteX7-687" fmla="*/ 0 w 5777230"/>
                    <a:gd name="connsiteY7-688" fmla="*/ 4606769 h 4606769"/>
                    <a:gd name="connsiteX8-689" fmla="*/ 0 w 5777230"/>
                    <a:gd name="connsiteY8-690" fmla="*/ 3204689 h 4606769"/>
                    <a:gd name="connsiteX9-691" fmla="*/ 3639978 w 5777230"/>
                    <a:gd name="connsiteY9-692" fmla="*/ 2276478 h 4606769"/>
                    <a:gd name="connsiteX10-693" fmla="*/ 571023 w 5777230"/>
                    <a:gd name="connsiteY10-694" fmla="*/ 1435420 h 4606769"/>
                    <a:gd name="connsiteX11-695" fmla="*/ 2667000 w 5777230"/>
                    <a:gd name="connsiteY11-696" fmla="*/ 659609 h 4606769"/>
                    <a:gd name="connsiteX12-697" fmla="*/ 1336357 w 5777230"/>
                    <a:gd name="connsiteY12-698" fmla="*/ 450535 h 4606769"/>
                    <a:gd name="connsiteX13-699" fmla="*/ 2084705 w 5777230"/>
                    <a:gd name="connsiteY13-700" fmla="*/ 188439 h 4606769"/>
                    <a:gd name="connsiteX14-701" fmla="*/ 5761942 w 5777230"/>
                    <a:gd name="connsiteY14-702" fmla="*/ 468 h 4606769"/>
                    <a:gd name="connsiteX15-703" fmla="*/ 5777230 w 5777230"/>
                    <a:gd name="connsiteY15-704" fmla="*/ 0 h 4606769"/>
                    <a:gd name="connsiteX0-705" fmla="*/ 5777230 w 5777230"/>
                    <a:gd name="connsiteY0-706" fmla="*/ 0 h 4606769"/>
                    <a:gd name="connsiteX1-707" fmla="*/ 5777230 w 5777230"/>
                    <a:gd name="connsiteY1-708" fmla="*/ 63847 h 4606769"/>
                    <a:gd name="connsiteX2-709" fmla="*/ 5541641 w 5777230"/>
                    <a:gd name="connsiteY2-710" fmla="*/ 73003 h 4606769"/>
                    <a:gd name="connsiteX3-711" fmla="*/ 2172652 w 5777230"/>
                    <a:gd name="connsiteY3-712" fmla="*/ 371477 h 4606769"/>
                    <a:gd name="connsiteX4-713" fmla="*/ 3657600 w 5777230"/>
                    <a:gd name="connsiteY4-714" fmla="*/ 674849 h 4606769"/>
                    <a:gd name="connsiteX5-715" fmla="*/ 1859280 w 5777230"/>
                    <a:gd name="connsiteY5-716" fmla="*/ 1253969 h 4606769"/>
                    <a:gd name="connsiteX6-717" fmla="*/ 5306853 w 5777230"/>
                    <a:gd name="connsiteY6-718" fmla="*/ 2367441 h 4606769"/>
                    <a:gd name="connsiteX7-719" fmla="*/ 0 w 5777230"/>
                    <a:gd name="connsiteY7-720" fmla="*/ 4606769 h 4606769"/>
                    <a:gd name="connsiteX8-721" fmla="*/ 0 w 5777230"/>
                    <a:gd name="connsiteY8-722" fmla="*/ 3204689 h 4606769"/>
                    <a:gd name="connsiteX9-723" fmla="*/ 3639978 w 5777230"/>
                    <a:gd name="connsiteY9-724" fmla="*/ 2276478 h 4606769"/>
                    <a:gd name="connsiteX10-725" fmla="*/ 571023 w 5777230"/>
                    <a:gd name="connsiteY10-726" fmla="*/ 1435420 h 4606769"/>
                    <a:gd name="connsiteX11-727" fmla="*/ 2667000 w 5777230"/>
                    <a:gd name="connsiteY11-728" fmla="*/ 659609 h 4606769"/>
                    <a:gd name="connsiteX12-729" fmla="*/ 1336357 w 5777230"/>
                    <a:gd name="connsiteY12-730" fmla="*/ 450535 h 4606769"/>
                    <a:gd name="connsiteX13-731" fmla="*/ 2084705 w 5777230"/>
                    <a:gd name="connsiteY13-732" fmla="*/ 188439 h 4606769"/>
                    <a:gd name="connsiteX14-733" fmla="*/ 5761942 w 5777230"/>
                    <a:gd name="connsiteY14-734" fmla="*/ 468 h 4606769"/>
                    <a:gd name="connsiteX15-735" fmla="*/ 5777230 w 5777230"/>
                    <a:gd name="connsiteY15-736" fmla="*/ 0 h 4606769"/>
                    <a:gd name="connsiteX0-737" fmla="*/ 5777230 w 5777230"/>
                    <a:gd name="connsiteY0-738" fmla="*/ 0 h 4606769"/>
                    <a:gd name="connsiteX1-739" fmla="*/ 5777230 w 5777230"/>
                    <a:gd name="connsiteY1-740" fmla="*/ 63847 h 4606769"/>
                    <a:gd name="connsiteX2-741" fmla="*/ 5541641 w 5777230"/>
                    <a:gd name="connsiteY2-742" fmla="*/ 73003 h 4606769"/>
                    <a:gd name="connsiteX3-743" fmla="*/ 2172652 w 5777230"/>
                    <a:gd name="connsiteY3-744" fmla="*/ 371477 h 4606769"/>
                    <a:gd name="connsiteX4-745" fmla="*/ 3657600 w 5777230"/>
                    <a:gd name="connsiteY4-746" fmla="*/ 674849 h 4606769"/>
                    <a:gd name="connsiteX5-747" fmla="*/ 1859280 w 5777230"/>
                    <a:gd name="connsiteY5-748" fmla="*/ 1253969 h 4606769"/>
                    <a:gd name="connsiteX6-749" fmla="*/ 5306853 w 5777230"/>
                    <a:gd name="connsiteY6-750" fmla="*/ 2367441 h 4606769"/>
                    <a:gd name="connsiteX7-751" fmla="*/ 0 w 5777230"/>
                    <a:gd name="connsiteY7-752" fmla="*/ 4606769 h 4606769"/>
                    <a:gd name="connsiteX8-753" fmla="*/ 0 w 5777230"/>
                    <a:gd name="connsiteY8-754" fmla="*/ 3204689 h 4606769"/>
                    <a:gd name="connsiteX9-755" fmla="*/ 3639978 w 5777230"/>
                    <a:gd name="connsiteY9-756" fmla="*/ 2276478 h 4606769"/>
                    <a:gd name="connsiteX10-757" fmla="*/ 571023 w 5777230"/>
                    <a:gd name="connsiteY10-758" fmla="*/ 1435420 h 4606769"/>
                    <a:gd name="connsiteX11-759" fmla="*/ 2667000 w 5777230"/>
                    <a:gd name="connsiteY11-760" fmla="*/ 659609 h 4606769"/>
                    <a:gd name="connsiteX12-761" fmla="*/ 1336357 w 5777230"/>
                    <a:gd name="connsiteY12-762" fmla="*/ 450535 h 4606769"/>
                    <a:gd name="connsiteX13-763" fmla="*/ 2084705 w 5777230"/>
                    <a:gd name="connsiteY13-764" fmla="*/ 188439 h 4606769"/>
                    <a:gd name="connsiteX14-765" fmla="*/ 5761942 w 5777230"/>
                    <a:gd name="connsiteY14-766" fmla="*/ 468 h 4606769"/>
                    <a:gd name="connsiteX15-767" fmla="*/ 5777230 w 5777230"/>
                    <a:gd name="connsiteY15-768" fmla="*/ 0 h 4606769"/>
                    <a:gd name="connsiteX0-769" fmla="*/ 5777230 w 5777230"/>
                    <a:gd name="connsiteY0-770" fmla="*/ 0 h 4606769"/>
                    <a:gd name="connsiteX1-771" fmla="*/ 5777230 w 5777230"/>
                    <a:gd name="connsiteY1-772" fmla="*/ 63847 h 4606769"/>
                    <a:gd name="connsiteX2-773" fmla="*/ 5541641 w 5777230"/>
                    <a:gd name="connsiteY2-774" fmla="*/ 73003 h 4606769"/>
                    <a:gd name="connsiteX3-775" fmla="*/ 2172652 w 5777230"/>
                    <a:gd name="connsiteY3-776" fmla="*/ 371477 h 4606769"/>
                    <a:gd name="connsiteX4-777" fmla="*/ 3657600 w 5777230"/>
                    <a:gd name="connsiteY4-778" fmla="*/ 674849 h 4606769"/>
                    <a:gd name="connsiteX5-779" fmla="*/ 1859280 w 5777230"/>
                    <a:gd name="connsiteY5-780" fmla="*/ 1253969 h 4606769"/>
                    <a:gd name="connsiteX6-781" fmla="*/ 5306853 w 5777230"/>
                    <a:gd name="connsiteY6-782" fmla="*/ 2367441 h 4606769"/>
                    <a:gd name="connsiteX7-783" fmla="*/ 0 w 5777230"/>
                    <a:gd name="connsiteY7-784" fmla="*/ 4606769 h 4606769"/>
                    <a:gd name="connsiteX8-785" fmla="*/ 0 w 5777230"/>
                    <a:gd name="connsiteY8-786" fmla="*/ 3204689 h 4606769"/>
                    <a:gd name="connsiteX9-787" fmla="*/ 3639978 w 5777230"/>
                    <a:gd name="connsiteY9-788" fmla="*/ 2276478 h 4606769"/>
                    <a:gd name="connsiteX10-789" fmla="*/ 571023 w 5777230"/>
                    <a:gd name="connsiteY10-790" fmla="*/ 1435420 h 4606769"/>
                    <a:gd name="connsiteX11-791" fmla="*/ 2667000 w 5777230"/>
                    <a:gd name="connsiteY11-792" fmla="*/ 659609 h 4606769"/>
                    <a:gd name="connsiteX12-793" fmla="*/ 1336357 w 5777230"/>
                    <a:gd name="connsiteY12-794" fmla="*/ 450535 h 4606769"/>
                    <a:gd name="connsiteX13-795" fmla="*/ 2084705 w 5777230"/>
                    <a:gd name="connsiteY13-796" fmla="*/ 188439 h 4606769"/>
                    <a:gd name="connsiteX14-797" fmla="*/ 5761942 w 5777230"/>
                    <a:gd name="connsiteY14-798" fmla="*/ 468 h 4606769"/>
                    <a:gd name="connsiteX15-799" fmla="*/ 5777230 w 5777230"/>
                    <a:gd name="connsiteY15-800" fmla="*/ 0 h 4606769"/>
                    <a:gd name="connsiteX0-801" fmla="*/ 5777230 w 5777230"/>
                    <a:gd name="connsiteY0-802" fmla="*/ 0 h 4606769"/>
                    <a:gd name="connsiteX1-803" fmla="*/ 5777230 w 5777230"/>
                    <a:gd name="connsiteY1-804" fmla="*/ 63847 h 4606769"/>
                    <a:gd name="connsiteX2-805" fmla="*/ 5541641 w 5777230"/>
                    <a:gd name="connsiteY2-806" fmla="*/ 73003 h 4606769"/>
                    <a:gd name="connsiteX3-807" fmla="*/ 2172652 w 5777230"/>
                    <a:gd name="connsiteY3-808" fmla="*/ 371477 h 4606769"/>
                    <a:gd name="connsiteX4-809" fmla="*/ 3657600 w 5777230"/>
                    <a:gd name="connsiteY4-810" fmla="*/ 674849 h 4606769"/>
                    <a:gd name="connsiteX5-811" fmla="*/ 1859280 w 5777230"/>
                    <a:gd name="connsiteY5-812" fmla="*/ 1253969 h 4606769"/>
                    <a:gd name="connsiteX6-813" fmla="*/ 5306853 w 5777230"/>
                    <a:gd name="connsiteY6-814" fmla="*/ 2367441 h 4606769"/>
                    <a:gd name="connsiteX7-815" fmla="*/ 0 w 5777230"/>
                    <a:gd name="connsiteY7-816" fmla="*/ 4606769 h 4606769"/>
                    <a:gd name="connsiteX8-817" fmla="*/ 0 w 5777230"/>
                    <a:gd name="connsiteY8-818" fmla="*/ 3204689 h 4606769"/>
                    <a:gd name="connsiteX9-819" fmla="*/ 3639978 w 5777230"/>
                    <a:gd name="connsiteY9-820" fmla="*/ 2276478 h 4606769"/>
                    <a:gd name="connsiteX10-821" fmla="*/ 571023 w 5777230"/>
                    <a:gd name="connsiteY10-822" fmla="*/ 1435420 h 4606769"/>
                    <a:gd name="connsiteX11-823" fmla="*/ 2667000 w 5777230"/>
                    <a:gd name="connsiteY11-824" fmla="*/ 659609 h 4606769"/>
                    <a:gd name="connsiteX12-825" fmla="*/ 1336357 w 5777230"/>
                    <a:gd name="connsiteY12-826" fmla="*/ 450535 h 4606769"/>
                    <a:gd name="connsiteX13-827" fmla="*/ 2084705 w 5777230"/>
                    <a:gd name="connsiteY13-828" fmla="*/ 188439 h 4606769"/>
                    <a:gd name="connsiteX14-829" fmla="*/ 5761942 w 5777230"/>
                    <a:gd name="connsiteY14-830" fmla="*/ 468 h 4606769"/>
                    <a:gd name="connsiteX15-831" fmla="*/ 5777230 w 5777230"/>
                    <a:gd name="connsiteY15-832" fmla="*/ 0 h 4606769"/>
                    <a:gd name="connsiteX0-833" fmla="*/ 5777230 w 5777230"/>
                    <a:gd name="connsiteY0-834" fmla="*/ 0 h 4606769"/>
                    <a:gd name="connsiteX1-835" fmla="*/ 5777230 w 5777230"/>
                    <a:gd name="connsiteY1-836" fmla="*/ 63847 h 4606769"/>
                    <a:gd name="connsiteX2-837" fmla="*/ 5541641 w 5777230"/>
                    <a:gd name="connsiteY2-838" fmla="*/ 73003 h 4606769"/>
                    <a:gd name="connsiteX3-839" fmla="*/ 2172652 w 5777230"/>
                    <a:gd name="connsiteY3-840" fmla="*/ 371477 h 4606769"/>
                    <a:gd name="connsiteX4-841" fmla="*/ 3657600 w 5777230"/>
                    <a:gd name="connsiteY4-842" fmla="*/ 674849 h 4606769"/>
                    <a:gd name="connsiteX5-843" fmla="*/ 1859280 w 5777230"/>
                    <a:gd name="connsiteY5-844" fmla="*/ 1253969 h 4606769"/>
                    <a:gd name="connsiteX6-845" fmla="*/ 5306853 w 5777230"/>
                    <a:gd name="connsiteY6-846" fmla="*/ 2367441 h 4606769"/>
                    <a:gd name="connsiteX7-847" fmla="*/ 0 w 5777230"/>
                    <a:gd name="connsiteY7-848" fmla="*/ 4606769 h 4606769"/>
                    <a:gd name="connsiteX8-849" fmla="*/ 0 w 5777230"/>
                    <a:gd name="connsiteY8-850" fmla="*/ 3204689 h 4606769"/>
                    <a:gd name="connsiteX9-851" fmla="*/ 3639978 w 5777230"/>
                    <a:gd name="connsiteY9-852" fmla="*/ 2276478 h 4606769"/>
                    <a:gd name="connsiteX10-853" fmla="*/ 571023 w 5777230"/>
                    <a:gd name="connsiteY10-854" fmla="*/ 1435420 h 4606769"/>
                    <a:gd name="connsiteX11-855" fmla="*/ 2667000 w 5777230"/>
                    <a:gd name="connsiteY11-856" fmla="*/ 659609 h 4606769"/>
                    <a:gd name="connsiteX12-857" fmla="*/ 1336357 w 5777230"/>
                    <a:gd name="connsiteY12-858" fmla="*/ 450535 h 4606769"/>
                    <a:gd name="connsiteX13-859" fmla="*/ 2084705 w 5777230"/>
                    <a:gd name="connsiteY13-860" fmla="*/ 188439 h 4606769"/>
                    <a:gd name="connsiteX14-861" fmla="*/ 5761942 w 5777230"/>
                    <a:gd name="connsiteY14-862" fmla="*/ 468 h 4606769"/>
                    <a:gd name="connsiteX15-863" fmla="*/ 5777230 w 5777230"/>
                    <a:gd name="connsiteY15-864" fmla="*/ 0 h 4606769"/>
                    <a:gd name="connsiteX0-865" fmla="*/ 5777230 w 5777230"/>
                    <a:gd name="connsiteY0-866" fmla="*/ 0 h 4606769"/>
                    <a:gd name="connsiteX1-867" fmla="*/ 5777230 w 5777230"/>
                    <a:gd name="connsiteY1-868" fmla="*/ 63847 h 4606769"/>
                    <a:gd name="connsiteX2-869" fmla="*/ 5541641 w 5777230"/>
                    <a:gd name="connsiteY2-870" fmla="*/ 73003 h 4606769"/>
                    <a:gd name="connsiteX3-871" fmla="*/ 2172652 w 5777230"/>
                    <a:gd name="connsiteY3-872" fmla="*/ 371477 h 4606769"/>
                    <a:gd name="connsiteX4-873" fmla="*/ 3657600 w 5777230"/>
                    <a:gd name="connsiteY4-874" fmla="*/ 674849 h 4606769"/>
                    <a:gd name="connsiteX5-875" fmla="*/ 1859280 w 5777230"/>
                    <a:gd name="connsiteY5-876" fmla="*/ 1253969 h 4606769"/>
                    <a:gd name="connsiteX6-877" fmla="*/ 5306853 w 5777230"/>
                    <a:gd name="connsiteY6-878" fmla="*/ 2367441 h 4606769"/>
                    <a:gd name="connsiteX7-879" fmla="*/ 0 w 5777230"/>
                    <a:gd name="connsiteY7-880" fmla="*/ 4606769 h 4606769"/>
                    <a:gd name="connsiteX8-881" fmla="*/ 0 w 5777230"/>
                    <a:gd name="connsiteY8-882" fmla="*/ 3204689 h 4606769"/>
                    <a:gd name="connsiteX9-883" fmla="*/ 3639978 w 5777230"/>
                    <a:gd name="connsiteY9-884" fmla="*/ 2276478 h 4606769"/>
                    <a:gd name="connsiteX10-885" fmla="*/ 571023 w 5777230"/>
                    <a:gd name="connsiteY10-886" fmla="*/ 1435420 h 4606769"/>
                    <a:gd name="connsiteX11-887" fmla="*/ 2667000 w 5777230"/>
                    <a:gd name="connsiteY11-888" fmla="*/ 659609 h 4606769"/>
                    <a:gd name="connsiteX12-889" fmla="*/ 1336357 w 5777230"/>
                    <a:gd name="connsiteY12-890" fmla="*/ 450535 h 4606769"/>
                    <a:gd name="connsiteX13-891" fmla="*/ 2084705 w 5777230"/>
                    <a:gd name="connsiteY13-892" fmla="*/ 188439 h 4606769"/>
                    <a:gd name="connsiteX14-893" fmla="*/ 5761942 w 5777230"/>
                    <a:gd name="connsiteY14-894" fmla="*/ 468 h 4606769"/>
                    <a:gd name="connsiteX15-895" fmla="*/ 5777230 w 5777230"/>
                    <a:gd name="connsiteY15-896" fmla="*/ 0 h 4606769"/>
                    <a:gd name="connsiteX0-897" fmla="*/ 5777230 w 5777230"/>
                    <a:gd name="connsiteY0-898" fmla="*/ 0 h 4606769"/>
                    <a:gd name="connsiteX1-899" fmla="*/ 5777230 w 5777230"/>
                    <a:gd name="connsiteY1-900" fmla="*/ 63847 h 4606769"/>
                    <a:gd name="connsiteX2-901" fmla="*/ 5541641 w 5777230"/>
                    <a:gd name="connsiteY2-902" fmla="*/ 73003 h 4606769"/>
                    <a:gd name="connsiteX3-903" fmla="*/ 2172652 w 5777230"/>
                    <a:gd name="connsiteY3-904" fmla="*/ 371477 h 4606769"/>
                    <a:gd name="connsiteX4-905" fmla="*/ 3657600 w 5777230"/>
                    <a:gd name="connsiteY4-906" fmla="*/ 674849 h 4606769"/>
                    <a:gd name="connsiteX5-907" fmla="*/ 1859280 w 5777230"/>
                    <a:gd name="connsiteY5-908" fmla="*/ 1253969 h 4606769"/>
                    <a:gd name="connsiteX6-909" fmla="*/ 5306853 w 5777230"/>
                    <a:gd name="connsiteY6-910" fmla="*/ 2367441 h 4606769"/>
                    <a:gd name="connsiteX7-911" fmla="*/ 0 w 5777230"/>
                    <a:gd name="connsiteY7-912" fmla="*/ 4606769 h 4606769"/>
                    <a:gd name="connsiteX8-913" fmla="*/ 0 w 5777230"/>
                    <a:gd name="connsiteY8-914" fmla="*/ 3204689 h 4606769"/>
                    <a:gd name="connsiteX9-915" fmla="*/ 3639978 w 5777230"/>
                    <a:gd name="connsiteY9-916" fmla="*/ 2276478 h 4606769"/>
                    <a:gd name="connsiteX10-917" fmla="*/ 571023 w 5777230"/>
                    <a:gd name="connsiteY10-918" fmla="*/ 1435420 h 4606769"/>
                    <a:gd name="connsiteX11-919" fmla="*/ 2667000 w 5777230"/>
                    <a:gd name="connsiteY11-920" fmla="*/ 659609 h 4606769"/>
                    <a:gd name="connsiteX12-921" fmla="*/ 1336357 w 5777230"/>
                    <a:gd name="connsiteY12-922" fmla="*/ 450535 h 4606769"/>
                    <a:gd name="connsiteX13-923" fmla="*/ 2084705 w 5777230"/>
                    <a:gd name="connsiteY13-924" fmla="*/ 188439 h 4606769"/>
                    <a:gd name="connsiteX14-925" fmla="*/ 5761942 w 5777230"/>
                    <a:gd name="connsiteY14-926" fmla="*/ 468 h 4606769"/>
                    <a:gd name="connsiteX15-927" fmla="*/ 5777230 w 5777230"/>
                    <a:gd name="connsiteY15-928" fmla="*/ 0 h 4606769"/>
                    <a:gd name="connsiteX0-929" fmla="*/ 5777230 w 5777230"/>
                    <a:gd name="connsiteY0-930" fmla="*/ 0 h 4606769"/>
                    <a:gd name="connsiteX1-931" fmla="*/ 5777230 w 5777230"/>
                    <a:gd name="connsiteY1-932" fmla="*/ 63847 h 4606769"/>
                    <a:gd name="connsiteX2-933" fmla="*/ 5541641 w 5777230"/>
                    <a:gd name="connsiteY2-934" fmla="*/ 73003 h 4606769"/>
                    <a:gd name="connsiteX3-935" fmla="*/ 2172652 w 5777230"/>
                    <a:gd name="connsiteY3-936" fmla="*/ 371477 h 4606769"/>
                    <a:gd name="connsiteX4-937" fmla="*/ 3657600 w 5777230"/>
                    <a:gd name="connsiteY4-938" fmla="*/ 674849 h 4606769"/>
                    <a:gd name="connsiteX5-939" fmla="*/ 1859280 w 5777230"/>
                    <a:gd name="connsiteY5-940" fmla="*/ 1253969 h 4606769"/>
                    <a:gd name="connsiteX6-941" fmla="*/ 5306853 w 5777230"/>
                    <a:gd name="connsiteY6-942" fmla="*/ 2367441 h 4606769"/>
                    <a:gd name="connsiteX7-943" fmla="*/ 0 w 5777230"/>
                    <a:gd name="connsiteY7-944" fmla="*/ 4606769 h 4606769"/>
                    <a:gd name="connsiteX8-945" fmla="*/ 0 w 5777230"/>
                    <a:gd name="connsiteY8-946" fmla="*/ 3204689 h 4606769"/>
                    <a:gd name="connsiteX9-947" fmla="*/ 3639978 w 5777230"/>
                    <a:gd name="connsiteY9-948" fmla="*/ 2276478 h 4606769"/>
                    <a:gd name="connsiteX10-949" fmla="*/ 571023 w 5777230"/>
                    <a:gd name="connsiteY10-950" fmla="*/ 1435420 h 4606769"/>
                    <a:gd name="connsiteX11-951" fmla="*/ 2667000 w 5777230"/>
                    <a:gd name="connsiteY11-952" fmla="*/ 659609 h 4606769"/>
                    <a:gd name="connsiteX12-953" fmla="*/ 1336357 w 5777230"/>
                    <a:gd name="connsiteY12-954" fmla="*/ 450535 h 4606769"/>
                    <a:gd name="connsiteX13-955" fmla="*/ 2084705 w 5777230"/>
                    <a:gd name="connsiteY13-956" fmla="*/ 188439 h 4606769"/>
                    <a:gd name="connsiteX14-957" fmla="*/ 5761942 w 5777230"/>
                    <a:gd name="connsiteY14-958" fmla="*/ 468 h 4606769"/>
                    <a:gd name="connsiteX15-959" fmla="*/ 5777230 w 5777230"/>
                    <a:gd name="connsiteY15-960" fmla="*/ 0 h 4606769"/>
                    <a:gd name="connsiteX0-961" fmla="*/ 5777230 w 5777230"/>
                    <a:gd name="connsiteY0-962" fmla="*/ 0 h 4606769"/>
                    <a:gd name="connsiteX1-963" fmla="*/ 5777230 w 5777230"/>
                    <a:gd name="connsiteY1-964" fmla="*/ 63847 h 4606769"/>
                    <a:gd name="connsiteX2-965" fmla="*/ 5541641 w 5777230"/>
                    <a:gd name="connsiteY2-966" fmla="*/ 73003 h 4606769"/>
                    <a:gd name="connsiteX3-967" fmla="*/ 2172652 w 5777230"/>
                    <a:gd name="connsiteY3-968" fmla="*/ 371477 h 4606769"/>
                    <a:gd name="connsiteX4-969" fmla="*/ 3657600 w 5777230"/>
                    <a:gd name="connsiteY4-970" fmla="*/ 674849 h 4606769"/>
                    <a:gd name="connsiteX5-971" fmla="*/ 1859280 w 5777230"/>
                    <a:gd name="connsiteY5-972" fmla="*/ 1253969 h 4606769"/>
                    <a:gd name="connsiteX6-973" fmla="*/ 5306853 w 5777230"/>
                    <a:gd name="connsiteY6-974" fmla="*/ 2367441 h 4606769"/>
                    <a:gd name="connsiteX7-975" fmla="*/ 0 w 5777230"/>
                    <a:gd name="connsiteY7-976" fmla="*/ 4606769 h 4606769"/>
                    <a:gd name="connsiteX8-977" fmla="*/ 0 w 5777230"/>
                    <a:gd name="connsiteY8-978" fmla="*/ 3204689 h 4606769"/>
                    <a:gd name="connsiteX9-979" fmla="*/ 3639978 w 5777230"/>
                    <a:gd name="connsiteY9-980" fmla="*/ 2276478 h 4606769"/>
                    <a:gd name="connsiteX10-981" fmla="*/ 571023 w 5777230"/>
                    <a:gd name="connsiteY10-982" fmla="*/ 1435420 h 4606769"/>
                    <a:gd name="connsiteX11-983" fmla="*/ 2667000 w 5777230"/>
                    <a:gd name="connsiteY11-984" fmla="*/ 659609 h 4606769"/>
                    <a:gd name="connsiteX12-985" fmla="*/ 1336357 w 5777230"/>
                    <a:gd name="connsiteY12-986" fmla="*/ 450535 h 4606769"/>
                    <a:gd name="connsiteX13-987" fmla="*/ 2084705 w 5777230"/>
                    <a:gd name="connsiteY13-988" fmla="*/ 188439 h 4606769"/>
                    <a:gd name="connsiteX14-989" fmla="*/ 5761942 w 5777230"/>
                    <a:gd name="connsiteY14-990" fmla="*/ 468 h 4606769"/>
                    <a:gd name="connsiteX15-991" fmla="*/ 5777230 w 5777230"/>
                    <a:gd name="connsiteY15-992" fmla="*/ 0 h 4606769"/>
                    <a:gd name="connsiteX0-993" fmla="*/ 5777230 w 5777230"/>
                    <a:gd name="connsiteY0-994" fmla="*/ 0 h 4606769"/>
                    <a:gd name="connsiteX1-995" fmla="*/ 5777230 w 5777230"/>
                    <a:gd name="connsiteY1-996" fmla="*/ 63847 h 4606769"/>
                    <a:gd name="connsiteX2-997" fmla="*/ 5541641 w 5777230"/>
                    <a:gd name="connsiteY2-998" fmla="*/ 73003 h 4606769"/>
                    <a:gd name="connsiteX3-999" fmla="*/ 2172652 w 5777230"/>
                    <a:gd name="connsiteY3-1000" fmla="*/ 371477 h 4606769"/>
                    <a:gd name="connsiteX4-1001" fmla="*/ 3657600 w 5777230"/>
                    <a:gd name="connsiteY4-1002" fmla="*/ 674849 h 4606769"/>
                    <a:gd name="connsiteX5-1003" fmla="*/ 1859280 w 5777230"/>
                    <a:gd name="connsiteY5-1004" fmla="*/ 1253969 h 4606769"/>
                    <a:gd name="connsiteX6-1005" fmla="*/ 5306853 w 5777230"/>
                    <a:gd name="connsiteY6-1006" fmla="*/ 2367441 h 4606769"/>
                    <a:gd name="connsiteX7-1007" fmla="*/ 0 w 5777230"/>
                    <a:gd name="connsiteY7-1008" fmla="*/ 4606769 h 4606769"/>
                    <a:gd name="connsiteX8-1009" fmla="*/ 0 w 5777230"/>
                    <a:gd name="connsiteY8-1010" fmla="*/ 3204689 h 4606769"/>
                    <a:gd name="connsiteX9-1011" fmla="*/ 3639978 w 5777230"/>
                    <a:gd name="connsiteY9-1012" fmla="*/ 2276478 h 4606769"/>
                    <a:gd name="connsiteX10-1013" fmla="*/ 571023 w 5777230"/>
                    <a:gd name="connsiteY10-1014" fmla="*/ 1435420 h 4606769"/>
                    <a:gd name="connsiteX11-1015" fmla="*/ 2667000 w 5777230"/>
                    <a:gd name="connsiteY11-1016" fmla="*/ 659609 h 4606769"/>
                    <a:gd name="connsiteX12-1017" fmla="*/ 1336357 w 5777230"/>
                    <a:gd name="connsiteY12-1018" fmla="*/ 450535 h 4606769"/>
                    <a:gd name="connsiteX13-1019" fmla="*/ 2084705 w 5777230"/>
                    <a:gd name="connsiteY13-1020" fmla="*/ 188439 h 4606769"/>
                    <a:gd name="connsiteX14-1021" fmla="*/ 5761942 w 5777230"/>
                    <a:gd name="connsiteY14-1022" fmla="*/ 468 h 4606769"/>
                    <a:gd name="connsiteX15-1023" fmla="*/ 5777230 w 5777230"/>
                    <a:gd name="connsiteY15-1024" fmla="*/ 0 h 4606769"/>
                    <a:gd name="connsiteX0-1025" fmla="*/ 5777230 w 5777230"/>
                    <a:gd name="connsiteY0-1026" fmla="*/ 0 h 4606769"/>
                    <a:gd name="connsiteX1-1027" fmla="*/ 5777230 w 5777230"/>
                    <a:gd name="connsiteY1-1028" fmla="*/ 63847 h 4606769"/>
                    <a:gd name="connsiteX2-1029" fmla="*/ 5541641 w 5777230"/>
                    <a:gd name="connsiteY2-1030" fmla="*/ 73003 h 4606769"/>
                    <a:gd name="connsiteX3-1031" fmla="*/ 2172652 w 5777230"/>
                    <a:gd name="connsiteY3-1032" fmla="*/ 371477 h 4606769"/>
                    <a:gd name="connsiteX4-1033" fmla="*/ 3657600 w 5777230"/>
                    <a:gd name="connsiteY4-1034" fmla="*/ 674849 h 4606769"/>
                    <a:gd name="connsiteX5-1035" fmla="*/ 1859280 w 5777230"/>
                    <a:gd name="connsiteY5-1036" fmla="*/ 1253969 h 4606769"/>
                    <a:gd name="connsiteX6-1037" fmla="*/ 5306853 w 5777230"/>
                    <a:gd name="connsiteY6-1038" fmla="*/ 2367441 h 4606769"/>
                    <a:gd name="connsiteX7-1039" fmla="*/ 0 w 5777230"/>
                    <a:gd name="connsiteY7-1040" fmla="*/ 4606769 h 4606769"/>
                    <a:gd name="connsiteX8-1041" fmla="*/ 0 w 5777230"/>
                    <a:gd name="connsiteY8-1042" fmla="*/ 3204689 h 4606769"/>
                    <a:gd name="connsiteX9-1043" fmla="*/ 3639978 w 5777230"/>
                    <a:gd name="connsiteY9-1044" fmla="*/ 2276478 h 4606769"/>
                    <a:gd name="connsiteX10-1045" fmla="*/ 571023 w 5777230"/>
                    <a:gd name="connsiteY10-1046" fmla="*/ 1435420 h 4606769"/>
                    <a:gd name="connsiteX11-1047" fmla="*/ 2667000 w 5777230"/>
                    <a:gd name="connsiteY11-1048" fmla="*/ 659609 h 4606769"/>
                    <a:gd name="connsiteX12-1049" fmla="*/ 1336357 w 5777230"/>
                    <a:gd name="connsiteY12-1050" fmla="*/ 450535 h 4606769"/>
                    <a:gd name="connsiteX13-1051" fmla="*/ 2084705 w 5777230"/>
                    <a:gd name="connsiteY13-1052" fmla="*/ 188439 h 4606769"/>
                    <a:gd name="connsiteX14-1053" fmla="*/ 5761942 w 5777230"/>
                    <a:gd name="connsiteY14-1054" fmla="*/ 468 h 4606769"/>
                    <a:gd name="connsiteX15-1055" fmla="*/ 5777230 w 5777230"/>
                    <a:gd name="connsiteY15-1056" fmla="*/ 0 h 4606769"/>
                    <a:gd name="connsiteX0-1057" fmla="*/ 5777230 w 5777230"/>
                    <a:gd name="connsiteY0-1058" fmla="*/ 0 h 4606769"/>
                    <a:gd name="connsiteX1-1059" fmla="*/ 5777230 w 5777230"/>
                    <a:gd name="connsiteY1-1060" fmla="*/ 63847 h 4606769"/>
                    <a:gd name="connsiteX2-1061" fmla="*/ 5541641 w 5777230"/>
                    <a:gd name="connsiteY2-1062" fmla="*/ 73003 h 4606769"/>
                    <a:gd name="connsiteX3-1063" fmla="*/ 2172652 w 5777230"/>
                    <a:gd name="connsiteY3-1064" fmla="*/ 371477 h 4606769"/>
                    <a:gd name="connsiteX4-1065" fmla="*/ 3657600 w 5777230"/>
                    <a:gd name="connsiteY4-1066" fmla="*/ 674849 h 4606769"/>
                    <a:gd name="connsiteX5-1067" fmla="*/ 1859280 w 5777230"/>
                    <a:gd name="connsiteY5-1068" fmla="*/ 1253969 h 4606769"/>
                    <a:gd name="connsiteX6-1069" fmla="*/ 5306853 w 5777230"/>
                    <a:gd name="connsiteY6-1070" fmla="*/ 2367441 h 4606769"/>
                    <a:gd name="connsiteX7-1071" fmla="*/ 0 w 5777230"/>
                    <a:gd name="connsiteY7-1072" fmla="*/ 4606769 h 4606769"/>
                    <a:gd name="connsiteX8-1073" fmla="*/ 0 w 5777230"/>
                    <a:gd name="connsiteY8-1074" fmla="*/ 3204689 h 4606769"/>
                    <a:gd name="connsiteX9-1075" fmla="*/ 3639978 w 5777230"/>
                    <a:gd name="connsiteY9-1076" fmla="*/ 2276478 h 4606769"/>
                    <a:gd name="connsiteX10-1077" fmla="*/ 571023 w 5777230"/>
                    <a:gd name="connsiteY10-1078" fmla="*/ 1435420 h 4606769"/>
                    <a:gd name="connsiteX11-1079" fmla="*/ 2667000 w 5777230"/>
                    <a:gd name="connsiteY11-1080" fmla="*/ 659609 h 4606769"/>
                    <a:gd name="connsiteX12-1081" fmla="*/ 1336357 w 5777230"/>
                    <a:gd name="connsiteY12-1082" fmla="*/ 450535 h 4606769"/>
                    <a:gd name="connsiteX13-1083" fmla="*/ 2084705 w 5777230"/>
                    <a:gd name="connsiteY13-1084" fmla="*/ 188439 h 4606769"/>
                    <a:gd name="connsiteX14-1085" fmla="*/ 5761942 w 5777230"/>
                    <a:gd name="connsiteY14-1086" fmla="*/ 468 h 4606769"/>
                    <a:gd name="connsiteX15-1087" fmla="*/ 5777230 w 5777230"/>
                    <a:gd name="connsiteY15-1088" fmla="*/ 0 h 4606769"/>
                    <a:gd name="connsiteX0-1089" fmla="*/ 5777230 w 5777230"/>
                    <a:gd name="connsiteY0-1090" fmla="*/ 0 h 4606769"/>
                    <a:gd name="connsiteX1-1091" fmla="*/ 5777230 w 5777230"/>
                    <a:gd name="connsiteY1-1092" fmla="*/ 63847 h 4606769"/>
                    <a:gd name="connsiteX2-1093" fmla="*/ 5541641 w 5777230"/>
                    <a:gd name="connsiteY2-1094" fmla="*/ 73003 h 4606769"/>
                    <a:gd name="connsiteX3-1095" fmla="*/ 2172652 w 5777230"/>
                    <a:gd name="connsiteY3-1096" fmla="*/ 371477 h 4606769"/>
                    <a:gd name="connsiteX4-1097" fmla="*/ 3657600 w 5777230"/>
                    <a:gd name="connsiteY4-1098" fmla="*/ 674849 h 4606769"/>
                    <a:gd name="connsiteX5-1099" fmla="*/ 1859280 w 5777230"/>
                    <a:gd name="connsiteY5-1100" fmla="*/ 1253969 h 4606769"/>
                    <a:gd name="connsiteX6-1101" fmla="*/ 5306853 w 5777230"/>
                    <a:gd name="connsiteY6-1102" fmla="*/ 2367441 h 4606769"/>
                    <a:gd name="connsiteX7-1103" fmla="*/ 0 w 5777230"/>
                    <a:gd name="connsiteY7-1104" fmla="*/ 4606769 h 4606769"/>
                    <a:gd name="connsiteX8-1105" fmla="*/ 0 w 5777230"/>
                    <a:gd name="connsiteY8-1106" fmla="*/ 3204689 h 4606769"/>
                    <a:gd name="connsiteX9-1107" fmla="*/ 3639978 w 5777230"/>
                    <a:gd name="connsiteY9-1108" fmla="*/ 2276478 h 4606769"/>
                    <a:gd name="connsiteX10-1109" fmla="*/ 571023 w 5777230"/>
                    <a:gd name="connsiteY10-1110" fmla="*/ 1435420 h 4606769"/>
                    <a:gd name="connsiteX11-1111" fmla="*/ 2667000 w 5777230"/>
                    <a:gd name="connsiteY11-1112" fmla="*/ 659609 h 4606769"/>
                    <a:gd name="connsiteX12-1113" fmla="*/ 1336357 w 5777230"/>
                    <a:gd name="connsiteY12-1114" fmla="*/ 450535 h 4606769"/>
                    <a:gd name="connsiteX13-1115" fmla="*/ 2084705 w 5777230"/>
                    <a:gd name="connsiteY13-1116" fmla="*/ 188439 h 4606769"/>
                    <a:gd name="connsiteX14-1117" fmla="*/ 5761942 w 5777230"/>
                    <a:gd name="connsiteY14-1118" fmla="*/ 468 h 4606769"/>
                    <a:gd name="connsiteX15-1119" fmla="*/ 5777230 w 5777230"/>
                    <a:gd name="connsiteY15-1120" fmla="*/ 0 h 4606769"/>
                    <a:gd name="connsiteX0-1121" fmla="*/ 5777230 w 5777230"/>
                    <a:gd name="connsiteY0-1122" fmla="*/ 0 h 4606769"/>
                    <a:gd name="connsiteX1-1123" fmla="*/ 5777230 w 5777230"/>
                    <a:gd name="connsiteY1-1124" fmla="*/ 63847 h 4606769"/>
                    <a:gd name="connsiteX2-1125" fmla="*/ 5541641 w 5777230"/>
                    <a:gd name="connsiteY2-1126" fmla="*/ 73003 h 4606769"/>
                    <a:gd name="connsiteX3-1127" fmla="*/ 2172652 w 5777230"/>
                    <a:gd name="connsiteY3-1128" fmla="*/ 371477 h 4606769"/>
                    <a:gd name="connsiteX4-1129" fmla="*/ 3657600 w 5777230"/>
                    <a:gd name="connsiteY4-1130" fmla="*/ 674849 h 4606769"/>
                    <a:gd name="connsiteX5-1131" fmla="*/ 1859280 w 5777230"/>
                    <a:gd name="connsiteY5-1132" fmla="*/ 1253969 h 4606769"/>
                    <a:gd name="connsiteX6-1133" fmla="*/ 5306853 w 5777230"/>
                    <a:gd name="connsiteY6-1134" fmla="*/ 2367441 h 4606769"/>
                    <a:gd name="connsiteX7-1135" fmla="*/ 0 w 5777230"/>
                    <a:gd name="connsiteY7-1136" fmla="*/ 4606769 h 4606769"/>
                    <a:gd name="connsiteX8-1137" fmla="*/ 0 w 5777230"/>
                    <a:gd name="connsiteY8-1138" fmla="*/ 3204689 h 4606769"/>
                    <a:gd name="connsiteX9-1139" fmla="*/ 3639978 w 5777230"/>
                    <a:gd name="connsiteY9-1140" fmla="*/ 2276478 h 4606769"/>
                    <a:gd name="connsiteX10-1141" fmla="*/ 571023 w 5777230"/>
                    <a:gd name="connsiteY10-1142" fmla="*/ 1435420 h 4606769"/>
                    <a:gd name="connsiteX11-1143" fmla="*/ 2667000 w 5777230"/>
                    <a:gd name="connsiteY11-1144" fmla="*/ 659609 h 4606769"/>
                    <a:gd name="connsiteX12-1145" fmla="*/ 1336357 w 5777230"/>
                    <a:gd name="connsiteY12-1146" fmla="*/ 450535 h 4606769"/>
                    <a:gd name="connsiteX13-1147" fmla="*/ 2084705 w 5777230"/>
                    <a:gd name="connsiteY13-1148" fmla="*/ 188439 h 4606769"/>
                    <a:gd name="connsiteX14-1149" fmla="*/ 5761942 w 5777230"/>
                    <a:gd name="connsiteY14-1150" fmla="*/ 468 h 4606769"/>
                    <a:gd name="connsiteX15-1151" fmla="*/ 5777230 w 5777230"/>
                    <a:gd name="connsiteY15-1152" fmla="*/ 0 h 4606769"/>
                    <a:gd name="connsiteX0-1153" fmla="*/ 5777230 w 5777230"/>
                    <a:gd name="connsiteY0-1154" fmla="*/ 0 h 4606769"/>
                    <a:gd name="connsiteX1-1155" fmla="*/ 5777230 w 5777230"/>
                    <a:gd name="connsiteY1-1156" fmla="*/ 63847 h 4606769"/>
                    <a:gd name="connsiteX2-1157" fmla="*/ 5541641 w 5777230"/>
                    <a:gd name="connsiteY2-1158" fmla="*/ 73003 h 4606769"/>
                    <a:gd name="connsiteX3-1159" fmla="*/ 2172652 w 5777230"/>
                    <a:gd name="connsiteY3-1160" fmla="*/ 371477 h 4606769"/>
                    <a:gd name="connsiteX4-1161" fmla="*/ 3657600 w 5777230"/>
                    <a:gd name="connsiteY4-1162" fmla="*/ 674849 h 4606769"/>
                    <a:gd name="connsiteX5-1163" fmla="*/ 1859280 w 5777230"/>
                    <a:gd name="connsiteY5-1164" fmla="*/ 1253969 h 4606769"/>
                    <a:gd name="connsiteX6-1165" fmla="*/ 5306853 w 5777230"/>
                    <a:gd name="connsiteY6-1166" fmla="*/ 2367441 h 4606769"/>
                    <a:gd name="connsiteX7-1167" fmla="*/ 0 w 5777230"/>
                    <a:gd name="connsiteY7-1168" fmla="*/ 4606769 h 4606769"/>
                    <a:gd name="connsiteX8-1169" fmla="*/ 0 w 5777230"/>
                    <a:gd name="connsiteY8-1170" fmla="*/ 3204689 h 4606769"/>
                    <a:gd name="connsiteX9-1171" fmla="*/ 3639978 w 5777230"/>
                    <a:gd name="connsiteY9-1172" fmla="*/ 2276478 h 4606769"/>
                    <a:gd name="connsiteX10-1173" fmla="*/ 571023 w 5777230"/>
                    <a:gd name="connsiteY10-1174" fmla="*/ 1435420 h 4606769"/>
                    <a:gd name="connsiteX11-1175" fmla="*/ 2667000 w 5777230"/>
                    <a:gd name="connsiteY11-1176" fmla="*/ 659609 h 4606769"/>
                    <a:gd name="connsiteX12-1177" fmla="*/ 1336357 w 5777230"/>
                    <a:gd name="connsiteY12-1178" fmla="*/ 450535 h 4606769"/>
                    <a:gd name="connsiteX13-1179" fmla="*/ 2084705 w 5777230"/>
                    <a:gd name="connsiteY13-1180" fmla="*/ 188439 h 4606769"/>
                    <a:gd name="connsiteX14-1181" fmla="*/ 5761942 w 5777230"/>
                    <a:gd name="connsiteY14-1182" fmla="*/ 468 h 4606769"/>
                    <a:gd name="connsiteX15-1183" fmla="*/ 5777230 w 5777230"/>
                    <a:gd name="connsiteY15-1184" fmla="*/ 0 h 4606769"/>
                    <a:gd name="connsiteX0-1185" fmla="*/ 5777230 w 5777230"/>
                    <a:gd name="connsiteY0-1186" fmla="*/ 0 h 4606769"/>
                    <a:gd name="connsiteX1-1187" fmla="*/ 5777230 w 5777230"/>
                    <a:gd name="connsiteY1-1188" fmla="*/ 63847 h 4606769"/>
                    <a:gd name="connsiteX2-1189" fmla="*/ 5541641 w 5777230"/>
                    <a:gd name="connsiteY2-1190" fmla="*/ 73003 h 4606769"/>
                    <a:gd name="connsiteX3-1191" fmla="*/ 2172652 w 5777230"/>
                    <a:gd name="connsiteY3-1192" fmla="*/ 371477 h 4606769"/>
                    <a:gd name="connsiteX4-1193" fmla="*/ 3657600 w 5777230"/>
                    <a:gd name="connsiteY4-1194" fmla="*/ 674849 h 4606769"/>
                    <a:gd name="connsiteX5-1195" fmla="*/ 1859280 w 5777230"/>
                    <a:gd name="connsiteY5-1196" fmla="*/ 1253969 h 4606769"/>
                    <a:gd name="connsiteX6-1197" fmla="*/ 5306853 w 5777230"/>
                    <a:gd name="connsiteY6-1198" fmla="*/ 2367441 h 4606769"/>
                    <a:gd name="connsiteX7-1199" fmla="*/ 0 w 5777230"/>
                    <a:gd name="connsiteY7-1200" fmla="*/ 4606769 h 4606769"/>
                    <a:gd name="connsiteX8-1201" fmla="*/ 0 w 5777230"/>
                    <a:gd name="connsiteY8-1202" fmla="*/ 3204689 h 4606769"/>
                    <a:gd name="connsiteX9-1203" fmla="*/ 3639978 w 5777230"/>
                    <a:gd name="connsiteY9-1204" fmla="*/ 2276478 h 4606769"/>
                    <a:gd name="connsiteX10-1205" fmla="*/ 571023 w 5777230"/>
                    <a:gd name="connsiteY10-1206" fmla="*/ 1435420 h 4606769"/>
                    <a:gd name="connsiteX11-1207" fmla="*/ 2667000 w 5777230"/>
                    <a:gd name="connsiteY11-1208" fmla="*/ 659609 h 4606769"/>
                    <a:gd name="connsiteX12-1209" fmla="*/ 1336357 w 5777230"/>
                    <a:gd name="connsiteY12-1210" fmla="*/ 450535 h 4606769"/>
                    <a:gd name="connsiteX13-1211" fmla="*/ 2084705 w 5777230"/>
                    <a:gd name="connsiteY13-1212" fmla="*/ 188439 h 4606769"/>
                    <a:gd name="connsiteX14-1213" fmla="*/ 5761942 w 5777230"/>
                    <a:gd name="connsiteY14-1214" fmla="*/ 468 h 4606769"/>
                    <a:gd name="connsiteX15-1215" fmla="*/ 5777230 w 5777230"/>
                    <a:gd name="connsiteY15-1216" fmla="*/ 0 h 4606769"/>
                    <a:gd name="connsiteX0-1217" fmla="*/ 5777230 w 5777230"/>
                    <a:gd name="connsiteY0-1218" fmla="*/ 0 h 4606769"/>
                    <a:gd name="connsiteX1-1219" fmla="*/ 5777230 w 5777230"/>
                    <a:gd name="connsiteY1-1220" fmla="*/ 63847 h 4606769"/>
                    <a:gd name="connsiteX2-1221" fmla="*/ 5541641 w 5777230"/>
                    <a:gd name="connsiteY2-1222" fmla="*/ 73003 h 4606769"/>
                    <a:gd name="connsiteX3-1223" fmla="*/ 2172652 w 5777230"/>
                    <a:gd name="connsiteY3-1224" fmla="*/ 371477 h 4606769"/>
                    <a:gd name="connsiteX4-1225" fmla="*/ 3657600 w 5777230"/>
                    <a:gd name="connsiteY4-1226" fmla="*/ 674849 h 4606769"/>
                    <a:gd name="connsiteX5-1227" fmla="*/ 1859280 w 5777230"/>
                    <a:gd name="connsiteY5-1228" fmla="*/ 1253969 h 4606769"/>
                    <a:gd name="connsiteX6-1229" fmla="*/ 5306853 w 5777230"/>
                    <a:gd name="connsiteY6-1230" fmla="*/ 2367441 h 4606769"/>
                    <a:gd name="connsiteX7-1231" fmla="*/ 0 w 5777230"/>
                    <a:gd name="connsiteY7-1232" fmla="*/ 4606769 h 4606769"/>
                    <a:gd name="connsiteX8-1233" fmla="*/ 0 w 5777230"/>
                    <a:gd name="connsiteY8-1234" fmla="*/ 3204689 h 4606769"/>
                    <a:gd name="connsiteX9-1235" fmla="*/ 3639978 w 5777230"/>
                    <a:gd name="connsiteY9-1236" fmla="*/ 2276478 h 4606769"/>
                    <a:gd name="connsiteX10-1237" fmla="*/ 571023 w 5777230"/>
                    <a:gd name="connsiteY10-1238" fmla="*/ 1435420 h 4606769"/>
                    <a:gd name="connsiteX11-1239" fmla="*/ 2667000 w 5777230"/>
                    <a:gd name="connsiteY11-1240" fmla="*/ 659609 h 4606769"/>
                    <a:gd name="connsiteX12-1241" fmla="*/ 1336357 w 5777230"/>
                    <a:gd name="connsiteY12-1242" fmla="*/ 450535 h 4606769"/>
                    <a:gd name="connsiteX13-1243" fmla="*/ 2084705 w 5777230"/>
                    <a:gd name="connsiteY13-1244" fmla="*/ 188439 h 4606769"/>
                    <a:gd name="connsiteX14-1245" fmla="*/ 5761942 w 5777230"/>
                    <a:gd name="connsiteY14-1246" fmla="*/ 468 h 4606769"/>
                    <a:gd name="connsiteX15-1247" fmla="*/ 5777230 w 5777230"/>
                    <a:gd name="connsiteY15-1248" fmla="*/ 0 h 4606769"/>
                    <a:gd name="connsiteX0-1249" fmla="*/ 5777230 w 5777230"/>
                    <a:gd name="connsiteY0-1250" fmla="*/ 0 h 4606769"/>
                    <a:gd name="connsiteX1-1251" fmla="*/ 5777230 w 5777230"/>
                    <a:gd name="connsiteY1-1252" fmla="*/ 63847 h 4606769"/>
                    <a:gd name="connsiteX2-1253" fmla="*/ 5541641 w 5777230"/>
                    <a:gd name="connsiteY2-1254" fmla="*/ 73003 h 4606769"/>
                    <a:gd name="connsiteX3-1255" fmla="*/ 2172652 w 5777230"/>
                    <a:gd name="connsiteY3-1256" fmla="*/ 371477 h 4606769"/>
                    <a:gd name="connsiteX4-1257" fmla="*/ 3657600 w 5777230"/>
                    <a:gd name="connsiteY4-1258" fmla="*/ 674849 h 4606769"/>
                    <a:gd name="connsiteX5-1259" fmla="*/ 1859280 w 5777230"/>
                    <a:gd name="connsiteY5-1260" fmla="*/ 1253969 h 4606769"/>
                    <a:gd name="connsiteX6-1261" fmla="*/ 5306853 w 5777230"/>
                    <a:gd name="connsiteY6-1262" fmla="*/ 2367441 h 4606769"/>
                    <a:gd name="connsiteX7-1263" fmla="*/ 0 w 5777230"/>
                    <a:gd name="connsiteY7-1264" fmla="*/ 4606769 h 4606769"/>
                    <a:gd name="connsiteX8-1265" fmla="*/ 0 w 5777230"/>
                    <a:gd name="connsiteY8-1266" fmla="*/ 3204689 h 4606769"/>
                    <a:gd name="connsiteX9-1267" fmla="*/ 3639978 w 5777230"/>
                    <a:gd name="connsiteY9-1268" fmla="*/ 2276478 h 4606769"/>
                    <a:gd name="connsiteX10-1269" fmla="*/ 571023 w 5777230"/>
                    <a:gd name="connsiteY10-1270" fmla="*/ 1435420 h 4606769"/>
                    <a:gd name="connsiteX11-1271" fmla="*/ 2667000 w 5777230"/>
                    <a:gd name="connsiteY11-1272" fmla="*/ 659609 h 4606769"/>
                    <a:gd name="connsiteX12-1273" fmla="*/ 1336357 w 5777230"/>
                    <a:gd name="connsiteY12-1274" fmla="*/ 450535 h 4606769"/>
                    <a:gd name="connsiteX13-1275" fmla="*/ 2084705 w 5777230"/>
                    <a:gd name="connsiteY13-1276" fmla="*/ 188439 h 4606769"/>
                    <a:gd name="connsiteX14-1277" fmla="*/ 5761942 w 5777230"/>
                    <a:gd name="connsiteY14-1278" fmla="*/ 468 h 4606769"/>
                    <a:gd name="connsiteX15-1279" fmla="*/ 5777230 w 5777230"/>
                    <a:gd name="connsiteY15-1280" fmla="*/ 0 h 4606769"/>
                    <a:gd name="connsiteX0-1281" fmla="*/ 5777230 w 5777230"/>
                    <a:gd name="connsiteY0-1282" fmla="*/ 0 h 4606769"/>
                    <a:gd name="connsiteX1-1283" fmla="*/ 5777230 w 5777230"/>
                    <a:gd name="connsiteY1-1284" fmla="*/ 63847 h 4606769"/>
                    <a:gd name="connsiteX2-1285" fmla="*/ 5541641 w 5777230"/>
                    <a:gd name="connsiteY2-1286" fmla="*/ 73003 h 4606769"/>
                    <a:gd name="connsiteX3-1287" fmla="*/ 2172652 w 5777230"/>
                    <a:gd name="connsiteY3-1288" fmla="*/ 371477 h 4606769"/>
                    <a:gd name="connsiteX4-1289" fmla="*/ 3657600 w 5777230"/>
                    <a:gd name="connsiteY4-1290" fmla="*/ 674849 h 4606769"/>
                    <a:gd name="connsiteX5-1291" fmla="*/ 1859280 w 5777230"/>
                    <a:gd name="connsiteY5-1292" fmla="*/ 1253969 h 4606769"/>
                    <a:gd name="connsiteX6-1293" fmla="*/ 5306853 w 5777230"/>
                    <a:gd name="connsiteY6-1294" fmla="*/ 2367441 h 4606769"/>
                    <a:gd name="connsiteX7-1295" fmla="*/ 0 w 5777230"/>
                    <a:gd name="connsiteY7-1296" fmla="*/ 4606769 h 4606769"/>
                    <a:gd name="connsiteX8-1297" fmla="*/ 0 w 5777230"/>
                    <a:gd name="connsiteY8-1298" fmla="*/ 3204689 h 4606769"/>
                    <a:gd name="connsiteX9-1299" fmla="*/ 3639978 w 5777230"/>
                    <a:gd name="connsiteY9-1300" fmla="*/ 2276478 h 4606769"/>
                    <a:gd name="connsiteX10-1301" fmla="*/ 571023 w 5777230"/>
                    <a:gd name="connsiteY10-1302" fmla="*/ 1435420 h 4606769"/>
                    <a:gd name="connsiteX11-1303" fmla="*/ 2667000 w 5777230"/>
                    <a:gd name="connsiteY11-1304" fmla="*/ 659609 h 4606769"/>
                    <a:gd name="connsiteX12-1305" fmla="*/ 1336357 w 5777230"/>
                    <a:gd name="connsiteY12-1306" fmla="*/ 450535 h 4606769"/>
                    <a:gd name="connsiteX13-1307" fmla="*/ 2084705 w 5777230"/>
                    <a:gd name="connsiteY13-1308" fmla="*/ 188439 h 4606769"/>
                    <a:gd name="connsiteX14-1309" fmla="*/ 5761942 w 5777230"/>
                    <a:gd name="connsiteY14-1310" fmla="*/ 468 h 4606769"/>
                    <a:gd name="connsiteX15-1311" fmla="*/ 5777230 w 5777230"/>
                    <a:gd name="connsiteY15-1312" fmla="*/ 0 h 4606769"/>
                    <a:gd name="connsiteX0-1313" fmla="*/ 5777230 w 5777230"/>
                    <a:gd name="connsiteY0-1314" fmla="*/ 0 h 4606769"/>
                    <a:gd name="connsiteX1-1315" fmla="*/ 5777230 w 5777230"/>
                    <a:gd name="connsiteY1-1316" fmla="*/ 63847 h 4606769"/>
                    <a:gd name="connsiteX2-1317" fmla="*/ 5541641 w 5777230"/>
                    <a:gd name="connsiteY2-1318" fmla="*/ 73003 h 4606769"/>
                    <a:gd name="connsiteX3-1319" fmla="*/ 2172652 w 5777230"/>
                    <a:gd name="connsiteY3-1320" fmla="*/ 371477 h 4606769"/>
                    <a:gd name="connsiteX4-1321" fmla="*/ 3657600 w 5777230"/>
                    <a:gd name="connsiteY4-1322" fmla="*/ 674849 h 4606769"/>
                    <a:gd name="connsiteX5-1323" fmla="*/ 1859280 w 5777230"/>
                    <a:gd name="connsiteY5-1324" fmla="*/ 1253969 h 4606769"/>
                    <a:gd name="connsiteX6-1325" fmla="*/ 5306853 w 5777230"/>
                    <a:gd name="connsiteY6-1326" fmla="*/ 2367441 h 4606769"/>
                    <a:gd name="connsiteX7-1327" fmla="*/ 0 w 5777230"/>
                    <a:gd name="connsiteY7-1328" fmla="*/ 4606769 h 4606769"/>
                    <a:gd name="connsiteX8-1329" fmla="*/ 0 w 5777230"/>
                    <a:gd name="connsiteY8-1330" fmla="*/ 3204689 h 4606769"/>
                    <a:gd name="connsiteX9-1331" fmla="*/ 3639978 w 5777230"/>
                    <a:gd name="connsiteY9-1332" fmla="*/ 2276478 h 4606769"/>
                    <a:gd name="connsiteX10-1333" fmla="*/ 571023 w 5777230"/>
                    <a:gd name="connsiteY10-1334" fmla="*/ 1435420 h 4606769"/>
                    <a:gd name="connsiteX11-1335" fmla="*/ 2667000 w 5777230"/>
                    <a:gd name="connsiteY11-1336" fmla="*/ 659609 h 4606769"/>
                    <a:gd name="connsiteX12-1337" fmla="*/ 1336357 w 5777230"/>
                    <a:gd name="connsiteY12-1338" fmla="*/ 450535 h 4606769"/>
                    <a:gd name="connsiteX13-1339" fmla="*/ 2084705 w 5777230"/>
                    <a:gd name="connsiteY13-1340" fmla="*/ 188439 h 4606769"/>
                    <a:gd name="connsiteX14-1341" fmla="*/ 5761942 w 5777230"/>
                    <a:gd name="connsiteY14-1342" fmla="*/ 468 h 4606769"/>
                    <a:gd name="connsiteX15-1343" fmla="*/ 5777230 w 5777230"/>
                    <a:gd name="connsiteY15-1344" fmla="*/ 0 h 4606769"/>
                    <a:gd name="connsiteX0-1345" fmla="*/ 5777230 w 5777230"/>
                    <a:gd name="connsiteY0-1346" fmla="*/ 0 h 4606769"/>
                    <a:gd name="connsiteX1-1347" fmla="*/ 5777230 w 5777230"/>
                    <a:gd name="connsiteY1-1348" fmla="*/ 63847 h 4606769"/>
                    <a:gd name="connsiteX2-1349" fmla="*/ 5541641 w 5777230"/>
                    <a:gd name="connsiteY2-1350" fmla="*/ 73003 h 4606769"/>
                    <a:gd name="connsiteX3-1351" fmla="*/ 2172652 w 5777230"/>
                    <a:gd name="connsiteY3-1352" fmla="*/ 371477 h 4606769"/>
                    <a:gd name="connsiteX4-1353" fmla="*/ 3657600 w 5777230"/>
                    <a:gd name="connsiteY4-1354" fmla="*/ 674849 h 4606769"/>
                    <a:gd name="connsiteX5-1355" fmla="*/ 1859280 w 5777230"/>
                    <a:gd name="connsiteY5-1356" fmla="*/ 1253969 h 4606769"/>
                    <a:gd name="connsiteX6-1357" fmla="*/ 5306853 w 5777230"/>
                    <a:gd name="connsiteY6-1358" fmla="*/ 2367441 h 4606769"/>
                    <a:gd name="connsiteX7-1359" fmla="*/ 0 w 5777230"/>
                    <a:gd name="connsiteY7-1360" fmla="*/ 4606769 h 4606769"/>
                    <a:gd name="connsiteX8-1361" fmla="*/ 0 w 5777230"/>
                    <a:gd name="connsiteY8-1362" fmla="*/ 3204689 h 4606769"/>
                    <a:gd name="connsiteX9-1363" fmla="*/ 3639978 w 5777230"/>
                    <a:gd name="connsiteY9-1364" fmla="*/ 2276478 h 4606769"/>
                    <a:gd name="connsiteX10-1365" fmla="*/ 571023 w 5777230"/>
                    <a:gd name="connsiteY10-1366" fmla="*/ 1435420 h 4606769"/>
                    <a:gd name="connsiteX11-1367" fmla="*/ 2667000 w 5777230"/>
                    <a:gd name="connsiteY11-1368" fmla="*/ 659609 h 4606769"/>
                    <a:gd name="connsiteX12-1369" fmla="*/ 1336357 w 5777230"/>
                    <a:gd name="connsiteY12-1370" fmla="*/ 450535 h 4606769"/>
                    <a:gd name="connsiteX13-1371" fmla="*/ 2084705 w 5777230"/>
                    <a:gd name="connsiteY13-1372" fmla="*/ 188439 h 4606769"/>
                    <a:gd name="connsiteX14-1373" fmla="*/ 5761942 w 5777230"/>
                    <a:gd name="connsiteY14-1374" fmla="*/ 468 h 4606769"/>
                    <a:gd name="connsiteX15-1375" fmla="*/ 5777230 w 5777230"/>
                    <a:gd name="connsiteY15-1376" fmla="*/ 0 h 4606769"/>
                    <a:gd name="connsiteX0-1377" fmla="*/ 5777230 w 5777230"/>
                    <a:gd name="connsiteY0-1378" fmla="*/ 0 h 4606769"/>
                    <a:gd name="connsiteX1-1379" fmla="*/ 5777230 w 5777230"/>
                    <a:gd name="connsiteY1-1380" fmla="*/ 63847 h 4606769"/>
                    <a:gd name="connsiteX2-1381" fmla="*/ 5541641 w 5777230"/>
                    <a:gd name="connsiteY2-1382" fmla="*/ 73003 h 4606769"/>
                    <a:gd name="connsiteX3-1383" fmla="*/ 2172652 w 5777230"/>
                    <a:gd name="connsiteY3-1384" fmla="*/ 371477 h 4606769"/>
                    <a:gd name="connsiteX4-1385" fmla="*/ 3657600 w 5777230"/>
                    <a:gd name="connsiteY4-1386" fmla="*/ 674849 h 4606769"/>
                    <a:gd name="connsiteX5-1387" fmla="*/ 1859280 w 5777230"/>
                    <a:gd name="connsiteY5-1388" fmla="*/ 1253969 h 4606769"/>
                    <a:gd name="connsiteX6-1389" fmla="*/ 5306853 w 5777230"/>
                    <a:gd name="connsiteY6-1390" fmla="*/ 2367441 h 4606769"/>
                    <a:gd name="connsiteX7-1391" fmla="*/ 0 w 5777230"/>
                    <a:gd name="connsiteY7-1392" fmla="*/ 4606769 h 4606769"/>
                    <a:gd name="connsiteX8-1393" fmla="*/ 0 w 5777230"/>
                    <a:gd name="connsiteY8-1394" fmla="*/ 3204689 h 4606769"/>
                    <a:gd name="connsiteX9-1395" fmla="*/ 3639978 w 5777230"/>
                    <a:gd name="connsiteY9-1396" fmla="*/ 2276478 h 4606769"/>
                    <a:gd name="connsiteX10-1397" fmla="*/ 571023 w 5777230"/>
                    <a:gd name="connsiteY10-1398" fmla="*/ 1435420 h 4606769"/>
                    <a:gd name="connsiteX11-1399" fmla="*/ 2667000 w 5777230"/>
                    <a:gd name="connsiteY11-1400" fmla="*/ 659609 h 4606769"/>
                    <a:gd name="connsiteX12-1401" fmla="*/ 1336357 w 5777230"/>
                    <a:gd name="connsiteY12-1402" fmla="*/ 450535 h 4606769"/>
                    <a:gd name="connsiteX13-1403" fmla="*/ 2084705 w 5777230"/>
                    <a:gd name="connsiteY13-1404" fmla="*/ 188439 h 4606769"/>
                    <a:gd name="connsiteX14-1405" fmla="*/ 5761942 w 5777230"/>
                    <a:gd name="connsiteY14-1406" fmla="*/ 468 h 4606769"/>
                    <a:gd name="connsiteX15-1407" fmla="*/ 5777230 w 5777230"/>
                    <a:gd name="connsiteY15-1408" fmla="*/ 0 h 4606769"/>
                    <a:gd name="connsiteX0-1409" fmla="*/ 5777230 w 5777230"/>
                    <a:gd name="connsiteY0-1410" fmla="*/ 0 h 4606769"/>
                    <a:gd name="connsiteX1-1411" fmla="*/ 5777230 w 5777230"/>
                    <a:gd name="connsiteY1-1412" fmla="*/ 63847 h 4606769"/>
                    <a:gd name="connsiteX2-1413" fmla="*/ 5541641 w 5777230"/>
                    <a:gd name="connsiteY2-1414" fmla="*/ 73003 h 4606769"/>
                    <a:gd name="connsiteX3-1415" fmla="*/ 2172652 w 5777230"/>
                    <a:gd name="connsiteY3-1416" fmla="*/ 371477 h 4606769"/>
                    <a:gd name="connsiteX4-1417" fmla="*/ 3657600 w 5777230"/>
                    <a:gd name="connsiteY4-1418" fmla="*/ 674849 h 4606769"/>
                    <a:gd name="connsiteX5-1419" fmla="*/ 1859280 w 5777230"/>
                    <a:gd name="connsiteY5-1420" fmla="*/ 1253969 h 4606769"/>
                    <a:gd name="connsiteX6-1421" fmla="*/ 5306853 w 5777230"/>
                    <a:gd name="connsiteY6-1422" fmla="*/ 2367441 h 4606769"/>
                    <a:gd name="connsiteX7-1423" fmla="*/ 0 w 5777230"/>
                    <a:gd name="connsiteY7-1424" fmla="*/ 4606769 h 4606769"/>
                    <a:gd name="connsiteX8-1425" fmla="*/ 2006 w 5777230"/>
                    <a:gd name="connsiteY8-1426" fmla="*/ 3197381 h 4606769"/>
                    <a:gd name="connsiteX9-1427" fmla="*/ 3639978 w 5777230"/>
                    <a:gd name="connsiteY9-1428" fmla="*/ 2276478 h 4606769"/>
                    <a:gd name="connsiteX10-1429" fmla="*/ 571023 w 5777230"/>
                    <a:gd name="connsiteY10-1430" fmla="*/ 1435420 h 4606769"/>
                    <a:gd name="connsiteX11-1431" fmla="*/ 2667000 w 5777230"/>
                    <a:gd name="connsiteY11-1432" fmla="*/ 659609 h 4606769"/>
                    <a:gd name="connsiteX12-1433" fmla="*/ 1336357 w 5777230"/>
                    <a:gd name="connsiteY12-1434" fmla="*/ 450535 h 4606769"/>
                    <a:gd name="connsiteX13-1435" fmla="*/ 2084705 w 5777230"/>
                    <a:gd name="connsiteY13-1436" fmla="*/ 188439 h 4606769"/>
                    <a:gd name="connsiteX14-1437" fmla="*/ 5761942 w 5777230"/>
                    <a:gd name="connsiteY14-1438" fmla="*/ 468 h 4606769"/>
                    <a:gd name="connsiteX15-1439" fmla="*/ 5777230 w 5777230"/>
                    <a:gd name="connsiteY15-1440" fmla="*/ 0 h 4606769"/>
                    <a:gd name="connsiteX0-1441" fmla="*/ 5777230 w 5777230"/>
                    <a:gd name="connsiteY0-1442" fmla="*/ 0 h 4606769"/>
                    <a:gd name="connsiteX1-1443" fmla="*/ 5777230 w 5777230"/>
                    <a:gd name="connsiteY1-1444" fmla="*/ 63847 h 4606769"/>
                    <a:gd name="connsiteX2-1445" fmla="*/ 5541641 w 5777230"/>
                    <a:gd name="connsiteY2-1446" fmla="*/ 73003 h 4606769"/>
                    <a:gd name="connsiteX3-1447" fmla="*/ 2172652 w 5777230"/>
                    <a:gd name="connsiteY3-1448" fmla="*/ 371477 h 4606769"/>
                    <a:gd name="connsiteX4-1449" fmla="*/ 3657600 w 5777230"/>
                    <a:gd name="connsiteY4-1450" fmla="*/ 674849 h 4606769"/>
                    <a:gd name="connsiteX5-1451" fmla="*/ 1859280 w 5777230"/>
                    <a:gd name="connsiteY5-1452" fmla="*/ 1253969 h 4606769"/>
                    <a:gd name="connsiteX6-1453" fmla="*/ 5306853 w 5777230"/>
                    <a:gd name="connsiteY6-1454" fmla="*/ 2367441 h 4606769"/>
                    <a:gd name="connsiteX7-1455" fmla="*/ 0 w 5777230"/>
                    <a:gd name="connsiteY7-1456" fmla="*/ 4606769 h 4606769"/>
                    <a:gd name="connsiteX8-1457" fmla="*/ 2006 w 5777230"/>
                    <a:gd name="connsiteY8-1458" fmla="*/ 3197381 h 4606769"/>
                    <a:gd name="connsiteX9-1459" fmla="*/ 3639978 w 5777230"/>
                    <a:gd name="connsiteY9-1460" fmla="*/ 2276478 h 4606769"/>
                    <a:gd name="connsiteX10-1461" fmla="*/ 571023 w 5777230"/>
                    <a:gd name="connsiteY10-1462" fmla="*/ 1435420 h 4606769"/>
                    <a:gd name="connsiteX11-1463" fmla="*/ 2667000 w 5777230"/>
                    <a:gd name="connsiteY11-1464" fmla="*/ 659609 h 4606769"/>
                    <a:gd name="connsiteX12-1465" fmla="*/ 1336357 w 5777230"/>
                    <a:gd name="connsiteY12-1466" fmla="*/ 450535 h 4606769"/>
                    <a:gd name="connsiteX13-1467" fmla="*/ 2084705 w 5777230"/>
                    <a:gd name="connsiteY13-1468" fmla="*/ 188439 h 4606769"/>
                    <a:gd name="connsiteX14-1469" fmla="*/ 5761942 w 5777230"/>
                    <a:gd name="connsiteY14-1470" fmla="*/ 468 h 4606769"/>
                    <a:gd name="connsiteX15-1471" fmla="*/ 5777230 w 5777230"/>
                    <a:gd name="connsiteY15-1472" fmla="*/ 0 h 4606769"/>
                    <a:gd name="connsiteX0-1473" fmla="*/ 5777230 w 5777230"/>
                    <a:gd name="connsiteY0-1474" fmla="*/ 0 h 4606769"/>
                    <a:gd name="connsiteX1-1475" fmla="*/ 5777230 w 5777230"/>
                    <a:gd name="connsiteY1-1476" fmla="*/ 63847 h 4606769"/>
                    <a:gd name="connsiteX2-1477" fmla="*/ 5541641 w 5777230"/>
                    <a:gd name="connsiteY2-1478" fmla="*/ 73003 h 4606769"/>
                    <a:gd name="connsiteX3-1479" fmla="*/ 2172652 w 5777230"/>
                    <a:gd name="connsiteY3-1480" fmla="*/ 371477 h 4606769"/>
                    <a:gd name="connsiteX4-1481" fmla="*/ 3657600 w 5777230"/>
                    <a:gd name="connsiteY4-1482" fmla="*/ 674849 h 4606769"/>
                    <a:gd name="connsiteX5-1483" fmla="*/ 1859280 w 5777230"/>
                    <a:gd name="connsiteY5-1484" fmla="*/ 1253969 h 4606769"/>
                    <a:gd name="connsiteX6-1485" fmla="*/ 5306853 w 5777230"/>
                    <a:gd name="connsiteY6-1486" fmla="*/ 2367441 h 4606769"/>
                    <a:gd name="connsiteX7-1487" fmla="*/ 0 w 5777230"/>
                    <a:gd name="connsiteY7-1488" fmla="*/ 4606769 h 4606769"/>
                    <a:gd name="connsiteX8-1489" fmla="*/ 2006 w 5777230"/>
                    <a:gd name="connsiteY8-1490" fmla="*/ 3197381 h 4606769"/>
                    <a:gd name="connsiteX9-1491" fmla="*/ 3639978 w 5777230"/>
                    <a:gd name="connsiteY9-1492" fmla="*/ 2276478 h 4606769"/>
                    <a:gd name="connsiteX10-1493" fmla="*/ 571023 w 5777230"/>
                    <a:gd name="connsiteY10-1494" fmla="*/ 1435420 h 4606769"/>
                    <a:gd name="connsiteX11-1495" fmla="*/ 2667000 w 5777230"/>
                    <a:gd name="connsiteY11-1496" fmla="*/ 659609 h 4606769"/>
                    <a:gd name="connsiteX12-1497" fmla="*/ 1336357 w 5777230"/>
                    <a:gd name="connsiteY12-1498" fmla="*/ 450535 h 4606769"/>
                    <a:gd name="connsiteX13-1499" fmla="*/ 2084705 w 5777230"/>
                    <a:gd name="connsiteY13-1500" fmla="*/ 188439 h 4606769"/>
                    <a:gd name="connsiteX14-1501" fmla="*/ 5761942 w 5777230"/>
                    <a:gd name="connsiteY14-1502" fmla="*/ 468 h 4606769"/>
                    <a:gd name="connsiteX15-1503" fmla="*/ 5777230 w 5777230"/>
                    <a:gd name="connsiteY15-1504" fmla="*/ 0 h 4606769"/>
                    <a:gd name="connsiteX0-1505" fmla="*/ 5777230 w 5777230"/>
                    <a:gd name="connsiteY0-1506" fmla="*/ 0 h 4606769"/>
                    <a:gd name="connsiteX1-1507" fmla="*/ 5777230 w 5777230"/>
                    <a:gd name="connsiteY1-1508" fmla="*/ 63847 h 4606769"/>
                    <a:gd name="connsiteX2-1509" fmla="*/ 5541641 w 5777230"/>
                    <a:gd name="connsiteY2-1510" fmla="*/ 73003 h 4606769"/>
                    <a:gd name="connsiteX3-1511" fmla="*/ 2172652 w 5777230"/>
                    <a:gd name="connsiteY3-1512" fmla="*/ 371477 h 4606769"/>
                    <a:gd name="connsiteX4-1513" fmla="*/ 3657600 w 5777230"/>
                    <a:gd name="connsiteY4-1514" fmla="*/ 674849 h 4606769"/>
                    <a:gd name="connsiteX5-1515" fmla="*/ 1859280 w 5777230"/>
                    <a:gd name="connsiteY5-1516" fmla="*/ 1253969 h 4606769"/>
                    <a:gd name="connsiteX6-1517" fmla="*/ 5306853 w 5777230"/>
                    <a:gd name="connsiteY6-1518" fmla="*/ 2367441 h 4606769"/>
                    <a:gd name="connsiteX7-1519" fmla="*/ 0 w 5777230"/>
                    <a:gd name="connsiteY7-1520" fmla="*/ 4606769 h 4606769"/>
                    <a:gd name="connsiteX8-1521" fmla="*/ 2006 w 5777230"/>
                    <a:gd name="connsiteY8-1522" fmla="*/ 3197381 h 4606769"/>
                    <a:gd name="connsiteX9-1523" fmla="*/ 3639978 w 5777230"/>
                    <a:gd name="connsiteY9-1524" fmla="*/ 2276478 h 4606769"/>
                    <a:gd name="connsiteX10-1525" fmla="*/ 571023 w 5777230"/>
                    <a:gd name="connsiteY10-1526" fmla="*/ 1435420 h 4606769"/>
                    <a:gd name="connsiteX11-1527" fmla="*/ 2667000 w 5777230"/>
                    <a:gd name="connsiteY11-1528" fmla="*/ 659609 h 4606769"/>
                    <a:gd name="connsiteX12-1529" fmla="*/ 1336357 w 5777230"/>
                    <a:gd name="connsiteY12-1530" fmla="*/ 450535 h 4606769"/>
                    <a:gd name="connsiteX13-1531" fmla="*/ 2084705 w 5777230"/>
                    <a:gd name="connsiteY13-1532" fmla="*/ 188439 h 4606769"/>
                    <a:gd name="connsiteX14-1533" fmla="*/ 5761942 w 5777230"/>
                    <a:gd name="connsiteY14-1534" fmla="*/ 468 h 4606769"/>
                    <a:gd name="connsiteX15-1535" fmla="*/ 5777230 w 5777230"/>
                    <a:gd name="connsiteY15-1536" fmla="*/ 0 h 4606769"/>
                    <a:gd name="connsiteX0-1537" fmla="*/ 5777230 w 5777230"/>
                    <a:gd name="connsiteY0-1538" fmla="*/ 0 h 4606769"/>
                    <a:gd name="connsiteX1-1539" fmla="*/ 5777230 w 5777230"/>
                    <a:gd name="connsiteY1-1540" fmla="*/ 63847 h 4606769"/>
                    <a:gd name="connsiteX2-1541" fmla="*/ 5541641 w 5777230"/>
                    <a:gd name="connsiteY2-1542" fmla="*/ 73003 h 4606769"/>
                    <a:gd name="connsiteX3-1543" fmla="*/ 2172652 w 5777230"/>
                    <a:gd name="connsiteY3-1544" fmla="*/ 371477 h 4606769"/>
                    <a:gd name="connsiteX4-1545" fmla="*/ 3657600 w 5777230"/>
                    <a:gd name="connsiteY4-1546" fmla="*/ 674849 h 4606769"/>
                    <a:gd name="connsiteX5-1547" fmla="*/ 1859280 w 5777230"/>
                    <a:gd name="connsiteY5-1548" fmla="*/ 1253969 h 4606769"/>
                    <a:gd name="connsiteX6-1549" fmla="*/ 5306853 w 5777230"/>
                    <a:gd name="connsiteY6-1550" fmla="*/ 2367441 h 4606769"/>
                    <a:gd name="connsiteX7-1551" fmla="*/ 0 w 5777230"/>
                    <a:gd name="connsiteY7-1552" fmla="*/ 4606769 h 4606769"/>
                    <a:gd name="connsiteX8-1553" fmla="*/ 2006 w 5777230"/>
                    <a:gd name="connsiteY8-1554" fmla="*/ 3197381 h 4606769"/>
                    <a:gd name="connsiteX9-1555" fmla="*/ 3639978 w 5777230"/>
                    <a:gd name="connsiteY9-1556" fmla="*/ 2276478 h 4606769"/>
                    <a:gd name="connsiteX10-1557" fmla="*/ 571023 w 5777230"/>
                    <a:gd name="connsiteY10-1558" fmla="*/ 1435420 h 4606769"/>
                    <a:gd name="connsiteX11-1559" fmla="*/ 2667000 w 5777230"/>
                    <a:gd name="connsiteY11-1560" fmla="*/ 659609 h 4606769"/>
                    <a:gd name="connsiteX12-1561" fmla="*/ 1336357 w 5777230"/>
                    <a:gd name="connsiteY12-1562" fmla="*/ 450535 h 4606769"/>
                    <a:gd name="connsiteX13-1563" fmla="*/ 2084705 w 5777230"/>
                    <a:gd name="connsiteY13-1564" fmla="*/ 188439 h 4606769"/>
                    <a:gd name="connsiteX14-1565" fmla="*/ 5761942 w 5777230"/>
                    <a:gd name="connsiteY14-1566" fmla="*/ 468 h 4606769"/>
                    <a:gd name="connsiteX15-1567" fmla="*/ 5777230 w 5777230"/>
                    <a:gd name="connsiteY15-1568" fmla="*/ 0 h 4606769"/>
                    <a:gd name="connsiteX0-1569" fmla="*/ 5777230 w 5777230"/>
                    <a:gd name="connsiteY0-1570" fmla="*/ 0 h 4606769"/>
                    <a:gd name="connsiteX1-1571" fmla="*/ 5777230 w 5777230"/>
                    <a:gd name="connsiteY1-1572" fmla="*/ 63847 h 4606769"/>
                    <a:gd name="connsiteX2-1573" fmla="*/ 5541641 w 5777230"/>
                    <a:gd name="connsiteY2-1574" fmla="*/ 73003 h 4606769"/>
                    <a:gd name="connsiteX3-1575" fmla="*/ 2172652 w 5777230"/>
                    <a:gd name="connsiteY3-1576" fmla="*/ 371477 h 4606769"/>
                    <a:gd name="connsiteX4-1577" fmla="*/ 3657600 w 5777230"/>
                    <a:gd name="connsiteY4-1578" fmla="*/ 674849 h 4606769"/>
                    <a:gd name="connsiteX5-1579" fmla="*/ 1859280 w 5777230"/>
                    <a:gd name="connsiteY5-1580" fmla="*/ 1253969 h 4606769"/>
                    <a:gd name="connsiteX6-1581" fmla="*/ 5306853 w 5777230"/>
                    <a:gd name="connsiteY6-1582" fmla="*/ 2367441 h 4606769"/>
                    <a:gd name="connsiteX7-1583" fmla="*/ 0 w 5777230"/>
                    <a:gd name="connsiteY7-1584" fmla="*/ 4606769 h 4606769"/>
                    <a:gd name="connsiteX8-1585" fmla="*/ 2006 w 5777230"/>
                    <a:gd name="connsiteY8-1586" fmla="*/ 3197381 h 4606769"/>
                    <a:gd name="connsiteX9-1587" fmla="*/ 3639978 w 5777230"/>
                    <a:gd name="connsiteY9-1588" fmla="*/ 2276478 h 4606769"/>
                    <a:gd name="connsiteX10-1589" fmla="*/ 571023 w 5777230"/>
                    <a:gd name="connsiteY10-1590" fmla="*/ 1435420 h 4606769"/>
                    <a:gd name="connsiteX11-1591" fmla="*/ 2667000 w 5777230"/>
                    <a:gd name="connsiteY11-1592" fmla="*/ 659609 h 4606769"/>
                    <a:gd name="connsiteX12-1593" fmla="*/ 1336357 w 5777230"/>
                    <a:gd name="connsiteY12-1594" fmla="*/ 450535 h 4606769"/>
                    <a:gd name="connsiteX13-1595" fmla="*/ 2084705 w 5777230"/>
                    <a:gd name="connsiteY13-1596" fmla="*/ 188439 h 4606769"/>
                    <a:gd name="connsiteX14-1597" fmla="*/ 5761942 w 5777230"/>
                    <a:gd name="connsiteY14-1598" fmla="*/ 468 h 4606769"/>
                    <a:gd name="connsiteX15-1599" fmla="*/ 5777230 w 5777230"/>
                    <a:gd name="connsiteY15-1600" fmla="*/ 0 h 4606769"/>
                    <a:gd name="connsiteX0-1601" fmla="*/ 5777230 w 5777230"/>
                    <a:gd name="connsiteY0-1602" fmla="*/ 0 h 4606769"/>
                    <a:gd name="connsiteX1-1603" fmla="*/ 5777230 w 5777230"/>
                    <a:gd name="connsiteY1-1604" fmla="*/ 63847 h 4606769"/>
                    <a:gd name="connsiteX2-1605" fmla="*/ 5541641 w 5777230"/>
                    <a:gd name="connsiteY2-1606" fmla="*/ 73003 h 4606769"/>
                    <a:gd name="connsiteX3-1607" fmla="*/ 2172652 w 5777230"/>
                    <a:gd name="connsiteY3-1608" fmla="*/ 371477 h 4606769"/>
                    <a:gd name="connsiteX4-1609" fmla="*/ 3657600 w 5777230"/>
                    <a:gd name="connsiteY4-1610" fmla="*/ 674849 h 4606769"/>
                    <a:gd name="connsiteX5-1611" fmla="*/ 1859280 w 5777230"/>
                    <a:gd name="connsiteY5-1612" fmla="*/ 1253969 h 4606769"/>
                    <a:gd name="connsiteX6-1613" fmla="*/ 5306853 w 5777230"/>
                    <a:gd name="connsiteY6-1614" fmla="*/ 2367441 h 4606769"/>
                    <a:gd name="connsiteX7-1615" fmla="*/ 0 w 5777230"/>
                    <a:gd name="connsiteY7-1616" fmla="*/ 4606769 h 4606769"/>
                    <a:gd name="connsiteX8-1617" fmla="*/ 2006 w 5777230"/>
                    <a:gd name="connsiteY8-1618" fmla="*/ 3197381 h 4606769"/>
                    <a:gd name="connsiteX9-1619" fmla="*/ 3639978 w 5777230"/>
                    <a:gd name="connsiteY9-1620" fmla="*/ 2276478 h 4606769"/>
                    <a:gd name="connsiteX10-1621" fmla="*/ 571023 w 5777230"/>
                    <a:gd name="connsiteY10-1622" fmla="*/ 1435420 h 4606769"/>
                    <a:gd name="connsiteX11-1623" fmla="*/ 2667000 w 5777230"/>
                    <a:gd name="connsiteY11-1624" fmla="*/ 659609 h 4606769"/>
                    <a:gd name="connsiteX12-1625" fmla="*/ 1336357 w 5777230"/>
                    <a:gd name="connsiteY12-1626" fmla="*/ 450535 h 4606769"/>
                    <a:gd name="connsiteX13-1627" fmla="*/ 2084705 w 5777230"/>
                    <a:gd name="connsiteY13-1628" fmla="*/ 188439 h 4606769"/>
                    <a:gd name="connsiteX14-1629" fmla="*/ 5761942 w 5777230"/>
                    <a:gd name="connsiteY14-1630" fmla="*/ 468 h 4606769"/>
                    <a:gd name="connsiteX15-1631" fmla="*/ 5777230 w 5777230"/>
                    <a:gd name="connsiteY15-1632" fmla="*/ 0 h 4606769"/>
                    <a:gd name="connsiteX0-1633" fmla="*/ 5777230 w 5777230"/>
                    <a:gd name="connsiteY0-1634" fmla="*/ 0 h 4606769"/>
                    <a:gd name="connsiteX1-1635" fmla="*/ 5777230 w 5777230"/>
                    <a:gd name="connsiteY1-1636" fmla="*/ 63847 h 4606769"/>
                    <a:gd name="connsiteX2-1637" fmla="*/ 5541641 w 5777230"/>
                    <a:gd name="connsiteY2-1638" fmla="*/ 73003 h 4606769"/>
                    <a:gd name="connsiteX3-1639" fmla="*/ 2172652 w 5777230"/>
                    <a:gd name="connsiteY3-1640" fmla="*/ 371477 h 4606769"/>
                    <a:gd name="connsiteX4-1641" fmla="*/ 3657600 w 5777230"/>
                    <a:gd name="connsiteY4-1642" fmla="*/ 674849 h 4606769"/>
                    <a:gd name="connsiteX5-1643" fmla="*/ 1859280 w 5777230"/>
                    <a:gd name="connsiteY5-1644" fmla="*/ 1253969 h 4606769"/>
                    <a:gd name="connsiteX6-1645" fmla="*/ 5306853 w 5777230"/>
                    <a:gd name="connsiteY6-1646" fmla="*/ 2367441 h 4606769"/>
                    <a:gd name="connsiteX7-1647" fmla="*/ 0 w 5777230"/>
                    <a:gd name="connsiteY7-1648" fmla="*/ 4606769 h 4606769"/>
                    <a:gd name="connsiteX8-1649" fmla="*/ 2006 w 5777230"/>
                    <a:gd name="connsiteY8-1650" fmla="*/ 3197381 h 4606769"/>
                    <a:gd name="connsiteX9-1651" fmla="*/ 3639978 w 5777230"/>
                    <a:gd name="connsiteY9-1652" fmla="*/ 2276478 h 4606769"/>
                    <a:gd name="connsiteX10-1653" fmla="*/ 571023 w 5777230"/>
                    <a:gd name="connsiteY10-1654" fmla="*/ 1435420 h 4606769"/>
                    <a:gd name="connsiteX11-1655" fmla="*/ 2667000 w 5777230"/>
                    <a:gd name="connsiteY11-1656" fmla="*/ 659609 h 4606769"/>
                    <a:gd name="connsiteX12-1657" fmla="*/ 1336357 w 5777230"/>
                    <a:gd name="connsiteY12-1658" fmla="*/ 450535 h 4606769"/>
                    <a:gd name="connsiteX13-1659" fmla="*/ 2084705 w 5777230"/>
                    <a:gd name="connsiteY13-1660" fmla="*/ 188439 h 4606769"/>
                    <a:gd name="connsiteX14-1661" fmla="*/ 5761942 w 5777230"/>
                    <a:gd name="connsiteY14-1662" fmla="*/ 468 h 4606769"/>
                    <a:gd name="connsiteX15-1663" fmla="*/ 5777230 w 5777230"/>
                    <a:gd name="connsiteY15-1664" fmla="*/ 0 h 4606769"/>
                    <a:gd name="connsiteX0-1665" fmla="*/ 5777230 w 5777230"/>
                    <a:gd name="connsiteY0-1666" fmla="*/ 0 h 4606769"/>
                    <a:gd name="connsiteX1-1667" fmla="*/ 5777230 w 5777230"/>
                    <a:gd name="connsiteY1-1668" fmla="*/ 63847 h 4606769"/>
                    <a:gd name="connsiteX2-1669" fmla="*/ 5541641 w 5777230"/>
                    <a:gd name="connsiteY2-1670" fmla="*/ 73003 h 4606769"/>
                    <a:gd name="connsiteX3-1671" fmla="*/ 2172652 w 5777230"/>
                    <a:gd name="connsiteY3-1672" fmla="*/ 371477 h 4606769"/>
                    <a:gd name="connsiteX4-1673" fmla="*/ 3657600 w 5777230"/>
                    <a:gd name="connsiteY4-1674" fmla="*/ 674849 h 4606769"/>
                    <a:gd name="connsiteX5-1675" fmla="*/ 1859280 w 5777230"/>
                    <a:gd name="connsiteY5-1676" fmla="*/ 1253969 h 4606769"/>
                    <a:gd name="connsiteX6-1677" fmla="*/ 5306853 w 5777230"/>
                    <a:gd name="connsiteY6-1678" fmla="*/ 2367441 h 4606769"/>
                    <a:gd name="connsiteX7-1679" fmla="*/ 0 w 5777230"/>
                    <a:gd name="connsiteY7-1680" fmla="*/ 4606769 h 4606769"/>
                    <a:gd name="connsiteX8-1681" fmla="*/ 2006 w 5777230"/>
                    <a:gd name="connsiteY8-1682" fmla="*/ 3197381 h 4606769"/>
                    <a:gd name="connsiteX9-1683" fmla="*/ 3639978 w 5777230"/>
                    <a:gd name="connsiteY9-1684" fmla="*/ 2276478 h 4606769"/>
                    <a:gd name="connsiteX10-1685" fmla="*/ 571023 w 5777230"/>
                    <a:gd name="connsiteY10-1686" fmla="*/ 1435420 h 4606769"/>
                    <a:gd name="connsiteX11-1687" fmla="*/ 2667000 w 5777230"/>
                    <a:gd name="connsiteY11-1688" fmla="*/ 659609 h 4606769"/>
                    <a:gd name="connsiteX12-1689" fmla="*/ 1336357 w 5777230"/>
                    <a:gd name="connsiteY12-1690" fmla="*/ 450535 h 4606769"/>
                    <a:gd name="connsiteX13-1691" fmla="*/ 2084705 w 5777230"/>
                    <a:gd name="connsiteY13-1692" fmla="*/ 188439 h 4606769"/>
                    <a:gd name="connsiteX14-1693" fmla="*/ 5761942 w 5777230"/>
                    <a:gd name="connsiteY14-1694" fmla="*/ 468 h 4606769"/>
                    <a:gd name="connsiteX15-1695" fmla="*/ 5777230 w 5777230"/>
                    <a:gd name="connsiteY15-1696" fmla="*/ 0 h 4606769"/>
                    <a:gd name="connsiteX0-1697" fmla="*/ 5777230 w 5777230"/>
                    <a:gd name="connsiteY0-1698" fmla="*/ 0 h 4606769"/>
                    <a:gd name="connsiteX1-1699" fmla="*/ 5777230 w 5777230"/>
                    <a:gd name="connsiteY1-1700" fmla="*/ 63847 h 4606769"/>
                    <a:gd name="connsiteX2-1701" fmla="*/ 5541641 w 5777230"/>
                    <a:gd name="connsiteY2-1702" fmla="*/ 73003 h 4606769"/>
                    <a:gd name="connsiteX3-1703" fmla="*/ 2172652 w 5777230"/>
                    <a:gd name="connsiteY3-1704" fmla="*/ 371477 h 4606769"/>
                    <a:gd name="connsiteX4-1705" fmla="*/ 3657600 w 5777230"/>
                    <a:gd name="connsiteY4-1706" fmla="*/ 674849 h 4606769"/>
                    <a:gd name="connsiteX5-1707" fmla="*/ 1859280 w 5777230"/>
                    <a:gd name="connsiteY5-1708" fmla="*/ 1253969 h 4606769"/>
                    <a:gd name="connsiteX6-1709" fmla="*/ 5306853 w 5777230"/>
                    <a:gd name="connsiteY6-1710" fmla="*/ 2367441 h 4606769"/>
                    <a:gd name="connsiteX7-1711" fmla="*/ 0 w 5777230"/>
                    <a:gd name="connsiteY7-1712" fmla="*/ 4606769 h 4606769"/>
                    <a:gd name="connsiteX8-1713" fmla="*/ 2006 w 5777230"/>
                    <a:gd name="connsiteY8-1714" fmla="*/ 3197381 h 4606769"/>
                    <a:gd name="connsiteX9-1715" fmla="*/ 3639978 w 5777230"/>
                    <a:gd name="connsiteY9-1716" fmla="*/ 2276478 h 4606769"/>
                    <a:gd name="connsiteX10-1717" fmla="*/ 571023 w 5777230"/>
                    <a:gd name="connsiteY10-1718" fmla="*/ 1435420 h 4606769"/>
                    <a:gd name="connsiteX11-1719" fmla="*/ 2667000 w 5777230"/>
                    <a:gd name="connsiteY11-1720" fmla="*/ 659609 h 4606769"/>
                    <a:gd name="connsiteX12-1721" fmla="*/ 1336357 w 5777230"/>
                    <a:gd name="connsiteY12-1722" fmla="*/ 450535 h 4606769"/>
                    <a:gd name="connsiteX13-1723" fmla="*/ 2084705 w 5777230"/>
                    <a:gd name="connsiteY13-1724" fmla="*/ 188439 h 4606769"/>
                    <a:gd name="connsiteX14-1725" fmla="*/ 5761942 w 5777230"/>
                    <a:gd name="connsiteY14-1726" fmla="*/ 468 h 4606769"/>
                    <a:gd name="connsiteX15-1727" fmla="*/ 5777230 w 5777230"/>
                    <a:gd name="connsiteY15-1728" fmla="*/ 0 h 4606769"/>
                    <a:gd name="connsiteX0-1729" fmla="*/ 5777230 w 5777230"/>
                    <a:gd name="connsiteY0-1730" fmla="*/ 0 h 4606769"/>
                    <a:gd name="connsiteX1-1731" fmla="*/ 5777230 w 5777230"/>
                    <a:gd name="connsiteY1-1732" fmla="*/ 63847 h 4606769"/>
                    <a:gd name="connsiteX2-1733" fmla="*/ 5541641 w 5777230"/>
                    <a:gd name="connsiteY2-1734" fmla="*/ 73003 h 4606769"/>
                    <a:gd name="connsiteX3-1735" fmla="*/ 2172652 w 5777230"/>
                    <a:gd name="connsiteY3-1736" fmla="*/ 371477 h 4606769"/>
                    <a:gd name="connsiteX4-1737" fmla="*/ 3657600 w 5777230"/>
                    <a:gd name="connsiteY4-1738" fmla="*/ 674849 h 4606769"/>
                    <a:gd name="connsiteX5-1739" fmla="*/ 1859280 w 5777230"/>
                    <a:gd name="connsiteY5-1740" fmla="*/ 1253969 h 4606769"/>
                    <a:gd name="connsiteX6-1741" fmla="*/ 5306853 w 5777230"/>
                    <a:gd name="connsiteY6-1742" fmla="*/ 2367441 h 4606769"/>
                    <a:gd name="connsiteX7-1743" fmla="*/ 0 w 5777230"/>
                    <a:gd name="connsiteY7-1744" fmla="*/ 4606769 h 4606769"/>
                    <a:gd name="connsiteX8-1745" fmla="*/ 2006 w 5777230"/>
                    <a:gd name="connsiteY8-1746" fmla="*/ 3197381 h 4606769"/>
                    <a:gd name="connsiteX9-1747" fmla="*/ 3639978 w 5777230"/>
                    <a:gd name="connsiteY9-1748" fmla="*/ 2276478 h 4606769"/>
                    <a:gd name="connsiteX10-1749" fmla="*/ 571023 w 5777230"/>
                    <a:gd name="connsiteY10-1750" fmla="*/ 1435420 h 4606769"/>
                    <a:gd name="connsiteX11-1751" fmla="*/ 2667000 w 5777230"/>
                    <a:gd name="connsiteY11-1752" fmla="*/ 659609 h 4606769"/>
                    <a:gd name="connsiteX12-1753" fmla="*/ 1336357 w 5777230"/>
                    <a:gd name="connsiteY12-1754" fmla="*/ 450535 h 4606769"/>
                    <a:gd name="connsiteX13-1755" fmla="*/ 2084705 w 5777230"/>
                    <a:gd name="connsiteY13-1756" fmla="*/ 188439 h 4606769"/>
                    <a:gd name="connsiteX14-1757" fmla="*/ 5761942 w 5777230"/>
                    <a:gd name="connsiteY14-1758" fmla="*/ 468 h 4606769"/>
                    <a:gd name="connsiteX15-1759" fmla="*/ 5777230 w 5777230"/>
                    <a:gd name="connsiteY15-1760" fmla="*/ 0 h 4606769"/>
                    <a:gd name="connsiteX0-1761" fmla="*/ 5777230 w 5777230"/>
                    <a:gd name="connsiteY0-1762" fmla="*/ 0 h 4606769"/>
                    <a:gd name="connsiteX1-1763" fmla="*/ 5777230 w 5777230"/>
                    <a:gd name="connsiteY1-1764" fmla="*/ 63847 h 4606769"/>
                    <a:gd name="connsiteX2-1765" fmla="*/ 5541641 w 5777230"/>
                    <a:gd name="connsiteY2-1766" fmla="*/ 73003 h 4606769"/>
                    <a:gd name="connsiteX3-1767" fmla="*/ 2172652 w 5777230"/>
                    <a:gd name="connsiteY3-1768" fmla="*/ 371477 h 4606769"/>
                    <a:gd name="connsiteX4-1769" fmla="*/ 3657600 w 5777230"/>
                    <a:gd name="connsiteY4-1770" fmla="*/ 674849 h 4606769"/>
                    <a:gd name="connsiteX5-1771" fmla="*/ 1859280 w 5777230"/>
                    <a:gd name="connsiteY5-1772" fmla="*/ 1253969 h 4606769"/>
                    <a:gd name="connsiteX6-1773" fmla="*/ 5306853 w 5777230"/>
                    <a:gd name="connsiteY6-1774" fmla="*/ 2367441 h 4606769"/>
                    <a:gd name="connsiteX7-1775" fmla="*/ 0 w 5777230"/>
                    <a:gd name="connsiteY7-1776" fmla="*/ 4606769 h 4606769"/>
                    <a:gd name="connsiteX8-1777" fmla="*/ 2006 w 5777230"/>
                    <a:gd name="connsiteY8-1778" fmla="*/ 3197381 h 4606769"/>
                    <a:gd name="connsiteX9-1779" fmla="*/ 3639978 w 5777230"/>
                    <a:gd name="connsiteY9-1780" fmla="*/ 2276478 h 4606769"/>
                    <a:gd name="connsiteX10-1781" fmla="*/ 571023 w 5777230"/>
                    <a:gd name="connsiteY10-1782" fmla="*/ 1435420 h 4606769"/>
                    <a:gd name="connsiteX11-1783" fmla="*/ 2667000 w 5777230"/>
                    <a:gd name="connsiteY11-1784" fmla="*/ 659609 h 4606769"/>
                    <a:gd name="connsiteX12-1785" fmla="*/ 1336357 w 5777230"/>
                    <a:gd name="connsiteY12-1786" fmla="*/ 450535 h 4606769"/>
                    <a:gd name="connsiteX13-1787" fmla="*/ 2084705 w 5777230"/>
                    <a:gd name="connsiteY13-1788" fmla="*/ 188439 h 4606769"/>
                    <a:gd name="connsiteX14-1789" fmla="*/ 5761942 w 5777230"/>
                    <a:gd name="connsiteY14-1790" fmla="*/ 468 h 4606769"/>
                    <a:gd name="connsiteX15-1791" fmla="*/ 5777230 w 5777230"/>
                    <a:gd name="connsiteY15-1792" fmla="*/ 0 h 4606769"/>
                    <a:gd name="connsiteX0-1793" fmla="*/ 5777230 w 5777230"/>
                    <a:gd name="connsiteY0-1794" fmla="*/ 0 h 4606769"/>
                    <a:gd name="connsiteX1-1795" fmla="*/ 5777230 w 5777230"/>
                    <a:gd name="connsiteY1-1796" fmla="*/ 63847 h 4606769"/>
                    <a:gd name="connsiteX2-1797" fmla="*/ 5541641 w 5777230"/>
                    <a:gd name="connsiteY2-1798" fmla="*/ 73003 h 4606769"/>
                    <a:gd name="connsiteX3-1799" fmla="*/ 2172652 w 5777230"/>
                    <a:gd name="connsiteY3-1800" fmla="*/ 371477 h 4606769"/>
                    <a:gd name="connsiteX4-1801" fmla="*/ 3657600 w 5777230"/>
                    <a:gd name="connsiteY4-1802" fmla="*/ 674849 h 4606769"/>
                    <a:gd name="connsiteX5-1803" fmla="*/ 1859280 w 5777230"/>
                    <a:gd name="connsiteY5-1804" fmla="*/ 1253969 h 4606769"/>
                    <a:gd name="connsiteX6-1805" fmla="*/ 5306853 w 5777230"/>
                    <a:gd name="connsiteY6-1806" fmla="*/ 2367441 h 4606769"/>
                    <a:gd name="connsiteX7-1807" fmla="*/ 0 w 5777230"/>
                    <a:gd name="connsiteY7-1808" fmla="*/ 4606769 h 4606769"/>
                    <a:gd name="connsiteX8-1809" fmla="*/ 2006 w 5777230"/>
                    <a:gd name="connsiteY8-1810" fmla="*/ 3197381 h 4606769"/>
                    <a:gd name="connsiteX9-1811" fmla="*/ 3639978 w 5777230"/>
                    <a:gd name="connsiteY9-1812" fmla="*/ 2276478 h 4606769"/>
                    <a:gd name="connsiteX10-1813" fmla="*/ 571023 w 5777230"/>
                    <a:gd name="connsiteY10-1814" fmla="*/ 1435420 h 4606769"/>
                    <a:gd name="connsiteX11-1815" fmla="*/ 2667000 w 5777230"/>
                    <a:gd name="connsiteY11-1816" fmla="*/ 659609 h 4606769"/>
                    <a:gd name="connsiteX12-1817" fmla="*/ 1336357 w 5777230"/>
                    <a:gd name="connsiteY12-1818" fmla="*/ 450535 h 4606769"/>
                    <a:gd name="connsiteX13-1819" fmla="*/ 2084705 w 5777230"/>
                    <a:gd name="connsiteY13-1820" fmla="*/ 188439 h 4606769"/>
                    <a:gd name="connsiteX14-1821" fmla="*/ 5761942 w 5777230"/>
                    <a:gd name="connsiteY14-1822" fmla="*/ 468 h 4606769"/>
                    <a:gd name="connsiteX15-1823" fmla="*/ 5777230 w 5777230"/>
                    <a:gd name="connsiteY15-1824" fmla="*/ 0 h 4606769"/>
                    <a:gd name="connsiteX0-1825" fmla="*/ 5777230 w 5777230"/>
                    <a:gd name="connsiteY0-1826" fmla="*/ 0 h 4606769"/>
                    <a:gd name="connsiteX1-1827" fmla="*/ 5777230 w 5777230"/>
                    <a:gd name="connsiteY1-1828" fmla="*/ 63847 h 4606769"/>
                    <a:gd name="connsiteX2-1829" fmla="*/ 5541641 w 5777230"/>
                    <a:gd name="connsiteY2-1830" fmla="*/ 73003 h 4606769"/>
                    <a:gd name="connsiteX3-1831" fmla="*/ 2172652 w 5777230"/>
                    <a:gd name="connsiteY3-1832" fmla="*/ 371477 h 4606769"/>
                    <a:gd name="connsiteX4-1833" fmla="*/ 3657600 w 5777230"/>
                    <a:gd name="connsiteY4-1834" fmla="*/ 674849 h 4606769"/>
                    <a:gd name="connsiteX5-1835" fmla="*/ 1859280 w 5777230"/>
                    <a:gd name="connsiteY5-1836" fmla="*/ 1253969 h 4606769"/>
                    <a:gd name="connsiteX6-1837" fmla="*/ 5306853 w 5777230"/>
                    <a:gd name="connsiteY6-1838" fmla="*/ 2367441 h 4606769"/>
                    <a:gd name="connsiteX7-1839" fmla="*/ 0 w 5777230"/>
                    <a:gd name="connsiteY7-1840" fmla="*/ 4606769 h 4606769"/>
                    <a:gd name="connsiteX8-1841" fmla="*/ 2006 w 5777230"/>
                    <a:gd name="connsiteY8-1842" fmla="*/ 3197381 h 4606769"/>
                    <a:gd name="connsiteX9-1843" fmla="*/ 3639978 w 5777230"/>
                    <a:gd name="connsiteY9-1844" fmla="*/ 2276478 h 4606769"/>
                    <a:gd name="connsiteX10-1845" fmla="*/ 571023 w 5777230"/>
                    <a:gd name="connsiteY10-1846" fmla="*/ 1435420 h 4606769"/>
                    <a:gd name="connsiteX11-1847" fmla="*/ 2667000 w 5777230"/>
                    <a:gd name="connsiteY11-1848" fmla="*/ 659609 h 4606769"/>
                    <a:gd name="connsiteX12-1849" fmla="*/ 1336357 w 5777230"/>
                    <a:gd name="connsiteY12-1850" fmla="*/ 450535 h 4606769"/>
                    <a:gd name="connsiteX13-1851" fmla="*/ 2084705 w 5777230"/>
                    <a:gd name="connsiteY13-1852" fmla="*/ 188439 h 4606769"/>
                    <a:gd name="connsiteX14-1853" fmla="*/ 5761942 w 5777230"/>
                    <a:gd name="connsiteY14-1854" fmla="*/ 468 h 4606769"/>
                    <a:gd name="connsiteX15-1855" fmla="*/ 5777230 w 5777230"/>
                    <a:gd name="connsiteY15-1856" fmla="*/ 0 h 4606769"/>
                    <a:gd name="connsiteX0-1857" fmla="*/ 5777230 w 5777230"/>
                    <a:gd name="connsiteY0-1858" fmla="*/ 0 h 4606769"/>
                    <a:gd name="connsiteX1-1859" fmla="*/ 5777230 w 5777230"/>
                    <a:gd name="connsiteY1-1860" fmla="*/ 63847 h 4606769"/>
                    <a:gd name="connsiteX2-1861" fmla="*/ 5541641 w 5777230"/>
                    <a:gd name="connsiteY2-1862" fmla="*/ 73003 h 4606769"/>
                    <a:gd name="connsiteX3-1863" fmla="*/ 2172652 w 5777230"/>
                    <a:gd name="connsiteY3-1864" fmla="*/ 371477 h 4606769"/>
                    <a:gd name="connsiteX4-1865" fmla="*/ 3657600 w 5777230"/>
                    <a:gd name="connsiteY4-1866" fmla="*/ 674849 h 4606769"/>
                    <a:gd name="connsiteX5-1867" fmla="*/ 1859280 w 5777230"/>
                    <a:gd name="connsiteY5-1868" fmla="*/ 1253969 h 4606769"/>
                    <a:gd name="connsiteX6-1869" fmla="*/ 5306853 w 5777230"/>
                    <a:gd name="connsiteY6-1870" fmla="*/ 2367441 h 4606769"/>
                    <a:gd name="connsiteX7-1871" fmla="*/ 0 w 5777230"/>
                    <a:gd name="connsiteY7-1872" fmla="*/ 4606769 h 4606769"/>
                    <a:gd name="connsiteX8-1873" fmla="*/ 2006 w 5777230"/>
                    <a:gd name="connsiteY8-1874" fmla="*/ 3197381 h 4606769"/>
                    <a:gd name="connsiteX9-1875" fmla="*/ 3639978 w 5777230"/>
                    <a:gd name="connsiteY9-1876" fmla="*/ 2276478 h 4606769"/>
                    <a:gd name="connsiteX10-1877" fmla="*/ 571023 w 5777230"/>
                    <a:gd name="connsiteY10-1878" fmla="*/ 1435420 h 4606769"/>
                    <a:gd name="connsiteX11-1879" fmla="*/ 2667000 w 5777230"/>
                    <a:gd name="connsiteY11-1880" fmla="*/ 659609 h 4606769"/>
                    <a:gd name="connsiteX12-1881" fmla="*/ 1336357 w 5777230"/>
                    <a:gd name="connsiteY12-1882" fmla="*/ 450535 h 4606769"/>
                    <a:gd name="connsiteX13-1883" fmla="*/ 2084705 w 5777230"/>
                    <a:gd name="connsiteY13-1884" fmla="*/ 188439 h 4606769"/>
                    <a:gd name="connsiteX14-1885" fmla="*/ 5761942 w 5777230"/>
                    <a:gd name="connsiteY14-1886" fmla="*/ 468 h 4606769"/>
                    <a:gd name="connsiteX15-1887" fmla="*/ 5777230 w 5777230"/>
                    <a:gd name="connsiteY15-1888" fmla="*/ 0 h 4606769"/>
                    <a:gd name="connsiteX0-1889" fmla="*/ 5777230 w 5777230"/>
                    <a:gd name="connsiteY0-1890" fmla="*/ 0 h 4606769"/>
                    <a:gd name="connsiteX1-1891" fmla="*/ 5777230 w 5777230"/>
                    <a:gd name="connsiteY1-1892" fmla="*/ 63847 h 4606769"/>
                    <a:gd name="connsiteX2-1893" fmla="*/ 5541641 w 5777230"/>
                    <a:gd name="connsiteY2-1894" fmla="*/ 73003 h 4606769"/>
                    <a:gd name="connsiteX3-1895" fmla="*/ 2172652 w 5777230"/>
                    <a:gd name="connsiteY3-1896" fmla="*/ 371477 h 4606769"/>
                    <a:gd name="connsiteX4-1897" fmla="*/ 3657600 w 5777230"/>
                    <a:gd name="connsiteY4-1898" fmla="*/ 674849 h 4606769"/>
                    <a:gd name="connsiteX5-1899" fmla="*/ 1859280 w 5777230"/>
                    <a:gd name="connsiteY5-1900" fmla="*/ 1253969 h 4606769"/>
                    <a:gd name="connsiteX6-1901" fmla="*/ 5306853 w 5777230"/>
                    <a:gd name="connsiteY6-1902" fmla="*/ 2367441 h 4606769"/>
                    <a:gd name="connsiteX7-1903" fmla="*/ 0 w 5777230"/>
                    <a:gd name="connsiteY7-1904" fmla="*/ 4606769 h 4606769"/>
                    <a:gd name="connsiteX8-1905" fmla="*/ 2006 w 5777230"/>
                    <a:gd name="connsiteY8-1906" fmla="*/ 3197381 h 4606769"/>
                    <a:gd name="connsiteX9-1907" fmla="*/ 3639978 w 5777230"/>
                    <a:gd name="connsiteY9-1908" fmla="*/ 2276478 h 4606769"/>
                    <a:gd name="connsiteX10-1909" fmla="*/ 571023 w 5777230"/>
                    <a:gd name="connsiteY10-1910" fmla="*/ 1435420 h 4606769"/>
                    <a:gd name="connsiteX11-1911" fmla="*/ 2667000 w 5777230"/>
                    <a:gd name="connsiteY11-1912" fmla="*/ 659609 h 4606769"/>
                    <a:gd name="connsiteX12-1913" fmla="*/ 1336357 w 5777230"/>
                    <a:gd name="connsiteY12-1914" fmla="*/ 450535 h 4606769"/>
                    <a:gd name="connsiteX13-1915" fmla="*/ 2084705 w 5777230"/>
                    <a:gd name="connsiteY13-1916" fmla="*/ 188439 h 4606769"/>
                    <a:gd name="connsiteX14-1917" fmla="*/ 5761942 w 5777230"/>
                    <a:gd name="connsiteY14-1918" fmla="*/ 468 h 4606769"/>
                    <a:gd name="connsiteX15-1919" fmla="*/ 5777230 w 5777230"/>
                    <a:gd name="connsiteY15-1920" fmla="*/ 0 h 4606769"/>
                    <a:gd name="connsiteX0-1921" fmla="*/ 5777230 w 5777230"/>
                    <a:gd name="connsiteY0-1922" fmla="*/ 0 h 4606769"/>
                    <a:gd name="connsiteX1-1923" fmla="*/ 5777230 w 5777230"/>
                    <a:gd name="connsiteY1-1924" fmla="*/ 63847 h 4606769"/>
                    <a:gd name="connsiteX2-1925" fmla="*/ 5541641 w 5777230"/>
                    <a:gd name="connsiteY2-1926" fmla="*/ 73003 h 4606769"/>
                    <a:gd name="connsiteX3-1927" fmla="*/ 2172652 w 5777230"/>
                    <a:gd name="connsiteY3-1928" fmla="*/ 371477 h 4606769"/>
                    <a:gd name="connsiteX4-1929" fmla="*/ 3657600 w 5777230"/>
                    <a:gd name="connsiteY4-1930" fmla="*/ 674849 h 4606769"/>
                    <a:gd name="connsiteX5-1931" fmla="*/ 1859280 w 5777230"/>
                    <a:gd name="connsiteY5-1932" fmla="*/ 1253969 h 4606769"/>
                    <a:gd name="connsiteX6-1933" fmla="*/ 5306853 w 5777230"/>
                    <a:gd name="connsiteY6-1934" fmla="*/ 2367441 h 4606769"/>
                    <a:gd name="connsiteX7-1935" fmla="*/ 0 w 5777230"/>
                    <a:gd name="connsiteY7-1936" fmla="*/ 4606769 h 4606769"/>
                    <a:gd name="connsiteX8-1937" fmla="*/ 2006 w 5777230"/>
                    <a:gd name="connsiteY8-1938" fmla="*/ 3197381 h 4606769"/>
                    <a:gd name="connsiteX9-1939" fmla="*/ 3639978 w 5777230"/>
                    <a:gd name="connsiteY9-1940" fmla="*/ 2276478 h 4606769"/>
                    <a:gd name="connsiteX10-1941" fmla="*/ 571023 w 5777230"/>
                    <a:gd name="connsiteY10-1942" fmla="*/ 1435420 h 4606769"/>
                    <a:gd name="connsiteX11-1943" fmla="*/ 2667000 w 5777230"/>
                    <a:gd name="connsiteY11-1944" fmla="*/ 659609 h 4606769"/>
                    <a:gd name="connsiteX12-1945" fmla="*/ 1336357 w 5777230"/>
                    <a:gd name="connsiteY12-1946" fmla="*/ 450535 h 4606769"/>
                    <a:gd name="connsiteX13-1947" fmla="*/ 2084705 w 5777230"/>
                    <a:gd name="connsiteY13-1948" fmla="*/ 188439 h 4606769"/>
                    <a:gd name="connsiteX14-1949" fmla="*/ 5761942 w 5777230"/>
                    <a:gd name="connsiteY14-1950" fmla="*/ 468 h 4606769"/>
                    <a:gd name="connsiteX15-1951" fmla="*/ 5777230 w 5777230"/>
                    <a:gd name="connsiteY15-1952" fmla="*/ 0 h 4606769"/>
                    <a:gd name="connsiteX0-1953" fmla="*/ 5777230 w 5777230"/>
                    <a:gd name="connsiteY0-1954" fmla="*/ 0 h 4606769"/>
                    <a:gd name="connsiteX1-1955" fmla="*/ 5777230 w 5777230"/>
                    <a:gd name="connsiteY1-1956" fmla="*/ 63847 h 4606769"/>
                    <a:gd name="connsiteX2-1957" fmla="*/ 5541641 w 5777230"/>
                    <a:gd name="connsiteY2-1958" fmla="*/ 73003 h 4606769"/>
                    <a:gd name="connsiteX3-1959" fmla="*/ 2172652 w 5777230"/>
                    <a:gd name="connsiteY3-1960" fmla="*/ 371477 h 4606769"/>
                    <a:gd name="connsiteX4-1961" fmla="*/ 3657600 w 5777230"/>
                    <a:gd name="connsiteY4-1962" fmla="*/ 674849 h 4606769"/>
                    <a:gd name="connsiteX5-1963" fmla="*/ 1859280 w 5777230"/>
                    <a:gd name="connsiteY5-1964" fmla="*/ 1253969 h 4606769"/>
                    <a:gd name="connsiteX6-1965" fmla="*/ 5306853 w 5777230"/>
                    <a:gd name="connsiteY6-1966" fmla="*/ 2367441 h 4606769"/>
                    <a:gd name="connsiteX7-1967" fmla="*/ 0 w 5777230"/>
                    <a:gd name="connsiteY7-1968" fmla="*/ 4606769 h 4606769"/>
                    <a:gd name="connsiteX8-1969" fmla="*/ 2006 w 5777230"/>
                    <a:gd name="connsiteY8-1970" fmla="*/ 3197381 h 4606769"/>
                    <a:gd name="connsiteX9-1971" fmla="*/ 3639978 w 5777230"/>
                    <a:gd name="connsiteY9-1972" fmla="*/ 2276478 h 4606769"/>
                    <a:gd name="connsiteX10-1973" fmla="*/ 571023 w 5777230"/>
                    <a:gd name="connsiteY10-1974" fmla="*/ 1435420 h 4606769"/>
                    <a:gd name="connsiteX11-1975" fmla="*/ 2667000 w 5777230"/>
                    <a:gd name="connsiteY11-1976" fmla="*/ 659609 h 4606769"/>
                    <a:gd name="connsiteX12-1977" fmla="*/ 1336357 w 5777230"/>
                    <a:gd name="connsiteY12-1978" fmla="*/ 450535 h 4606769"/>
                    <a:gd name="connsiteX13-1979" fmla="*/ 2084705 w 5777230"/>
                    <a:gd name="connsiteY13-1980" fmla="*/ 188439 h 4606769"/>
                    <a:gd name="connsiteX14-1981" fmla="*/ 5761942 w 5777230"/>
                    <a:gd name="connsiteY14-1982" fmla="*/ 468 h 4606769"/>
                    <a:gd name="connsiteX15-1983" fmla="*/ 5777230 w 5777230"/>
                    <a:gd name="connsiteY15-1984" fmla="*/ 0 h 4606769"/>
                    <a:gd name="connsiteX0-1985" fmla="*/ 5777230 w 5777230"/>
                    <a:gd name="connsiteY0-1986" fmla="*/ 0 h 4606769"/>
                    <a:gd name="connsiteX1-1987" fmla="*/ 5777230 w 5777230"/>
                    <a:gd name="connsiteY1-1988" fmla="*/ 63847 h 4606769"/>
                    <a:gd name="connsiteX2-1989" fmla="*/ 5541641 w 5777230"/>
                    <a:gd name="connsiteY2-1990" fmla="*/ 73003 h 4606769"/>
                    <a:gd name="connsiteX3-1991" fmla="*/ 2172652 w 5777230"/>
                    <a:gd name="connsiteY3-1992" fmla="*/ 371477 h 4606769"/>
                    <a:gd name="connsiteX4-1993" fmla="*/ 3657600 w 5777230"/>
                    <a:gd name="connsiteY4-1994" fmla="*/ 674849 h 4606769"/>
                    <a:gd name="connsiteX5-1995" fmla="*/ 1859280 w 5777230"/>
                    <a:gd name="connsiteY5-1996" fmla="*/ 1253969 h 4606769"/>
                    <a:gd name="connsiteX6-1997" fmla="*/ 5306853 w 5777230"/>
                    <a:gd name="connsiteY6-1998" fmla="*/ 2367441 h 4606769"/>
                    <a:gd name="connsiteX7-1999" fmla="*/ 0 w 5777230"/>
                    <a:gd name="connsiteY7-2000" fmla="*/ 4606769 h 4606769"/>
                    <a:gd name="connsiteX8-2001" fmla="*/ 2006 w 5777230"/>
                    <a:gd name="connsiteY8-2002" fmla="*/ 3197381 h 4606769"/>
                    <a:gd name="connsiteX9-2003" fmla="*/ 3639978 w 5777230"/>
                    <a:gd name="connsiteY9-2004" fmla="*/ 2276478 h 4606769"/>
                    <a:gd name="connsiteX10-2005" fmla="*/ 571023 w 5777230"/>
                    <a:gd name="connsiteY10-2006" fmla="*/ 1435420 h 4606769"/>
                    <a:gd name="connsiteX11-2007" fmla="*/ 2667000 w 5777230"/>
                    <a:gd name="connsiteY11-2008" fmla="*/ 659609 h 4606769"/>
                    <a:gd name="connsiteX12-2009" fmla="*/ 1336357 w 5777230"/>
                    <a:gd name="connsiteY12-2010" fmla="*/ 450535 h 4606769"/>
                    <a:gd name="connsiteX13-2011" fmla="*/ 2084705 w 5777230"/>
                    <a:gd name="connsiteY13-2012" fmla="*/ 188439 h 4606769"/>
                    <a:gd name="connsiteX14-2013" fmla="*/ 5761942 w 5777230"/>
                    <a:gd name="connsiteY14-2014" fmla="*/ 468 h 4606769"/>
                    <a:gd name="connsiteX15-2015" fmla="*/ 5777230 w 5777230"/>
                    <a:gd name="connsiteY15-2016" fmla="*/ 0 h 4606769"/>
                    <a:gd name="connsiteX0-2017" fmla="*/ 5777230 w 5777230"/>
                    <a:gd name="connsiteY0-2018" fmla="*/ 0 h 4606769"/>
                    <a:gd name="connsiteX1-2019" fmla="*/ 5777230 w 5777230"/>
                    <a:gd name="connsiteY1-2020" fmla="*/ 63847 h 4606769"/>
                    <a:gd name="connsiteX2-2021" fmla="*/ 5541641 w 5777230"/>
                    <a:gd name="connsiteY2-2022" fmla="*/ 73003 h 4606769"/>
                    <a:gd name="connsiteX3-2023" fmla="*/ 2172652 w 5777230"/>
                    <a:gd name="connsiteY3-2024" fmla="*/ 371477 h 4606769"/>
                    <a:gd name="connsiteX4-2025" fmla="*/ 3657600 w 5777230"/>
                    <a:gd name="connsiteY4-2026" fmla="*/ 674849 h 4606769"/>
                    <a:gd name="connsiteX5-2027" fmla="*/ 1859280 w 5777230"/>
                    <a:gd name="connsiteY5-2028" fmla="*/ 1253969 h 4606769"/>
                    <a:gd name="connsiteX6-2029" fmla="*/ 5306853 w 5777230"/>
                    <a:gd name="connsiteY6-2030" fmla="*/ 2367441 h 4606769"/>
                    <a:gd name="connsiteX7-2031" fmla="*/ 0 w 5777230"/>
                    <a:gd name="connsiteY7-2032" fmla="*/ 4606769 h 4606769"/>
                    <a:gd name="connsiteX8-2033" fmla="*/ 2006 w 5777230"/>
                    <a:gd name="connsiteY8-2034" fmla="*/ 3197381 h 4606769"/>
                    <a:gd name="connsiteX9-2035" fmla="*/ 3639978 w 5777230"/>
                    <a:gd name="connsiteY9-2036" fmla="*/ 2276478 h 4606769"/>
                    <a:gd name="connsiteX10-2037" fmla="*/ 571023 w 5777230"/>
                    <a:gd name="connsiteY10-2038" fmla="*/ 1435420 h 4606769"/>
                    <a:gd name="connsiteX11-2039" fmla="*/ 2667000 w 5777230"/>
                    <a:gd name="connsiteY11-2040" fmla="*/ 659609 h 4606769"/>
                    <a:gd name="connsiteX12-2041" fmla="*/ 1336357 w 5777230"/>
                    <a:gd name="connsiteY12-2042" fmla="*/ 450535 h 4606769"/>
                    <a:gd name="connsiteX13-2043" fmla="*/ 2084705 w 5777230"/>
                    <a:gd name="connsiteY13-2044" fmla="*/ 188439 h 4606769"/>
                    <a:gd name="connsiteX14-2045" fmla="*/ 5761942 w 5777230"/>
                    <a:gd name="connsiteY14-2046" fmla="*/ 468 h 4606769"/>
                    <a:gd name="connsiteX15-2047" fmla="*/ 5777230 w 5777230"/>
                    <a:gd name="connsiteY15-2048" fmla="*/ 0 h 4606769"/>
                    <a:gd name="connsiteX0-2049" fmla="*/ 5777230 w 5777230"/>
                    <a:gd name="connsiteY0-2050" fmla="*/ 0 h 4606769"/>
                    <a:gd name="connsiteX1-2051" fmla="*/ 5777230 w 5777230"/>
                    <a:gd name="connsiteY1-2052" fmla="*/ 63847 h 4606769"/>
                    <a:gd name="connsiteX2-2053" fmla="*/ 5541641 w 5777230"/>
                    <a:gd name="connsiteY2-2054" fmla="*/ 73003 h 4606769"/>
                    <a:gd name="connsiteX3-2055" fmla="*/ 2172652 w 5777230"/>
                    <a:gd name="connsiteY3-2056" fmla="*/ 371477 h 4606769"/>
                    <a:gd name="connsiteX4-2057" fmla="*/ 3657600 w 5777230"/>
                    <a:gd name="connsiteY4-2058" fmla="*/ 674849 h 4606769"/>
                    <a:gd name="connsiteX5-2059" fmla="*/ 1859280 w 5777230"/>
                    <a:gd name="connsiteY5-2060" fmla="*/ 1253969 h 4606769"/>
                    <a:gd name="connsiteX6-2061" fmla="*/ 5306853 w 5777230"/>
                    <a:gd name="connsiteY6-2062" fmla="*/ 2367441 h 4606769"/>
                    <a:gd name="connsiteX7-2063" fmla="*/ 0 w 5777230"/>
                    <a:gd name="connsiteY7-2064" fmla="*/ 4606769 h 4606769"/>
                    <a:gd name="connsiteX8-2065" fmla="*/ 2006 w 5777230"/>
                    <a:gd name="connsiteY8-2066" fmla="*/ 3197381 h 4606769"/>
                    <a:gd name="connsiteX9-2067" fmla="*/ 3639978 w 5777230"/>
                    <a:gd name="connsiteY9-2068" fmla="*/ 2276478 h 4606769"/>
                    <a:gd name="connsiteX10-2069" fmla="*/ 571023 w 5777230"/>
                    <a:gd name="connsiteY10-2070" fmla="*/ 1435420 h 4606769"/>
                    <a:gd name="connsiteX11-2071" fmla="*/ 2667000 w 5777230"/>
                    <a:gd name="connsiteY11-2072" fmla="*/ 659609 h 4606769"/>
                    <a:gd name="connsiteX12-2073" fmla="*/ 1336357 w 5777230"/>
                    <a:gd name="connsiteY12-2074" fmla="*/ 450535 h 4606769"/>
                    <a:gd name="connsiteX13-2075" fmla="*/ 2084705 w 5777230"/>
                    <a:gd name="connsiteY13-2076" fmla="*/ 188439 h 4606769"/>
                    <a:gd name="connsiteX14-2077" fmla="*/ 5761942 w 5777230"/>
                    <a:gd name="connsiteY14-2078" fmla="*/ 468 h 4606769"/>
                    <a:gd name="connsiteX15-2079" fmla="*/ 5777230 w 5777230"/>
                    <a:gd name="connsiteY15-2080" fmla="*/ 0 h 4606769"/>
                    <a:gd name="connsiteX0-2081" fmla="*/ 5777230 w 5777230"/>
                    <a:gd name="connsiteY0-2082" fmla="*/ 0 h 4606769"/>
                    <a:gd name="connsiteX1-2083" fmla="*/ 5777230 w 5777230"/>
                    <a:gd name="connsiteY1-2084" fmla="*/ 63847 h 4606769"/>
                    <a:gd name="connsiteX2-2085" fmla="*/ 5541641 w 5777230"/>
                    <a:gd name="connsiteY2-2086" fmla="*/ 73003 h 4606769"/>
                    <a:gd name="connsiteX3-2087" fmla="*/ 2172652 w 5777230"/>
                    <a:gd name="connsiteY3-2088" fmla="*/ 371477 h 4606769"/>
                    <a:gd name="connsiteX4-2089" fmla="*/ 3657600 w 5777230"/>
                    <a:gd name="connsiteY4-2090" fmla="*/ 674849 h 4606769"/>
                    <a:gd name="connsiteX5-2091" fmla="*/ 1859280 w 5777230"/>
                    <a:gd name="connsiteY5-2092" fmla="*/ 1253969 h 4606769"/>
                    <a:gd name="connsiteX6-2093" fmla="*/ 5306853 w 5777230"/>
                    <a:gd name="connsiteY6-2094" fmla="*/ 2367441 h 4606769"/>
                    <a:gd name="connsiteX7-2095" fmla="*/ 0 w 5777230"/>
                    <a:gd name="connsiteY7-2096" fmla="*/ 4606769 h 4606769"/>
                    <a:gd name="connsiteX8-2097" fmla="*/ 2006 w 5777230"/>
                    <a:gd name="connsiteY8-2098" fmla="*/ 3197381 h 4606769"/>
                    <a:gd name="connsiteX9-2099" fmla="*/ 3639978 w 5777230"/>
                    <a:gd name="connsiteY9-2100" fmla="*/ 2276478 h 4606769"/>
                    <a:gd name="connsiteX10-2101" fmla="*/ 571023 w 5777230"/>
                    <a:gd name="connsiteY10-2102" fmla="*/ 1435420 h 4606769"/>
                    <a:gd name="connsiteX11-2103" fmla="*/ 2667000 w 5777230"/>
                    <a:gd name="connsiteY11-2104" fmla="*/ 659609 h 4606769"/>
                    <a:gd name="connsiteX12-2105" fmla="*/ 1336357 w 5777230"/>
                    <a:gd name="connsiteY12-2106" fmla="*/ 450535 h 4606769"/>
                    <a:gd name="connsiteX13-2107" fmla="*/ 2084705 w 5777230"/>
                    <a:gd name="connsiteY13-2108" fmla="*/ 188439 h 4606769"/>
                    <a:gd name="connsiteX14-2109" fmla="*/ 5761942 w 5777230"/>
                    <a:gd name="connsiteY14-2110" fmla="*/ 468 h 4606769"/>
                    <a:gd name="connsiteX15-2111" fmla="*/ 5777230 w 5777230"/>
                    <a:gd name="connsiteY15-2112" fmla="*/ 0 h 4606769"/>
                    <a:gd name="connsiteX0-2113" fmla="*/ 5777230 w 5777230"/>
                    <a:gd name="connsiteY0-2114" fmla="*/ 0 h 4606769"/>
                    <a:gd name="connsiteX1-2115" fmla="*/ 5777230 w 5777230"/>
                    <a:gd name="connsiteY1-2116" fmla="*/ 63847 h 4606769"/>
                    <a:gd name="connsiteX2-2117" fmla="*/ 5541641 w 5777230"/>
                    <a:gd name="connsiteY2-2118" fmla="*/ 73003 h 4606769"/>
                    <a:gd name="connsiteX3-2119" fmla="*/ 2172652 w 5777230"/>
                    <a:gd name="connsiteY3-2120" fmla="*/ 371477 h 4606769"/>
                    <a:gd name="connsiteX4-2121" fmla="*/ 3657600 w 5777230"/>
                    <a:gd name="connsiteY4-2122" fmla="*/ 674849 h 4606769"/>
                    <a:gd name="connsiteX5-2123" fmla="*/ 1859280 w 5777230"/>
                    <a:gd name="connsiteY5-2124" fmla="*/ 1253969 h 4606769"/>
                    <a:gd name="connsiteX6-2125" fmla="*/ 5306853 w 5777230"/>
                    <a:gd name="connsiteY6-2126" fmla="*/ 2367441 h 4606769"/>
                    <a:gd name="connsiteX7-2127" fmla="*/ 0 w 5777230"/>
                    <a:gd name="connsiteY7-2128" fmla="*/ 4606769 h 4606769"/>
                    <a:gd name="connsiteX8-2129" fmla="*/ 2006 w 5777230"/>
                    <a:gd name="connsiteY8-2130" fmla="*/ 3197381 h 4606769"/>
                    <a:gd name="connsiteX9-2131" fmla="*/ 3639978 w 5777230"/>
                    <a:gd name="connsiteY9-2132" fmla="*/ 2276478 h 4606769"/>
                    <a:gd name="connsiteX10-2133" fmla="*/ 571023 w 5777230"/>
                    <a:gd name="connsiteY10-2134" fmla="*/ 1435420 h 4606769"/>
                    <a:gd name="connsiteX11-2135" fmla="*/ 2667000 w 5777230"/>
                    <a:gd name="connsiteY11-2136" fmla="*/ 659609 h 4606769"/>
                    <a:gd name="connsiteX12-2137" fmla="*/ 1336357 w 5777230"/>
                    <a:gd name="connsiteY12-2138" fmla="*/ 450535 h 4606769"/>
                    <a:gd name="connsiteX13-2139" fmla="*/ 2084705 w 5777230"/>
                    <a:gd name="connsiteY13-2140" fmla="*/ 188439 h 4606769"/>
                    <a:gd name="connsiteX14-2141" fmla="*/ 5761942 w 5777230"/>
                    <a:gd name="connsiteY14-2142" fmla="*/ 468 h 4606769"/>
                    <a:gd name="connsiteX15-2143" fmla="*/ 5777230 w 5777230"/>
                    <a:gd name="connsiteY15-2144" fmla="*/ 0 h 4606769"/>
                    <a:gd name="connsiteX0-2145" fmla="*/ 5777230 w 5777230"/>
                    <a:gd name="connsiteY0-2146" fmla="*/ 0 h 4606769"/>
                    <a:gd name="connsiteX1-2147" fmla="*/ 5777230 w 5777230"/>
                    <a:gd name="connsiteY1-2148" fmla="*/ 63847 h 4606769"/>
                    <a:gd name="connsiteX2-2149" fmla="*/ 5541641 w 5777230"/>
                    <a:gd name="connsiteY2-2150" fmla="*/ 73003 h 4606769"/>
                    <a:gd name="connsiteX3-2151" fmla="*/ 2172652 w 5777230"/>
                    <a:gd name="connsiteY3-2152" fmla="*/ 371477 h 4606769"/>
                    <a:gd name="connsiteX4-2153" fmla="*/ 3657600 w 5777230"/>
                    <a:gd name="connsiteY4-2154" fmla="*/ 674849 h 4606769"/>
                    <a:gd name="connsiteX5-2155" fmla="*/ 1859280 w 5777230"/>
                    <a:gd name="connsiteY5-2156" fmla="*/ 1253969 h 4606769"/>
                    <a:gd name="connsiteX6-2157" fmla="*/ 5306853 w 5777230"/>
                    <a:gd name="connsiteY6-2158" fmla="*/ 2367441 h 4606769"/>
                    <a:gd name="connsiteX7-2159" fmla="*/ 0 w 5777230"/>
                    <a:gd name="connsiteY7-2160" fmla="*/ 4606769 h 4606769"/>
                    <a:gd name="connsiteX8-2161" fmla="*/ 2006 w 5777230"/>
                    <a:gd name="connsiteY8-2162" fmla="*/ 3197381 h 4606769"/>
                    <a:gd name="connsiteX9-2163" fmla="*/ 3639978 w 5777230"/>
                    <a:gd name="connsiteY9-2164" fmla="*/ 2276478 h 4606769"/>
                    <a:gd name="connsiteX10-2165" fmla="*/ 571023 w 5777230"/>
                    <a:gd name="connsiteY10-2166" fmla="*/ 1435420 h 4606769"/>
                    <a:gd name="connsiteX11-2167" fmla="*/ 2667000 w 5777230"/>
                    <a:gd name="connsiteY11-2168" fmla="*/ 659609 h 4606769"/>
                    <a:gd name="connsiteX12-2169" fmla="*/ 1336357 w 5777230"/>
                    <a:gd name="connsiteY12-2170" fmla="*/ 450535 h 4606769"/>
                    <a:gd name="connsiteX13-2171" fmla="*/ 2084705 w 5777230"/>
                    <a:gd name="connsiteY13-2172" fmla="*/ 188439 h 4606769"/>
                    <a:gd name="connsiteX14-2173" fmla="*/ 5761942 w 5777230"/>
                    <a:gd name="connsiteY14-2174" fmla="*/ 468 h 4606769"/>
                    <a:gd name="connsiteX15-2175" fmla="*/ 5777230 w 5777230"/>
                    <a:gd name="connsiteY15-2176" fmla="*/ 0 h 4606769"/>
                    <a:gd name="connsiteX0-2177" fmla="*/ 5777230 w 5777230"/>
                    <a:gd name="connsiteY0-2178" fmla="*/ 0 h 4606769"/>
                    <a:gd name="connsiteX1-2179" fmla="*/ 5777230 w 5777230"/>
                    <a:gd name="connsiteY1-2180" fmla="*/ 63847 h 4606769"/>
                    <a:gd name="connsiteX2-2181" fmla="*/ 5541641 w 5777230"/>
                    <a:gd name="connsiteY2-2182" fmla="*/ 73003 h 4606769"/>
                    <a:gd name="connsiteX3-2183" fmla="*/ 2172652 w 5777230"/>
                    <a:gd name="connsiteY3-2184" fmla="*/ 371477 h 4606769"/>
                    <a:gd name="connsiteX4-2185" fmla="*/ 3657600 w 5777230"/>
                    <a:gd name="connsiteY4-2186" fmla="*/ 674849 h 4606769"/>
                    <a:gd name="connsiteX5-2187" fmla="*/ 1859280 w 5777230"/>
                    <a:gd name="connsiteY5-2188" fmla="*/ 1253969 h 4606769"/>
                    <a:gd name="connsiteX6-2189" fmla="*/ 5306853 w 5777230"/>
                    <a:gd name="connsiteY6-2190" fmla="*/ 2367441 h 4606769"/>
                    <a:gd name="connsiteX7-2191" fmla="*/ 0 w 5777230"/>
                    <a:gd name="connsiteY7-2192" fmla="*/ 4606769 h 4606769"/>
                    <a:gd name="connsiteX8-2193" fmla="*/ 2006 w 5777230"/>
                    <a:gd name="connsiteY8-2194" fmla="*/ 3197381 h 4606769"/>
                    <a:gd name="connsiteX9-2195" fmla="*/ 3639978 w 5777230"/>
                    <a:gd name="connsiteY9-2196" fmla="*/ 2276478 h 4606769"/>
                    <a:gd name="connsiteX10-2197" fmla="*/ 571023 w 5777230"/>
                    <a:gd name="connsiteY10-2198" fmla="*/ 1435420 h 4606769"/>
                    <a:gd name="connsiteX11-2199" fmla="*/ 2667000 w 5777230"/>
                    <a:gd name="connsiteY11-2200" fmla="*/ 659609 h 4606769"/>
                    <a:gd name="connsiteX12-2201" fmla="*/ 1336357 w 5777230"/>
                    <a:gd name="connsiteY12-2202" fmla="*/ 450535 h 4606769"/>
                    <a:gd name="connsiteX13-2203" fmla="*/ 2084705 w 5777230"/>
                    <a:gd name="connsiteY13-2204" fmla="*/ 188439 h 4606769"/>
                    <a:gd name="connsiteX14-2205" fmla="*/ 5761942 w 5777230"/>
                    <a:gd name="connsiteY14-2206" fmla="*/ 468 h 4606769"/>
                    <a:gd name="connsiteX15-2207" fmla="*/ 5777230 w 5777230"/>
                    <a:gd name="connsiteY15-2208" fmla="*/ 0 h 4606769"/>
                    <a:gd name="connsiteX0-2209" fmla="*/ 5777230 w 5777230"/>
                    <a:gd name="connsiteY0-2210" fmla="*/ 0 h 4606769"/>
                    <a:gd name="connsiteX1-2211" fmla="*/ 5777230 w 5777230"/>
                    <a:gd name="connsiteY1-2212" fmla="*/ 63847 h 4606769"/>
                    <a:gd name="connsiteX2-2213" fmla="*/ 5541641 w 5777230"/>
                    <a:gd name="connsiteY2-2214" fmla="*/ 73003 h 4606769"/>
                    <a:gd name="connsiteX3-2215" fmla="*/ 2172652 w 5777230"/>
                    <a:gd name="connsiteY3-2216" fmla="*/ 371477 h 4606769"/>
                    <a:gd name="connsiteX4-2217" fmla="*/ 3657600 w 5777230"/>
                    <a:gd name="connsiteY4-2218" fmla="*/ 674849 h 4606769"/>
                    <a:gd name="connsiteX5-2219" fmla="*/ 1859280 w 5777230"/>
                    <a:gd name="connsiteY5-2220" fmla="*/ 1253969 h 4606769"/>
                    <a:gd name="connsiteX6-2221" fmla="*/ 5306853 w 5777230"/>
                    <a:gd name="connsiteY6-2222" fmla="*/ 2367441 h 4606769"/>
                    <a:gd name="connsiteX7-2223" fmla="*/ 0 w 5777230"/>
                    <a:gd name="connsiteY7-2224" fmla="*/ 4606769 h 4606769"/>
                    <a:gd name="connsiteX8-2225" fmla="*/ 2006 w 5777230"/>
                    <a:gd name="connsiteY8-2226" fmla="*/ 3197381 h 4606769"/>
                    <a:gd name="connsiteX9-2227" fmla="*/ 3639978 w 5777230"/>
                    <a:gd name="connsiteY9-2228" fmla="*/ 2276478 h 4606769"/>
                    <a:gd name="connsiteX10-2229" fmla="*/ 571023 w 5777230"/>
                    <a:gd name="connsiteY10-2230" fmla="*/ 1435420 h 4606769"/>
                    <a:gd name="connsiteX11-2231" fmla="*/ 2667000 w 5777230"/>
                    <a:gd name="connsiteY11-2232" fmla="*/ 659609 h 4606769"/>
                    <a:gd name="connsiteX12-2233" fmla="*/ 1336357 w 5777230"/>
                    <a:gd name="connsiteY12-2234" fmla="*/ 450535 h 4606769"/>
                    <a:gd name="connsiteX13-2235" fmla="*/ 2084705 w 5777230"/>
                    <a:gd name="connsiteY13-2236" fmla="*/ 188439 h 4606769"/>
                    <a:gd name="connsiteX14-2237" fmla="*/ 5761942 w 5777230"/>
                    <a:gd name="connsiteY14-2238" fmla="*/ 468 h 4606769"/>
                    <a:gd name="connsiteX15-2239" fmla="*/ 5777230 w 5777230"/>
                    <a:gd name="connsiteY15-2240" fmla="*/ 0 h 4606769"/>
                    <a:gd name="connsiteX0-2241" fmla="*/ 5777230 w 5777230"/>
                    <a:gd name="connsiteY0-2242" fmla="*/ 0 h 4606769"/>
                    <a:gd name="connsiteX1-2243" fmla="*/ 5777230 w 5777230"/>
                    <a:gd name="connsiteY1-2244" fmla="*/ 63847 h 4606769"/>
                    <a:gd name="connsiteX2-2245" fmla="*/ 5541641 w 5777230"/>
                    <a:gd name="connsiteY2-2246" fmla="*/ 73003 h 4606769"/>
                    <a:gd name="connsiteX3-2247" fmla="*/ 2172652 w 5777230"/>
                    <a:gd name="connsiteY3-2248" fmla="*/ 371477 h 4606769"/>
                    <a:gd name="connsiteX4-2249" fmla="*/ 3657600 w 5777230"/>
                    <a:gd name="connsiteY4-2250" fmla="*/ 674849 h 4606769"/>
                    <a:gd name="connsiteX5-2251" fmla="*/ 1859280 w 5777230"/>
                    <a:gd name="connsiteY5-2252" fmla="*/ 1253969 h 4606769"/>
                    <a:gd name="connsiteX6-2253" fmla="*/ 5306853 w 5777230"/>
                    <a:gd name="connsiteY6-2254" fmla="*/ 2367441 h 4606769"/>
                    <a:gd name="connsiteX7-2255" fmla="*/ 0 w 5777230"/>
                    <a:gd name="connsiteY7-2256" fmla="*/ 4606769 h 4606769"/>
                    <a:gd name="connsiteX8-2257" fmla="*/ 2006 w 5777230"/>
                    <a:gd name="connsiteY8-2258" fmla="*/ 3197381 h 4606769"/>
                    <a:gd name="connsiteX9-2259" fmla="*/ 3639978 w 5777230"/>
                    <a:gd name="connsiteY9-2260" fmla="*/ 2276478 h 4606769"/>
                    <a:gd name="connsiteX10-2261" fmla="*/ 571023 w 5777230"/>
                    <a:gd name="connsiteY10-2262" fmla="*/ 1435420 h 4606769"/>
                    <a:gd name="connsiteX11-2263" fmla="*/ 2667000 w 5777230"/>
                    <a:gd name="connsiteY11-2264" fmla="*/ 659609 h 4606769"/>
                    <a:gd name="connsiteX12-2265" fmla="*/ 1336357 w 5777230"/>
                    <a:gd name="connsiteY12-2266" fmla="*/ 450535 h 4606769"/>
                    <a:gd name="connsiteX13-2267" fmla="*/ 2084705 w 5777230"/>
                    <a:gd name="connsiteY13-2268" fmla="*/ 188439 h 4606769"/>
                    <a:gd name="connsiteX14-2269" fmla="*/ 5761942 w 5777230"/>
                    <a:gd name="connsiteY14-2270" fmla="*/ 468 h 4606769"/>
                    <a:gd name="connsiteX15-2271" fmla="*/ 5777230 w 5777230"/>
                    <a:gd name="connsiteY15-2272" fmla="*/ 0 h 4606769"/>
                    <a:gd name="connsiteX0-2273" fmla="*/ 5777230 w 5777230"/>
                    <a:gd name="connsiteY0-2274" fmla="*/ 0 h 4606769"/>
                    <a:gd name="connsiteX1-2275" fmla="*/ 5777230 w 5777230"/>
                    <a:gd name="connsiteY1-2276" fmla="*/ 63847 h 4606769"/>
                    <a:gd name="connsiteX2-2277" fmla="*/ 5541641 w 5777230"/>
                    <a:gd name="connsiteY2-2278" fmla="*/ 73003 h 4606769"/>
                    <a:gd name="connsiteX3-2279" fmla="*/ 2172652 w 5777230"/>
                    <a:gd name="connsiteY3-2280" fmla="*/ 371477 h 4606769"/>
                    <a:gd name="connsiteX4-2281" fmla="*/ 3657600 w 5777230"/>
                    <a:gd name="connsiteY4-2282" fmla="*/ 674849 h 4606769"/>
                    <a:gd name="connsiteX5-2283" fmla="*/ 1859280 w 5777230"/>
                    <a:gd name="connsiteY5-2284" fmla="*/ 1253969 h 4606769"/>
                    <a:gd name="connsiteX6-2285" fmla="*/ 5306853 w 5777230"/>
                    <a:gd name="connsiteY6-2286" fmla="*/ 2367441 h 4606769"/>
                    <a:gd name="connsiteX7-2287" fmla="*/ 0 w 5777230"/>
                    <a:gd name="connsiteY7-2288" fmla="*/ 4606769 h 4606769"/>
                    <a:gd name="connsiteX8-2289" fmla="*/ 2006 w 5777230"/>
                    <a:gd name="connsiteY8-2290" fmla="*/ 3197381 h 4606769"/>
                    <a:gd name="connsiteX9-2291" fmla="*/ 3639978 w 5777230"/>
                    <a:gd name="connsiteY9-2292" fmla="*/ 2276478 h 4606769"/>
                    <a:gd name="connsiteX10-2293" fmla="*/ 571023 w 5777230"/>
                    <a:gd name="connsiteY10-2294" fmla="*/ 1435420 h 4606769"/>
                    <a:gd name="connsiteX11-2295" fmla="*/ 2667000 w 5777230"/>
                    <a:gd name="connsiteY11-2296" fmla="*/ 659609 h 4606769"/>
                    <a:gd name="connsiteX12-2297" fmla="*/ 1336357 w 5777230"/>
                    <a:gd name="connsiteY12-2298" fmla="*/ 450535 h 4606769"/>
                    <a:gd name="connsiteX13-2299" fmla="*/ 2084705 w 5777230"/>
                    <a:gd name="connsiteY13-2300" fmla="*/ 188439 h 4606769"/>
                    <a:gd name="connsiteX14-2301" fmla="*/ 5761942 w 5777230"/>
                    <a:gd name="connsiteY14-2302" fmla="*/ 468 h 4606769"/>
                    <a:gd name="connsiteX15-2303" fmla="*/ 5777230 w 5777230"/>
                    <a:gd name="connsiteY15-2304" fmla="*/ 0 h 4606769"/>
                    <a:gd name="connsiteX0-2305" fmla="*/ 5777230 w 5777230"/>
                    <a:gd name="connsiteY0-2306" fmla="*/ 0 h 4606769"/>
                    <a:gd name="connsiteX1-2307" fmla="*/ 5777230 w 5777230"/>
                    <a:gd name="connsiteY1-2308" fmla="*/ 63847 h 4606769"/>
                    <a:gd name="connsiteX2-2309" fmla="*/ 5541641 w 5777230"/>
                    <a:gd name="connsiteY2-2310" fmla="*/ 73003 h 4606769"/>
                    <a:gd name="connsiteX3-2311" fmla="*/ 2172652 w 5777230"/>
                    <a:gd name="connsiteY3-2312" fmla="*/ 371477 h 4606769"/>
                    <a:gd name="connsiteX4-2313" fmla="*/ 3657600 w 5777230"/>
                    <a:gd name="connsiteY4-2314" fmla="*/ 674849 h 4606769"/>
                    <a:gd name="connsiteX5-2315" fmla="*/ 1859280 w 5777230"/>
                    <a:gd name="connsiteY5-2316" fmla="*/ 1253969 h 4606769"/>
                    <a:gd name="connsiteX6-2317" fmla="*/ 5306853 w 5777230"/>
                    <a:gd name="connsiteY6-2318" fmla="*/ 2367441 h 4606769"/>
                    <a:gd name="connsiteX7-2319" fmla="*/ 0 w 5777230"/>
                    <a:gd name="connsiteY7-2320" fmla="*/ 4606769 h 4606769"/>
                    <a:gd name="connsiteX8-2321" fmla="*/ 2006 w 5777230"/>
                    <a:gd name="connsiteY8-2322" fmla="*/ 3197381 h 4606769"/>
                    <a:gd name="connsiteX9-2323" fmla="*/ 3639978 w 5777230"/>
                    <a:gd name="connsiteY9-2324" fmla="*/ 2276478 h 4606769"/>
                    <a:gd name="connsiteX10-2325" fmla="*/ 571023 w 5777230"/>
                    <a:gd name="connsiteY10-2326" fmla="*/ 1435420 h 4606769"/>
                    <a:gd name="connsiteX11-2327" fmla="*/ 2667000 w 5777230"/>
                    <a:gd name="connsiteY11-2328" fmla="*/ 659609 h 4606769"/>
                    <a:gd name="connsiteX12-2329" fmla="*/ 1336357 w 5777230"/>
                    <a:gd name="connsiteY12-2330" fmla="*/ 450535 h 4606769"/>
                    <a:gd name="connsiteX13-2331" fmla="*/ 2084705 w 5777230"/>
                    <a:gd name="connsiteY13-2332" fmla="*/ 188439 h 4606769"/>
                    <a:gd name="connsiteX14-2333" fmla="*/ 5761942 w 5777230"/>
                    <a:gd name="connsiteY14-2334" fmla="*/ 468 h 4606769"/>
                    <a:gd name="connsiteX15-2335" fmla="*/ 5777230 w 5777230"/>
                    <a:gd name="connsiteY15-2336" fmla="*/ 0 h 4606769"/>
                    <a:gd name="connsiteX0-2337" fmla="*/ 5777230 w 5777230"/>
                    <a:gd name="connsiteY0-2338" fmla="*/ 0 h 4606769"/>
                    <a:gd name="connsiteX1-2339" fmla="*/ 5777230 w 5777230"/>
                    <a:gd name="connsiteY1-2340" fmla="*/ 63847 h 4606769"/>
                    <a:gd name="connsiteX2-2341" fmla="*/ 5541641 w 5777230"/>
                    <a:gd name="connsiteY2-2342" fmla="*/ 73003 h 4606769"/>
                    <a:gd name="connsiteX3-2343" fmla="*/ 2172652 w 5777230"/>
                    <a:gd name="connsiteY3-2344" fmla="*/ 371477 h 4606769"/>
                    <a:gd name="connsiteX4-2345" fmla="*/ 3657600 w 5777230"/>
                    <a:gd name="connsiteY4-2346" fmla="*/ 674849 h 4606769"/>
                    <a:gd name="connsiteX5-2347" fmla="*/ 1859280 w 5777230"/>
                    <a:gd name="connsiteY5-2348" fmla="*/ 1253969 h 4606769"/>
                    <a:gd name="connsiteX6-2349" fmla="*/ 5306853 w 5777230"/>
                    <a:gd name="connsiteY6-2350" fmla="*/ 2367441 h 4606769"/>
                    <a:gd name="connsiteX7-2351" fmla="*/ 0 w 5777230"/>
                    <a:gd name="connsiteY7-2352" fmla="*/ 4606769 h 4606769"/>
                    <a:gd name="connsiteX8-2353" fmla="*/ 2006 w 5777230"/>
                    <a:gd name="connsiteY8-2354" fmla="*/ 3197381 h 4606769"/>
                    <a:gd name="connsiteX9-2355" fmla="*/ 3639978 w 5777230"/>
                    <a:gd name="connsiteY9-2356" fmla="*/ 2276478 h 4606769"/>
                    <a:gd name="connsiteX10-2357" fmla="*/ 571023 w 5777230"/>
                    <a:gd name="connsiteY10-2358" fmla="*/ 1435420 h 4606769"/>
                    <a:gd name="connsiteX11-2359" fmla="*/ 2667000 w 5777230"/>
                    <a:gd name="connsiteY11-2360" fmla="*/ 659609 h 4606769"/>
                    <a:gd name="connsiteX12-2361" fmla="*/ 1336357 w 5777230"/>
                    <a:gd name="connsiteY12-2362" fmla="*/ 450535 h 4606769"/>
                    <a:gd name="connsiteX13-2363" fmla="*/ 2084705 w 5777230"/>
                    <a:gd name="connsiteY13-2364" fmla="*/ 188439 h 4606769"/>
                    <a:gd name="connsiteX14-2365" fmla="*/ 5761942 w 5777230"/>
                    <a:gd name="connsiteY14-2366" fmla="*/ 468 h 4606769"/>
                    <a:gd name="connsiteX15-2367" fmla="*/ 5777230 w 5777230"/>
                    <a:gd name="connsiteY15-2368" fmla="*/ 0 h 4606769"/>
                    <a:gd name="connsiteX0-2369" fmla="*/ 5777230 w 5777230"/>
                    <a:gd name="connsiteY0-2370" fmla="*/ 0 h 4606769"/>
                    <a:gd name="connsiteX1-2371" fmla="*/ 5777230 w 5777230"/>
                    <a:gd name="connsiteY1-2372" fmla="*/ 63847 h 4606769"/>
                    <a:gd name="connsiteX2-2373" fmla="*/ 5541641 w 5777230"/>
                    <a:gd name="connsiteY2-2374" fmla="*/ 73003 h 4606769"/>
                    <a:gd name="connsiteX3-2375" fmla="*/ 2172652 w 5777230"/>
                    <a:gd name="connsiteY3-2376" fmla="*/ 371477 h 4606769"/>
                    <a:gd name="connsiteX4-2377" fmla="*/ 3657600 w 5777230"/>
                    <a:gd name="connsiteY4-2378" fmla="*/ 674849 h 4606769"/>
                    <a:gd name="connsiteX5-2379" fmla="*/ 1859280 w 5777230"/>
                    <a:gd name="connsiteY5-2380" fmla="*/ 1253969 h 4606769"/>
                    <a:gd name="connsiteX6-2381" fmla="*/ 5306853 w 5777230"/>
                    <a:gd name="connsiteY6-2382" fmla="*/ 2367441 h 4606769"/>
                    <a:gd name="connsiteX7-2383" fmla="*/ 0 w 5777230"/>
                    <a:gd name="connsiteY7-2384" fmla="*/ 4606769 h 4606769"/>
                    <a:gd name="connsiteX8-2385" fmla="*/ 2006 w 5777230"/>
                    <a:gd name="connsiteY8-2386" fmla="*/ 3197381 h 4606769"/>
                    <a:gd name="connsiteX9-2387" fmla="*/ 3639978 w 5777230"/>
                    <a:gd name="connsiteY9-2388" fmla="*/ 2276478 h 4606769"/>
                    <a:gd name="connsiteX10-2389" fmla="*/ 571023 w 5777230"/>
                    <a:gd name="connsiteY10-2390" fmla="*/ 1435420 h 4606769"/>
                    <a:gd name="connsiteX11-2391" fmla="*/ 2667000 w 5777230"/>
                    <a:gd name="connsiteY11-2392" fmla="*/ 659609 h 4606769"/>
                    <a:gd name="connsiteX12-2393" fmla="*/ 1336357 w 5777230"/>
                    <a:gd name="connsiteY12-2394" fmla="*/ 450535 h 4606769"/>
                    <a:gd name="connsiteX13-2395" fmla="*/ 2084705 w 5777230"/>
                    <a:gd name="connsiteY13-2396" fmla="*/ 188439 h 4606769"/>
                    <a:gd name="connsiteX14-2397" fmla="*/ 5761942 w 5777230"/>
                    <a:gd name="connsiteY14-2398" fmla="*/ 468 h 4606769"/>
                    <a:gd name="connsiteX15-2399" fmla="*/ 5777230 w 5777230"/>
                    <a:gd name="connsiteY15-2400" fmla="*/ 0 h 4606769"/>
                    <a:gd name="connsiteX0-2401" fmla="*/ 5777230 w 5777230"/>
                    <a:gd name="connsiteY0-2402" fmla="*/ 0 h 4606769"/>
                    <a:gd name="connsiteX1-2403" fmla="*/ 5777230 w 5777230"/>
                    <a:gd name="connsiteY1-2404" fmla="*/ 63847 h 4606769"/>
                    <a:gd name="connsiteX2-2405" fmla="*/ 5541641 w 5777230"/>
                    <a:gd name="connsiteY2-2406" fmla="*/ 73003 h 4606769"/>
                    <a:gd name="connsiteX3-2407" fmla="*/ 2172652 w 5777230"/>
                    <a:gd name="connsiteY3-2408" fmla="*/ 371477 h 4606769"/>
                    <a:gd name="connsiteX4-2409" fmla="*/ 3657600 w 5777230"/>
                    <a:gd name="connsiteY4-2410" fmla="*/ 674849 h 4606769"/>
                    <a:gd name="connsiteX5-2411" fmla="*/ 1859280 w 5777230"/>
                    <a:gd name="connsiteY5-2412" fmla="*/ 1253969 h 4606769"/>
                    <a:gd name="connsiteX6-2413" fmla="*/ 5306853 w 5777230"/>
                    <a:gd name="connsiteY6-2414" fmla="*/ 2367441 h 4606769"/>
                    <a:gd name="connsiteX7-2415" fmla="*/ 0 w 5777230"/>
                    <a:gd name="connsiteY7-2416" fmla="*/ 4606769 h 4606769"/>
                    <a:gd name="connsiteX8-2417" fmla="*/ 2006 w 5777230"/>
                    <a:gd name="connsiteY8-2418" fmla="*/ 3197381 h 4606769"/>
                    <a:gd name="connsiteX9-2419" fmla="*/ 3639978 w 5777230"/>
                    <a:gd name="connsiteY9-2420" fmla="*/ 2276478 h 4606769"/>
                    <a:gd name="connsiteX10-2421" fmla="*/ 571023 w 5777230"/>
                    <a:gd name="connsiteY10-2422" fmla="*/ 1435420 h 4606769"/>
                    <a:gd name="connsiteX11-2423" fmla="*/ 2667000 w 5777230"/>
                    <a:gd name="connsiteY11-2424" fmla="*/ 659609 h 4606769"/>
                    <a:gd name="connsiteX12-2425" fmla="*/ 1336357 w 5777230"/>
                    <a:gd name="connsiteY12-2426" fmla="*/ 450535 h 4606769"/>
                    <a:gd name="connsiteX13-2427" fmla="*/ 2084705 w 5777230"/>
                    <a:gd name="connsiteY13-2428" fmla="*/ 188439 h 4606769"/>
                    <a:gd name="connsiteX14-2429" fmla="*/ 5761942 w 5777230"/>
                    <a:gd name="connsiteY14-2430" fmla="*/ 468 h 4606769"/>
                    <a:gd name="connsiteX15-2431" fmla="*/ 5777230 w 5777230"/>
                    <a:gd name="connsiteY15-2432" fmla="*/ 0 h 4606769"/>
                    <a:gd name="connsiteX0-2433" fmla="*/ 5777230 w 5777230"/>
                    <a:gd name="connsiteY0-2434" fmla="*/ 0 h 4606769"/>
                    <a:gd name="connsiteX1-2435" fmla="*/ 5777230 w 5777230"/>
                    <a:gd name="connsiteY1-2436" fmla="*/ 63847 h 4606769"/>
                    <a:gd name="connsiteX2-2437" fmla="*/ 5541641 w 5777230"/>
                    <a:gd name="connsiteY2-2438" fmla="*/ 73003 h 4606769"/>
                    <a:gd name="connsiteX3-2439" fmla="*/ 2172652 w 5777230"/>
                    <a:gd name="connsiteY3-2440" fmla="*/ 371477 h 4606769"/>
                    <a:gd name="connsiteX4-2441" fmla="*/ 3657600 w 5777230"/>
                    <a:gd name="connsiteY4-2442" fmla="*/ 674849 h 4606769"/>
                    <a:gd name="connsiteX5-2443" fmla="*/ 1859280 w 5777230"/>
                    <a:gd name="connsiteY5-2444" fmla="*/ 1253969 h 4606769"/>
                    <a:gd name="connsiteX6-2445" fmla="*/ 5306853 w 5777230"/>
                    <a:gd name="connsiteY6-2446" fmla="*/ 2367441 h 4606769"/>
                    <a:gd name="connsiteX7-2447" fmla="*/ 0 w 5777230"/>
                    <a:gd name="connsiteY7-2448" fmla="*/ 4606769 h 4606769"/>
                    <a:gd name="connsiteX8-2449" fmla="*/ 2006 w 5777230"/>
                    <a:gd name="connsiteY8-2450" fmla="*/ 3197381 h 4606769"/>
                    <a:gd name="connsiteX9-2451" fmla="*/ 3639978 w 5777230"/>
                    <a:gd name="connsiteY9-2452" fmla="*/ 2276478 h 4606769"/>
                    <a:gd name="connsiteX10-2453" fmla="*/ 571023 w 5777230"/>
                    <a:gd name="connsiteY10-2454" fmla="*/ 1435420 h 4606769"/>
                    <a:gd name="connsiteX11-2455" fmla="*/ 2667000 w 5777230"/>
                    <a:gd name="connsiteY11-2456" fmla="*/ 659609 h 4606769"/>
                    <a:gd name="connsiteX12-2457" fmla="*/ 1336357 w 5777230"/>
                    <a:gd name="connsiteY12-2458" fmla="*/ 450535 h 4606769"/>
                    <a:gd name="connsiteX13-2459" fmla="*/ 2084705 w 5777230"/>
                    <a:gd name="connsiteY13-2460" fmla="*/ 188439 h 4606769"/>
                    <a:gd name="connsiteX14-2461" fmla="*/ 5761942 w 5777230"/>
                    <a:gd name="connsiteY14-2462" fmla="*/ 468 h 4606769"/>
                    <a:gd name="connsiteX15-2463" fmla="*/ 5777230 w 5777230"/>
                    <a:gd name="connsiteY15-2464" fmla="*/ 0 h 4606769"/>
                    <a:gd name="connsiteX0-2465" fmla="*/ 5777230 w 5777230"/>
                    <a:gd name="connsiteY0-2466" fmla="*/ 0 h 4606769"/>
                    <a:gd name="connsiteX1-2467" fmla="*/ 5777230 w 5777230"/>
                    <a:gd name="connsiteY1-2468" fmla="*/ 63847 h 4606769"/>
                    <a:gd name="connsiteX2-2469" fmla="*/ 5541641 w 5777230"/>
                    <a:gd name="connsiteY2-2470" fmla="*/ 73003 h 4606769"/>
                    <a:gd name="connsiteX3-2471" fmla="*/ 2172652 w 5777230"/>
                    <a:gd name="connsiteY3-2472" fmla="*/ 371477 h 4606769"/>
                    <a:gd name="connsiteX4-2473" fmla="*/ 3657600 w 5777230"/>
                    <a:gd name="connsiteY4-2474" fmla="*/ 674849 h 4606769"/>
                    <a:gd name="connsiteX5-2475" fmla="*/ 1859280 w 5777230"/>
                    <a:gd name="connsiteY5-2476" fmla="*/ 1253969 h 4606769"/>
                    <a:gd name="connsiteX6-2477" fmla="*/ 5306853 w 5777230"/>
                    <a:gd name="connsiteY6-2478" fmla="*/ 2367441 h 4606769"/>
                    <a:gd name="connsiteX7-2479" fmla="*/ 0 w 5777230"/>
                    <a:gd name="connsiteY7-2480" fmla="*/ 4606769 h 4606769"/>
                    <a:gd name="connsiteX8-2481" fmla="*/ 2006 w 5777230"/>
                    <a:gd name="connsiteY8-2482" fmla="*/ 3197381 h 4606769"/>
                    <a:gd name="connsiteX9-2483" fmla="*/ 3639978 w 5777230"/>
                    <a:gd name="connsiteY9-2484" fmla="*/ 2276478 h 4606769"/>
                    <a:gd name="connsiteX10-2485" fmla="*/ 571023 w 5777230"/>
                    <a:gd name="connsiteY10-2486" fmla="*/ 1435420 h 4606769"/>
                    <a:gd name="connsiteX11-2487" fmla="*/ 2667000 w 5777230"/>
                    <a:gd name="connsiteY11-2488" fmla="*/ 659609 h 4606769"/>
                    <a:gd name="connsiteX12-2489" fmla="*/ 1336357 w 5777230"/>
                    <a:gd name="connsiteY12-2490" fmla="*/ 450535 h 4606769"/>
                    <a:gd name="connsiteX13-2491" fmla="*/ 2084705 w 5777230"/>
                    <a:gd name="connsiteY13-2492" fmla="*/ 188439 h 4606769"/>
                    <a:gd name="connsiteX14-2493" fmla="*/ 5761942 w 5777230"/>
                    <a:gd name="connsiteY14-2494" fmla="*/ 468 h 4606769"/>
                    <a:gd name="connsiteX15-2495" fmla="*/ 5777230 w 5777230"/>
                    <a:gd name="connsiteY15-2496" fmla="*/ 0 h 4606769"/>
                    <a:gd name="connsiteX0-2497" fmla="*/ 5777230 w 5777230"/>
                    <a:gd name="connsiteY0-2498" fmla="*/ 0 h 4606769"/>
                    <a:gd name="connsiteX1-2499" fmla="*/ 5777230 w 5777230"/>
                    <a:gd name="connsiteY1-2500" fmla="*/ 63847 h 4606769"/>
                    <a:gd name="connsiteX2-2501" fmla="*/ 5541641 w 5777230"/>
                    <a:gd name="connsiteY2-2502" fmla="*/ 73003 h 4606769"/>
                    <a:gd name="connsiteX3-2503" fmla="*/ 2172652 w 5777230"/>
                    <a:gd name="connsiteY3-2504" fmla="*/ 371477 h 4606769"/>
                    <a:gd name="connsiteX4-2505" fmla="*/ 3657600 w 5777230"/>
                    <a:gd name="connsiteY4-2506" fmla="*/ 674849 h 4606769"/>
                    <a:gd name="connsiteX5-2507" fmla="*/ 1859280 w 5777230"/>
                    <a:gd name="connsiteY5-2508" fmla="*/ 1253969 h 4606769"/>
                    <a:gd name="connsiteX6-2509" fmla="*/ 5306853 w 5777230"/>
                    <a:gd name="connsiteY6-2510" fmla="*/ 2367441 h 4606769"/>
                    <a:gd name="connsiteX7-2511" fmla="*/ 0 w 5777230"/>
                    <a:gd name="connsiteY7-2512" fmla="*/ 4606769 h 4606769"/>
                    <a:gd name="connsiteX8-2513" fmla="*/ 2006 w 5777230"/>
                    <a:gd name="connsiteY8-2514" fmla="*/ 3197381 h 4606769"/>
                    <a:gd name="connsiteX9-2515" fmla="*/ 3639978 w 5777230"/>
                    <a:gd name="connsiteY9-2516" fmla="*/ 2276478 h 4606769"/>
                    <a:gd name="connsiteX10-2517" fmla="*/ 571023 w 5777230"/>
                    <a:gd name="connsiteY10-2518" fmla="*/ 1435420 h 4606769"/>
                    <a:gd name="connsiteX11-2519" fmla="*/ 2667000 w 5777230"/>
                    <a:gd name="connsiteY11-2520" fmla="*/ 659609 h 4606769"/>
                    <a:gd name="connsiteX12-2521" fmla="*/ 1336357 w 5777230"/>
                    <a:gd name="connsiteY12-2522" fmla="*/ 450535 h 4606769"/>
                    <a:gd name="connsiteX13-2523" fmla="*/ 2084705 w 5777230"/>
                    <a:gd name="connsiteY13-2524" fmla="*/ 188439 h 4606769"/>
                    <a:gd name="connsiteX14-2525" fmla="*/ 5761942 w 5777230"/>
                    <a:gd name="connsiteY14-2526" fmla="*/ 468 h 4606769"/>
                    <a:gd name="connsiteX15-2527" fmla="*/ 5777230 w 5777230"/>
                    <a:gd name="connsiteY15-2528" fmla="*/ 0 h 4606769"/>
                    <a:gd name="connsiteX0-2529" fmla="*/ 5777230 w 5777230"/>
                    <a:gd name="connsiteY0-2530" fmla="*/ 0 h 4606769"/>
                    <a:gd name="connsiteX1-2531" fmla="*/ 5777230 w 5777230"/>
                    <a:gd name="connsiteY1-2532" fmla="*/ 63847 h 4606769"/>
                    <a:gd name="connsiteX2-2533" fmla="*/ 5541641 w 5777230"/>
                    <a:gd name="connsiteY2-2534" fmla="*/ 73003 h 4606769"/>
                    <a:gd name="connsiteX3-2535" fmla="*/ 2172652 w 5777230"/>
                    <a:gd name="connsiteY3-2536" fmla="*/ 371477 h 4606769"/>
                    <a:gd name="connsiteX4-2537" fmla="*/ 3657600 w 5777230"/>
                    <a:gd name="connsiteY4-2538" fmla="*/ 674849 h 4606769"/>
                    <a:gd name="connsiteX5-2539" fmla="*/ 1859280 w 5777230"/>
                    <a:gd name="connsiteY5-2540" fmla="*/ 1253969 h 4606769"/>
                    <a:gd name="connsiteX6-2541" fmla="*/ 5306853 w 5777230"/>
                    <a:gd name="connsiteY6-2542" fmla="*/ 2367441 h 4606769"/>
                    <a:gd name="connsiteX7-2543" fmla="*/ 0 w 5777230"/>
                    <a:gd name="connsiteY7-2544" fmla="*/ 4606769 h 4606769"/>
                    <a:gd name="connsiteX8-2545" fmla="*/ 2006 w 5777230"/>
                    <a:gd name="connsiteY8-2546" fmla="*/ 3197381 h 4606769"/>
                    <a:gd name="connsiteX9-2547" fmla="*/ 3639978 w 5777230"/>
                    <a:gd name="connsiteY9-2548" fmla="*/ 2276478 h 4606769"/>
                    <a:gd name="connsiteX10-2549" fmla="*/ 571023 w 5777230"/>
                    <a:gd name="connsiteY10-2550" fmla="*/ 1435420 h 4606769"/>
                    <a:gd name="connsiteX11-2551" fmla="*/ 2667000 w 5777230"/>
                    <a:gd name="connsiteY11-2552" fmla="*/ 659609 h 4606769"/>
                    <a:gd name="connsiteX12-2553" fmla="*/ 1336357 w 5777230"/>
                    <a:gd name="connsiteY12-2554" fmla="*/ 450535 h 4606769"/>
                    <a:gd name="connsiteX13-2555" fmla="*/ 2084705 w 5777230"/>
                    <a:gd name="connsiteY13-2556" fmla="*/ 188439 h 4606769"/>
                    <a:gd name="connsiteX14-2557" fmla="*/ 5761942 w 5777230"/>
                    <a:gd name="connsiteY14-2558" fmla="*/ 468 h 4606769"/>
                    <a:gd name="connsiteX15-2559" fmla="*/ 5777230 w 5777230"/>
                    <a:gd name="connsiteY15-2560" fmla="*/ 0 h 4606769"/>
                    <a:gd name="connsiteX0-2561" fmla="*/ 5777230 w 5777230"/>
                    <a:gd name="connsiteY0-2562" fmla="*/ 0 h 4606769"/>
                    <a:gd name="connsiteX1-2563" fmla="*/ 5777230 w 5777230"/>
                    <a:gd name="connsiteY1-2564" fmla="*/ 63847 h 4606769"/>
                    <a:gd name="connsiteX2-2565" fmla="*/ 5541641 w 5777230"/>
                    <a:gd name="connsiteY2-2566" fmla="*/ 73003 h 4606769"/>
                    <a:gd name="connsiteX3-2567" fmla="*/ 2172652 w 5777230"/>
                    <a:gd name="connsiteY3-2568" fmla="*/ 371477 h 4606769"/>
                    <a:gd name="connsiteX4-2569" fmla="*/ 3657600 w 5777230"/>
                    <a:gd name="connsiteY4-2570" fmla="*/ 674849 h 4606769"/>
                    <a:gd name="connsiteX5-2571" fmla="*/ 1859280 w 5777230"/>
                    <a:gd name="connsiteY5-2572" fmla="*/ 1253969 h 4606769"/>
                    <a:gd name="connsiteX6-2573" fmla="*/ 5306853 w 5777230"/>
                    <a:gd name="connsiteY6-2574" fmla="*/ 2367441 h 4606769"/>
                    <a:gd name="connsiteX7-2575" fmla="*/ 0 w 5777230"/>
                    <a:gd name="connsiteY7-2576" fmla="*/ 4606769 h 4606769"/>
                    <a:gd name="connsiteX8-2577" fmla="*/ 2006 w 5777230"/>
                    <a:gd name="connsiteY8-2578" fmla="*/ 3197381 h 4606769"/>
                    <a:gd name="connsiteX9-2579" fmla="*/ 3639978 w 5777230"/>
                    <a:gd name="connsiteY9-2580" fmla="*/ 2276478 h 4606769"/>
                    <a:gd name="connsiteX10-2581" fmla="*/ 571023 w 5777230"/>
                    <a:gd name="connsiteY10-2582" fmla="*/ 1435420 h 4606769"/>
                    <a:gd name="connsiteX11-2583" fmla="*/ 2667000 w 5777230"/>
                    <a:gd name="connsiteY11-2584" fmla="*/ 659609 h 4606769"/>
                    <a:gd name="connsiteX12-2585" fmla="*/ 1336357 w 5777230"/>
                    <a:gd name="connsiteY12-2586" fmla="*/ 450535 h 4606769"/>
                    <a:gd name="connsiteX13-2587" fmla="*/ 2084705 w 5777230"/>
                    <a:gd name="connsiteY13-2588" fmla="*/ 188439 h 4606769"/>
                    <a:gd name="connsiteX14-2589" fmla="*/ 5761942 w 5777230"/>
                    <a:gd name="connsiteY14-2590" fmla="*/ 468 h 4606769"/>
                    <a:gd name="connsiteX15-2591" fmla="*/ 5777230 w 5777230"/>
                    <a:gd name="connsiteY15-2592" fmla="*/ 0 h 4606769"/>
                    <a:gd name="connsiteX0-2593" fmla="*/ 5777230 w 5777230"/>
                    <a:gd name="connsiteY0-2594" fmla="*/ 0 h 4606769"/>
                    <a:gd name="connsiteX1-2595" fmla="*/ 5777230 w 5777230"/>
                    <a:gd name="connsiteY1-2596" fmla="*/ 63847 h 4606769"/>
                    <a:gd name="connsiteX2-2597" fmla="*/ 5541641 w 5777230"/>
                    <a:gd name="connsiteY2-2598" fmla="*/ 73003 h 4606769"/>
                    <a:gd name="connsiteX3-2599" fmla="*/ 2172652 w 5777230"/>
                    <a:gd name="connsiteY3-2600" fmla="*/ 371477 h 4606769"/>
                    <a:gd name="connsiteX4-2601" fmla="*/ 3657600 w 5777230"/>
                    <a:gd name="connsiteY4-2602" fmla="*/ 674849 h 4606769"/>
                    <a:gd name="connsiteX5-2603" fmla="*/ 1859280 w 5777230"/>
                    <a:gd name="connsiteY5-2604" fmla="*/ 1253969 h 4606769"/>
                    <a:gd name="connsiteX6-2605" fmla="*/ 5306853 w 5777230"/>
                    <a:gd name="connsiteY6-2606" fmla="*/ 2367441 h 4606769"/>
                    <a:gd name="connsiteX7-2607" fmla="*/ 0 w 5777230"/>
                    <a:gd name="connsiteY7-2608" fmla="*/ 4606769 h 4606769"/>
                    <a:gd name="connsiteX8-2609" fmla="*/ 2006 w 5777230"/>
                    <a:gd name="connsiteY8-2610" fmla="*/ 3197381 h 4606769"/>
                    <a:gd name="connsiteX9-2611" fmla="*/ 3639978 w 5777230"/>
                    <a:gd name="connsiteY9-2612" fmla="*/ 2276478 h 4606769"/>
                    <a:gd name="connsiteX10-2613" fmla="*/ 571023 w 5777230"/>
                    <a:gd name="connsiteY10-2614" fmla="*/ 1435420 h 4606769"/>
                    <a:gd name="connsiteX11-2615" fmla="*/ 2667000 w 5777230"/>
                    <a:gd name="connsiteY11-2616" fmla="*/ 659609 h 4606769"/>
                    <a:gd name="connsiteX12-2617" fmla="*/ 1336357 w 5777230"/>
                    <a:gd name="connsiteY12-2618" fmla="*/ 450535 h 4606769"/>
                    <a:gd name="connsiteX13-2619" fmla="*/ 2084705 w 5777230"/>
                    <a:gd name="connsiteY13-2620" fmla="*/ 188439 h 4606769"/>
                    <a:gd name="connsiteX14-2621" fmla="*/ 5761942 w 5777230"/>
                    <a:gd name="connsiteY14-2622" fmla="*/ 468 h 4606769"/>
                    <a:gd name="connsiteX15-2623" fmla="*/ 5777230 w 5777230"/>
                    <a:gd name="connsiteY15-2624" fmla="*/ 0 h 4606769"/>
                    <a:gd name="connsiteX0-2625" fmla="*/ 5777230 w 5777230"/>
                    <a:gd name="connsiteY0-2626" fmla="*/ 0 h 4606769"/>
                    <a:gd name="connsiteX1-2627" fmla="*/ 5777230 w 5777230"/>
                    <a:gd name="connsiteY1-2628" fmla="*/ 63847 h 4606769"/>
                    <a:gd name="connsiteX2-2629" fmla="*/ 5541641 w 5777230"/>
                    <a:gd name="connsiteY2-2630" fmla="*/ 73003 h 4606769"/>
                    <a:gd name="connsiteX3-2631" fmla="*/ 2172652 w 5777230"/>
                    <a:gd name="connsiteY3-2632" fmla="*/ 371477 h 4606769"/>
                    <a:gd name="connsiteX4-2633" fmla="*/ 3657600 w 5777230"/>
                    <a:gd name="connsiteY4-2634" fmla="*/ 674849 h 4606769"/>
                    <a:gd name="connsiteX5-2635" fmla="*/ 1859280 w 5777230"/>
                    <a:gd name="connsiteY5-2636" fmla="*/ 1253969 h 4606769"/>
                    <a:gd name="connsiteX6-2637" fmla="*/ 5306853 w 5777230"/>
                    <a:gd name="connsiteY6-2638" fmla="*/ 2367441 h 4606769"/>
                    <a:gd name="connsiteX7-2639" fmla="*/ 0 w 5777230"/>
                    <a:gd name="connsiteY7-2640" fmla="*/ 4606769 h 4606769"/>
                    <a:gd name="connsiteX8-2641" fmla="*/ 2006 w 5777230"/>
                    <a:gd name="connsiteY8-2642" fmla="*/ 3197381 h 4606769"/>
                    <a:gd name="connsiteX9-2643" fmla="*/ 3639978 w 5777230"/>
                    <a:gd name="connsiteY9-2644" fmla="*/ 2276478 h 4606769"/>
                    <a:gd name="connsiteX10-2645" fmla="*/ 571023 w 5777230"/>
                    <a:gd name="connsiteY10-2646" fmla="*/ 1435420 h 4606769"/>
                    <a:gd name="connsiteX11-2647" fmla="*/ 2667000 w 5777230"/>
                    <a:gd name="connsiteY11-2648" fmla="*/ 659609 h 4606769"/>
                    <a:gd name="connsiteX12-2649" fmla="*/ 1336357 w 5777230"/>
                    <a:gd name="connsiteY12-2650" fmla="*/ 450535 h 4606769"/>
                    <a:gd name="connsiteX13-2651" fmla="*/ 2084705 w 5777230"/>
                    <a:gd name="connsiteY13-2652" fmla="*/ 188439 h 4606769"/>
                    <a:gd name="connsiteX14-2653" fmla="*/ 5761942 w 5777230"/>
                    <a:gd name="connsiteY14-2654" fmla="*/ 468 h 4606769"/>
                    <a:gd name="connsiteX15-2655" fmla="*/ 5777230 w 5777230"/>
                    <a:gd name="connsiteY15-2656" fmla="*/ 0 h 4606769"/>
                    <a:gd name="connsiteX0-2657" fmla="*/ 5777230 w 5777230"/>
                    <a:gd name="connsiteY0-2658" fmla="*/ 0 h 4606769"/>
                    <a:gd name="connsiteX1-2659" fmla="*/ 5777230 w 5777230"/>
                    <a:gd name="connsiteY1-2660" fmla="*/ 63847 h 4606769"/>
                    <a:gd name="connsiteX2-2661" fmla="*/ 5541641 w 5777230"/>
                    <a:gd name="connsiteY2-2662" fmla="*/ 73003 h 4606769"/>
                    <a:gd name="connsiteX3-2663" fmla="*/ 2172652 w 5777230"/>
                    <a:gd name="connsiteY3-2664" fmla="*/ 371477 h 4606769"/>
                    <a:gd name="connsiteX4-2665" fmla="*/ 3657600 w 5777230"/>
                    <a:gd name="connsiteY4-2666" fmla="*/ 674849 h 4606769"/>
                    <a:gd name="connsiteX5-2667" fmla="*/ 1859280 w 5777230"/>
                    <a:gd name="connsiteY5-2668" fmla="*/ 1253969 h 4606769"/>
                    <a:gd name="connsiteX6-2669" fmla="*/ 5306853 w 5777230"/>
                    <a:gd name="connsiteY6-2670" fmla="*/ 2367441 h 4606769"/>
                    <a:gd name="connsiteX7-2671" fmla="*/ 0 w 5777230"/>
                    <a:gd name="connsiteY7-2672" fmla="*/ 4606769 h 4606769"/>
                    <a:gd name="connsiteX8-2673" fmla="*/ 2006 w 5777230"/>
                    <a:gd name="connsiteY8-2674" fmla="*/ 3197381 h 4606769"/>
                    <a:gd name="connsiteX9-2675" fmla="*/ 3639978 w 5777230"/>
                    <a:gd name="connsiteY9-2676" fmla="*/ 2276478 h 4606769"/>
                    <a:gd name="connsiteX10-2677" fmla="*/ 571023 w 5777230"/>
                    <a:gd name="connsiteY10-2678" fmla="*/ 1435420 h 4606769"/>
                    <a:gd name="connsiteX11-2679" fmla="*/ 2667000 w 5777230"/>
                    <a:gd name="connsiteY11-2680" fmla="*/ 659609 h 4606769"/>
                    <a:gd name="connsiteX12-2681" fmla="*/ 1336357 w 5777230"/>
                    <a:gd name="connsiteY12-2682" fmla="*/ 450535 h 4606769"/>
                    <a:gd name="connsiteX13-2683" fmla="*/ 2084705 w 5777230"/>
                    <a:gd name="connsiteY13-2684" fmla="*/ 188439 h 4606769"/>
                    <a:gd name="connsiteX14-2685" fmla="*/ 5761942 w 5777230"/>
                    <a:gd name="connsiteY14-2686" fmla="*/ 468 h 4606769"/>
                    <a:gd name="connsiteX15-2687" fmla="*/ 5777230 w 5777230"/>
                    <a:gd name="connsiteY15-2688" fmla="*/ 0 h 4606769"/>
                    <a:gd name="connsiteX0-2689" fmla="*/ 5777230 w 5777230"/>
                    <a:gd name="connsiteY0-2690" fmla="*/ 0 h 4606769"/>
                    <a:gd name="connsiteX1-2691" fmla="*/ 5777230 w 5777230"/>
                    <a:gd name="connsiteY1-2692" fmla="*/ 63847 h 4606769"/>
                    <a:gd name="connsiteX2-2693" fmla="*/ 5541641 w 5777230"/>
                    <a:gd name="connsiteY2-2694" fmla="*/ 73003 h 4606769"/>
                    <a:gd name="connsiteX3-2695" fmla="*/ 2172652 w 5777230"/>
                    <a:gd name="connsiteY3-2696" fmla="*/ 371477 h 4606769"/>
                    <a:gd name="connsiteX4-2697" fmla="*/ 3657600 w 5777230"/>
                    <a:gd name="connsiteY4-2698" fmla="*/ 674849 h 4606769"/>
                    <a:gd name="connsiteX5-2699" fmla="*/ 1859280 w 5777230"/>
                    <a:gd name="connsiteY5-2700" fmla="*/ 1253969 h 4606769"/>
                    <a:gd name="connsiteX6-2701" fmla="*/ 5306853 w 5777230"/>
                    <a:gd name="connsiteY6-2702" fmla="*/ 2367441 h 4606769"/>
                    <a:gd name="connsiteX7-2703" fmla="*/ 0 w 5777230"/>
                    <a:gd name="connsiteY7-2704" fmla="*/ 4606769 h 4606769"/>
                    <a:gd name="connsiteX8-2705" fmla="*/ 2006 w 5777230"/>
                    <a:gd name="connsiteY8-2706" fmla="*/ 3197381 h 4606769"/>
                    <a:gd name="connsiteX9-2707" fmla="*/ 3639978 w 5777230"/>
                    <a:gd name="connsiteY9-2708" fmla="*/ 2276478 h 4606769"/>
                    <a:gd name="connsiteX10-2709" fmla="*/ 571023 w 5777230"/>
                    <a:gd name="connsiteY10-2710" fmla="*/ 1435420 h 4606769"/>
                    <a:gd name="connsiteX11-2711" fmla="*/ 2667000 w 5777230"/>
                    <a:gd name="connsiteY11-2712" fmla="*/ 659609 h 4606769"/>
                    <a:gd name="connsiteX12-2713" fmla="*/ 1336357 w 5777230"/>
                    <a:gd name="connsiteY12-2714" fmla="*/ 450535 h 4606769"/>
                    <a:gd name="connsiteX13-2715" fmla="*/ 2084705 w 5777230"/>
                    <a:gd name="connsiteY13-2716" fmla="*/ 188439 h 4606769"/>
                    <a:gd name="connsiteX14-2717" fmla="*/ 5761942 w 5777230"/>
                    <a:gd name="connsiteY14-2718" fmla="*/ 468 h 4606769"/>
                    <a:gd name="connsiteX15-2719" fmla="*/ 5777230 w 5777230"/>
                    <a:gd name="connsiteY15-2720" fmla="*/ 0 h 4606769"/>
                    <a:gd name="connsiteX0-2721" fmla="*/ 5777230 w 5777230"/>
                    <a:gd name="connsiteY0-2722" fmla="*/ 0 h 4606769"/>
                    <a:gd name="connsiteX1-2723" fmla="*/ 5777230 w 5777230"/>
                    <a:gd name="connsiteY1-2724" fmla="*/ 63847 h 4606769"/>
                    <a:gd name="connsiteX2-2725" fmla="*/ 5541641 w 5777230"/>
                    <a:gd name="connsiteY2-2726" fmla="*/ 73003 h 4606769"/>
                    <a:gd name="connsiteX3-2727" fmla="*/ 2172652 w 5777230"/>
                    <a:gd name="connsiteY3-2728" fmla="*/ 371477 h 4606769"/>
                    <a:gd name="connsiteX4-2729" fmla="*/ 3657600 w 5777230"/>
                    <a:gd name="connsiteY4-2730" fmla="*/ 674849 h 4606769"/>
                    <a:gd name="connsiteX5-2731" fmla="*/ 1859280 w 5777230"/>
                    <a:gd name="connsiteY5-2732" fmla="*/ 1253969 h 4606769"/>
                    <a:gd name="connsiteX6-2733" fmla="*/ 5306853 w 5777230"/>
                    <a:gd name="connsiteY6-2734" fmla="*/ 2367441 h 4606769"/>
                    <a:gd name="connsiteX7-2735" fmla="*/ 0 w 5777230"/>
                    <a:gd name="connsiteY7-2736" fmla="*/ 4606769 h 4606769"/>
                    <a:gd name="connsiteX8-2737" fmla="*/ 2006 w 5777230"/>
                    <a:gd name="connsiteY8-2738" fmla="*/ 3197381 h 4606769"/>
                    <a:gd name="connsiteX9-2739" fmla="*/ 3639978 w 5777230"/>
                    <a:gd name="connsiteY9-2740" fmla="*/ 2276478 h 4606769"/>
                    <a:gd name="connsiteX10-2741" fmla="*/ 571023 w 5777230"/>
                    <a:gd name="connsiteY10-2742" fmla="*/ 1435420 h 4606769"/>
                    <a:gd name="connsiteX11-2743" fmla="*/ 2667000 w 5777230"/>
                    <a:gd name="connsiteY11-2744" fmla="*/ 659609 h 4606769"/>
                    <a:gd name="connsiteX12-2745" fmla="*/ 1336357 w 5777230"/>
                    <a:gd name="connsiteY12-2746" fmla="*/ 450535 h 4606769"/>
                    <a:gd name="connsiteX13-2747" fmla="*/ 2084705 w 5777230"/>
                    <a:gd name="connsiteY13-2748" fmla="*/ 188439 h 4606769"/>
                    <a:gd name="connsiteX14-2749" fmla="*/ 5761942 w 5777230"/>
                    <a:gd name="connsiteY14-2750" fmla="*/ 468 h 4606769"/>
                    <a:gd name="connsiteX15-2751" fmla="*/ 5777230 w 5777230"/>
                    <a:gd name="connsiteY15-2752" fmla="*/ 0 h 4606769"/>
                    <a:gd name="connsiteX0-2753" fmla="*/ 5777230 w 5777230"/>
                    <a:gd name="connsiteY0-2754" fmla="*/ 0 h 4606769"/>
                    <a:gd name="connsiteX1-2755" fmla="*/ 5777230 w 5777230"/>
                    <a:gd name="connsiteY1-2756" fmla="*/ 63847 h 4606769"/>
                    <a:gd name="connsiteX2-2757" fmla="*/ 5541641 w 5777230"/>
                    <a:gd name="connsiteY2-2758" fmla="*/ 73003 h 4606769"/>
                    <a:gd name="connsiteX3-2759" fmla="*/ 2172652 w 5777230"/>
                    <a:gd name="connsiteY3-2760" fmla="*/ 371477 h 4606769"/>
                    <a:gd name="connsiteX4-2761" fmla="*/ 3657600 w 5777230"/>
                    <a:gd name="connsiteY4-2762" fmla="*/ 674849 h 4606769"/>
                    <a:gd name="connsiteX5-2763" fmla="*/ 1859280 w 5777230"/>
                    <a:gd name="connsiteY5-2764" fmla="*/ 1253969 h 4606769"/>
                    <a:gd name="connsiteX6-2765" fmla="*/ 5306853 w 5777230"/>
                    <a:gd name="connsiteY6-2766" fmla="*/ 2367441 h 4606769"/>
                    <a:gd name="connsiteX7-2767" fmla="*/ 0 w 5777230"/>
                    <a:gd name="connsiteY7-2768" fmla="*/ 4606769 h 4606769"/>
                    <a:gd name="connsiteX8-2769" fmla="*/ 2006 w 5777230"/>
                    <a:gd name="connsiteY8-2770" fmla="*/ 3197381 h 4606769"/>
                    <a:gd name="connsiteX9-2771" fmla="*/ 3639978 w 5777230"/>
                    <a:gd name="connsiteY9-2772" fmla="*/ 2276478 h 4606769"/>
                    <a:gd name="connsiteX10-2773" fmla="*/ 571023 w 5777230"/>
                    <a:gd name="connsiteY10-2774" fmla="*/ 1435420 h 4606769"/>
                    <a:gd name="connsiteX11-2775" fmla="*/ 2667000 w 5777230"/>
                    <a:gd name="connsiteY11-2776" fmla="*/ 659609 h 4606769"/>
                    <a:gd name="connsiteX12-2777" fmla="*/ 1336357 w 5777230"/>
                    <a:gd name="connsiteY12-2778" fmla="*/ 450535 h 4606769"/>
                    <a:gd name="connsiteX13-2779" fmla="*/ 2084705 w 5777230"/>
                    <a:gd name="connsiteY13-2780" fmla="*/ 188439 h 4606769"/>
                    <a:gd name="connsiteX14-2781" fmla="*/ 5761942 w 5777230"/>
                    <a:gd name="connsiteY14-2782" fmla="*/ 468 h 4606769"/>
                    <a:gd name="connsiteX15-2783" fmla="*/ 5777230 w 5777230"/>
                    <a:gd name="connsiteY15-2784" fmla="*/ 0 h 4606769"/>
                    <a:gd name="connsiteX0-2785" fmla="*/ 5777230 w 5777230"/>
                    <a:gd name="connsiteY0-2786" fmla="*/ 0 h 4606769"/>
                    <a:gd name="connsiteX1-2787" fmla="*/ 5777230 w 5777230"/>
                    <a:gd name="connsiteY1-2788" fmla="*/ 63847 h 4606769"/>
                    <a:gd name="connsiteX2-2789" fmla="*/ 5541641 w 5777230"/>
                    <a:gd name="connsiteY2-2790" fmla="*/ 73003 h 4606769"/>
                    <a:gd name="connsiteX3-2791" fmla="*/ 2172652 w 5777230"/>
                    <a:gd name="connsiteY3-2792" fmla="*/ 371477 h 4606769"/>
                    <a:gd name="connsiteX4-2793" fmla="*/ 3657600 w 5777230"/>
                    <a:gd name="connsiteY4-2794" fmla="*/ 674849 h 4606769"/>
                    <a:gd name="connsiteX5-2795" fmla="*/ 1859280 w 5777230"/>
                    <a:gd name="connsiteY5-2796" fmla="*/ 1253969 h 4606769"/>
                    <a:gd name="connsiteX6-2797" fmla="*/ 5306853 w 5777230"/>
                    <a:gd name="connsiteY6-2798" fmla="*/ 2367441 h 4606769"/>
                    <a:gd name="connsiteX7-2799" fmla="*/ 0 w 5777230"/>
                    <a:gd name="connsiteY7-2800" fmla="*/ 4606769 h 4606769"/>
                    <a:gd name="connsiteX8-2801" fmla="*/ 2006 w 5777230"/>
                    <a:gd name="connsiteY8-2802" fmla="*/ 3197381 h 4606769"/>
                    <a:gd name="connsiteX9-2803" fmla="*/ 3639978 w 5777230"/>
                    <a:gd name="connsiteY9-2804" fmla="*/ 2276478 h 4606769"/>
                    <a:gd name="connsiteX10-2805" fmla="*/ 571023 w 5777230"/>
                    <a:gd name="connsiteY10-2806" fmla="*/ 1435420 h 4606769"/>
                    <a:gd name="connsiteX11-2807" fmla="*/ 2667000 w 5777230"/>
                    <a:gd name="connsiteY11-2808" fmla="*/ 659609 h 4606769"/>
                    <a:gd name="connsiteX12-2809" fmla="*/ 1336357 w 5777230"/>
                    <a:gd name="connsiteY12-2810" fmla="*/ 450535 h 4606769"/>
                    <a:gd name="connsiteX13-2811" fmla="*/ 2084705 w 5777230"/>
                    <a:gd name="connsiteY13-2812" fmla="*/ 188439 h 4606769"/>
                    <a:gd name="connsiteX14-2813" fmla="*/ 5761942 w 5777230"/>
                    <a:gd name="connsiteY14-2814" fmla="*/ 468 h 4606769"/>
                    <a:gd name="connsiteX15-2815" fmla="*/ 5777230 w 5777230"/>
                    <a:gd name="connsiteY15-2816" fmla="*/ 0 h 4606769"/>
                    <a:gd name="connsiteX0-2817" fmla="*/ 5777230 w 5777230"/>
                    <a:gd name="connsiteY0-2818" fmla="*/ 0 h 4606769"/>
                    <a:gd name="connsiteX1-2819" fmla="*/ 5777230 w 5777230"/>
                    <a:gd name="connsiteY1-2820" fmla="*/ 63847 h 4606769"/>
                    <a:gd name="connsiteX2-2821" fmla="*/ 5541641 w 5777230"/>
                    <a:gd name="connsiteY2-2822" fmla="*/ 73003 h 4606769"/>
                    <a:gd name="connsiteX3-2823" fmla="*/ 2172652 w 5777230"/>
                    <a:gd name="connsiteY3-2824" fmla="*/ 371477 h 4606769"/>
                    <a:gd name="connsiteX4-2825" fmla="*/ 3657600 w 5777230"/>
                    <a:gd name="connsiteY4-2826" fmla="*/ 674849 h 4606769"/>
                    <a:gd name="connsiteX5-2827" fmla="*/ 1859280 w 5777230"/>
                    <a:gd name="connsiteY5-2828" fmla="*/ 1253969 h 4606769"/>
                    <a:gd name="connsiteX6-2829" fmla="*/ 5306853 w 5777230"/>
                    <a:gd name="connsiteY6-2830" fmla="*/ 2367441 h 4606769"/>
                    <a:gd name="connsiteX7-2831" fmla="*/ 0 w 5777230"/>
                    <a:gd name="connsiteY7-2832" fmla="*/ 4606769 h 4606769"/>
                    <a:gd name="connsiteX8-2833" fmla="*/ 2006 w 5777230"/>
                    <a:gd name="connsiteY8-2834" fmla="*/ 3197381 h 4606769"/>
                    <a:gd name="connsiteX9-2835" fmla="*/ 3639978 w 5777230"/>
                    <a:gd name="connsiteY9-2836" fmla="*/ 2276478 h 4606769"/>
                    <a:gd name="connsiteX10-2837" fmla="*/ 571023 w 5777230"/>
                    <a:gd name="connsiteY10-2838" fmla="*/ 1435420 h 4606769"/>
                    <a:gd name="connsiteX11-2839" fmla="*/ 2667000 w 5777230"/>
                    <a:gd name="connsiteY11-2840" fmla="*/ 659609 h 4606769"/>
                    <a:gd name="connsiteX12-2841" fmla="*/ 1336357 w 5777230"/>
                    <a:gd name="connsiteY12-2842" fmla="*/ 450535 h 4606769"/>
                    <a:gd name="connsiteX13-2843" fmla="*/ 2084705 w 5777230"/>
                    <a:gd name="connsiteY13-2844" fmla="*/ 188439 h 4606769"/>
                    <a:gd name="connsiteX14-2845" fmla="*/ 5761942 w 5777230"/>
                    <a:gd name="connsiteY14-2846" fmla="*/ 468 h 4606769"/>
                    <a:gd name="connsiteX15-2847" fmla="*/ 5777230 w 5777230"/>
                    <a:gd name="connsiteY15-2848" fmla="*/ 0 h 4606769"/>
                    <a:gd name="connsiteX0-2849" fmla="*/ 5777230 w 5777230"/>
                    <a:gd name="connsiteY0-2850" fmla="*/ 0 h 4606769"/>
                    <a:gd name="connsiteX1-2851" fmla="*/ 5777230 w 5777230"/>
                    <a:gd name="connsiteY1-2852" fmla="*/ 63847 h 4606769"/>
                    <a:gd name="connsiteX2-2853" fmla="*/ 5541641 w 5777230"/>
                    <a:gd name="connsiteY2-2854" fmla="*/ 73003 h 4606769"/>
                    <a:gd name="connsiteX3-2855" fmla="*/ 2172652 w 5777230"/>
                    <a:gd name="connsiteY3-2856" fmla="*/ 371477 h 4606769"/>
                    <a:gd name="connsiteX4-2857" fmla="*/ 3657600 w 5777230"/>
                    <a:gd name="connsiteY4-2858" fmla="*/ 674849 h 4606769"/>
                    <a:gd name="connsiteX5-2859" fmla="*/ 1859280 w 5777230"/>
                    <a:gd name="connsiteY5-2860" fmla="*/ 1253969 h 4606769"/>
                    <a:gd name="connsiteX6-2861" fmla="*/ 5306853 w 5777230"/>
                    <a:gd name="connsiteY6-2862" fmla="*/ 2367441 h 4606769"/>
                    <a:gd name="connsiteX7-2863" fmla="*/ 0 w 5777230"/>
                    <a:gd name="connsiteY7-2864" fmla="*/ 4606769 h 4606769"/>
                    <a:gd name="connsiteX8-2865" fmla="*/ 2006 w 5777230"/>
                    <a:gd name="connsiteY8-2866" fmla="*/ 3197381 h 4606769"/>
                    <a:gd name="connsiteX9-2867" fmla="*/ 3639978 w 5777230"/>
                    <a:gd name="connsiteY9-2868" fmla="*/ 2276478 h 4606769"/>
                    <a:gd name="connsiteX10-2869" fmla="*/ 571023 w 5777230"/>
                    <a:gd name="connsiteY10-2870" fmla="*/ 1435420 h 4606769"/>
                    <a:gd name="connsiteX11-2871" fmla="*/ 2667000 w 5777230"/>
                    <a:gd name="connsiteY11-2872" fmla="*/ 659609 h 4606769"/>
                    <a:gd name="connsiteX12-2873" fmla="*/ 1336357 w 5777230"/>
                    <a:gd name="connsiteY12-2874" fmla="*/ 450535 h 4606769"/>
                    <a:gd name="connsiteX13-2875" fmla="*/ 2084705 w 5777230"/>
                    <a:gd name="connsiteY13-2876" fmla="*/ 188439 h 4606769"/>
                    <a:gd name="connsiteX14-2877" fmla="*/ 5761942 w 5777230"/>
                    <a:gd name="connsiteY14-2878" fmla="*/ 468 h 4606769"/>
                    <a:gd name="connsiteX15-2879" fmla="*/ 5777230 w 5777230"/>
                    <a:gd name="connsiteY15-2880" fmla="*/ 0 h 4606769"/>
                    <a:gd name="connsiteX0-2881" fmla="*/ 5777230 w 5777230"/>
                    <a:gd name="connsiteY0-2882" fmla="*/ 0 h 4606769"/>
                    <a:gd name="connsiteX1-2883" fmla="*/ 5777230 w 5777230"/>
                    <a:gd name="connsiteY1-2884" fmla="*/ 63847 h 4606769"/>
                    <a:gd name="connsiteX2-2885" fmla="*/ 5541641 w 5777230"/>
                    <a:gd name="connsiteY2-2886" fmla="*/ 73003 h 4606769"/>
                    <a:gd name="connsiteX3-2887" fmla="*/ 2172652 w 5777230"/>
                    <a:gd name="connsiteY3-2888" fmla="*/ 371477 h 4606769"/>
                    <a:gd name="connsiteX4-2889" fmla="*/ 3657600 w 5777230"/>
                    <a:gd name="connsiteY4-2890" fmla="*/ 674849 h 4606769"/>
                    <a:gd name="connsiteX5-2891" fmla="*/ 1859280 w 5777230"/>
                    <a:gd name="connsiteY5-2892" fmla="*/ 1253969 h 4606769"/>
                    <a:gd name="connsiteX6-2893" fmla="*/ 5306853 w 5777230"/>
                    <a:gd name="connsiteY6-2894" fmla="*/ 2367441 h 4606769"/>
                    <a:gd name="connsiteX7-2895" fmla="*/ 0 w 5777230"/>
                    <a:gd name="connsiteY7-2896" fmla="*/ 4606769 h 4606769"/>
                    <a:gd name="connsiteX8-2897" fmla="*/ 2006 w 5777230"/>
                    <a:gd name="connsiteY8-2898" fmla="*/ 3197381 h 4606769"/>
                    <a:gd name="connsiteX9-2899" fmla="*/ 3639978 w 5777230"/>
                    <a:gd name="connsiteY9-2900" fmla="*/ 2276478 h 4606769"/>
                    <a:gd name="connsiteX10-2901" fmla="*/ 571023 w 5777230"/>
                    <a:gd name="connsiteY10-2902" fmla="*/ 1435420 h 4606769"/>
                    <a:gd name="connsiteX11-2903" fmla="*/ 2667000 w 5777230"/>
                    <a:gd name="connsiteY11-2904" fmla="*/ 659609 h 4606769"/>
                    <a:gd name="connsiteX12-2905" fmla="*/ 1336357 w 5777230"/>
                    <a:gd name="connsiteY12-2906" fmla="*/ 450535 h 4606769"/>
                    <a:gd name="connsiteX13-2907" fmla="*/ 2084705 w 5777230"/>
                    <a:gd name="connsiteY13-2908" fmla="*/ 188439 h 4606769"/>
                    <a:gd name="connsiteX14-2909" fmla="*/ 5761942 w 5777230"/>
                    <a:gd name="connsiteY14-2910" fmla="*/ 468 h 4606769"/>
                    <a:gd name="connsiteX15-2911" fmla="*/ 5777230 w 5777230"/>
                    <a:gd name="connsiteY15-2912" fmla="*/ 0 h 4606769"/>
                    <a:gd name="connsiteX0-2913" fmla="*/ 5777230 w 5777230"/>
                    <a:gd name="connsiteY0-2914" fmla="*/ 0 h 4606769"/>
                    <a:gd name="connsiteX1-2915" fmla="*/ 5777230 w 5777230"/>
                    <a:gd name="connsiteY1-2916" fmla="*/ 63847 h 4606769"/>
                    <a:gd name="connsiteX2-2917" fmla="*/ 5541641 w 5777230"/>
                    <a:gd name="connsiteY2-2918" fmla="*/ 73003 h 4606769"/>
                    <a:gd name="connsiteX3-2919" fmla="*/ 2172652 w 5777230"/>
                    <a:gd name="connsiteY3-2920" fmla="*/ 371477 h 4606769"/>
                    <a:gd name="connsiteX4-2921" fmla="*/ 3657600 w 5777230"/>
                    <a:gd name="connsiteY4-2922" fmla="*/ 674849 h 4606769"/>
                    <a:gd name="connsiteX5-2923" fmla="*/ 1859280 w 5777230"/>
                    <a:gd name="connsiteY5-2924" fmla="*/ 1253969 h 4606769"/>
                    <a:gd name="connsiteX6-2925" fmla="*/ 5306853 w 5777230"/>
                    <a:gd name="connsiteY6-2926" fmla="*/ 2367441 h 4606769"/>
                    <a:gd name="connsiteX7-2927" fmla="*/ 0 w 5777230"/>
                    <a:gd name="connsiteY7-2928" fmla="*/ 4606769 h 4606769"/>
                    <a:gd name="connsiteX8-2929" fmla="*/ 2006 w 5777230"/>
                    <a:gd name="connsiteY8-2930" fmla="*/ 3197381 h 4606769"/>
                    <a:gd name="connsiteX9-2931" fmla="*/ 3639978 w 5777230"/>
                    <a:gd name="connsiteY9-2932" fmla="*/ 2276478 h 4606769"/>
                    <a:gd name="connsiteX10-2933" fmla="*/ 571023 w 5777230"/>
                    <a:gd name="connsiteY10-2934" fmla="*/ 1435420 h 4606769"/>
                    <a:gd name="connsiteX11-2935" fmla="*/ 2667000 w 5777230"/>
                    <a:gd name="connsiteY11-2936" fmla="*/ 659609 h 4606769"/>
                    <a:gd name="connsiteX12-2937" fmla="*/ 1336357 w 5777230"/>
                    <a:gd name="connsiteY12-2938" fmla="*/ 450535 h 4606769"/>
                    <a:gd name="connsiteX13-2939" fmla="*/ 2084705 w 5777230"/>
                    <a:gd name="connsiteY13-2940" fmla="*/ 188439 h 4606769"/>
                    <a:gd name="connsiteX14-2941" fmla="*/ 5761942 w 5777230"/>
                    <a:gd name="connsiteY14-2942" fmla="*/ 468 h 4606769"/>
                    <a:gd name="connsiteX15-2943" fmla="*/ 5777230 w 5777230"/>
                    <a:gd name="connsiteY15-2944" fmla="*/ 0 h 4606769"/>
                    <a:gd name="connsiteX0-2945" fmla="*/ 5777230 w 5777230"/>
                    <a:gd name="connsiteY0-2946" fmla="*/ 0 h 4606769"/>
                    <a:gd name="connsiteX1-2947" fmla="*/ 5777230 w 5777230"/>
                    <a:gd name="connsiteY1-2948" fmla="*/ 63847 h 4606769"/>
                    <a:gd name="connsiteX2-2949" fmla="*/ 5541641 w 5777230"/>
                    <a:gd name="connsiteY2-2950" fmla="*/ 73003 h 4606769"/>
                    <a:gd name="connsiteX3-2951" fmla="*/ 2172652 w 5777230"/>
                    <a:gd name="connsiteY3-2952" fmla="*/ 371477 h 4606769"/>
                    <a:gd name="connsiteX4-2953" fmla="*/ 3657600 w 5777230"/>
                    <a:gd name="connsiteY4-2954" fmla="*/ 674849 h 4606769"/>
                    <a:gd name="connsiteX5-2955" fmla="*/ 1859280 w 5777230"/>
                    <a:gd name="connsiteY5-2956" fmla="*/ 1253969 h 4606769"/>
                    <a:gd name="connsiteX6-2957" fmla="*/ 5306853 w 5777230"/>
                    <a:gd name="connsiteY6-2958" fmla="*/ 2367441 h 4606769"/>
                    <a:gd name="connsiteX7-2959" fmla="*/ 0 w 5777230"/>
                    <a:gd name="connsiteY7-2960" fmla="*/ 4606769 h 4606769"/>
                    <a:gd name="connsiteX8-2961" fmla="*/ 2006 w 5777230"/>
                    <a:gd name="connsiteY8-2962" fmla="*/ 3197381 h 4606769"/>
                    <a:gd name="connsiteX9-2963" fmla="*/ 3639978 w 5777230"/>
                    <a:gd name="connsiteY9-2964" fmla="*/ 2276478 h 4606769"/>
                    <a:gd name="connsiteX10-2965" fmla="*/ 571023 w 5777230"/>
                    <a:gd name="connsiteY10-2966" fmla="*/ 1435420 h 4606769"/>
                    <a:gd name="connsiteX11-2967" fmla="*/ 2667000 w 5777230"/>
                    <a:gd name="connsiteY11-2968" fmla="*/ 659609 h 4606769"/>
                    <a:gd name="connsiteX12-2969" fmla="*/ 1336357 w 5777230"/>
                    <a:gd name="connsiteY12-2970" fmla="*/ 450535 h 4606769"/>
                    <a:gd name="connsiteX13-2971" fmla="*/ 2084705 w 5777230"/>
                    <a:gd name="connsiteY13-2972" fmla="*/ 188439 h 4606769"/>
                    <a:gd name="connsiteX14-2973" fmla="*/ 5761942 w 5777230"/>
                    <a:gd name="connsiteY14-2974" fmla="*/ 468 h 4606769"/>
                    <a:gd name="connsiteX15-2975" fmla="*/ 5777230 w 5777230"/>
                    <a:gd name="connsiteY15-2976" fmla="*/ 0 h 4606769"/>
                    <a:gd name="connsiteX0-2977" fmla="*/ 5777230 w 5777230"/>
                    <a:gd name="connsiteY0-2978" fmla="*/ 0 h 4606769"/>
                    <a:gd name="connsiteX1-2979" fmla="*/ 5777230 w 5777230"/>
                    <a:gd name="connsiteY1-2980" fmla="*/ 63847 h 4606769"/>
                    <a:gd name="connsiteX2-2981" fmla="*/ 5541641 w 5777230"/>
                    <a:gd name="connsiteY2-2982" fmla="*/ 73003 h 4606769"/>
                    <a:gd name="connsiteX3-2983" fmla="*/ 2172652 w 5777230"/>
                    <a:gd name="connsiteY3-2984" fmla="*/ 371477 h 4606769"/>
                    <a:gd name="connsiteX4-2985" fmla="*/ 3657600 w 5777230"/>
                    <a:gd name="connsiteY4-2986" fmla="*/ 674849 h 4606769"/>
                    <a:gd name="connsiteX5-2987" fmla="*/ 1859280 w 5777230"/>
                    <a:gd name="connsiteY5-2988" fmla="*/ 1253969 h 4606769"/>
                    <a:gd name="connsiteX6-2989" fmla="*/ 5306853 w 5777230"/>
                    <a:gd name="connsiteY6-2990" fmla="*/ 2367441 h 4606769"/>
                    <a:gd name="connsiteX7-2991" fmla="*/ 0 w 5777230"/>
                    <a:gd name="connsiteY7-2992" fmla="*/ 4606769 h 4606769"/>
                    <a:gd name="connsiteX8-2993" fmla="*/ 2006 w 5777230"/>
                    <a:gd name="connsiteY8-2994" fmla="*/ 3197381 h 4606769"/>
                    <a:gd name="connsiteX9-2995" fmla="*/ 3639978 w 5777230"/>
                    <a:gd name="connsiteY9-2996" fmla="*/ 2276478 h 4606769"/>
                    <a:gd name="connsiteX10-2997" fmla="*/ 571023 w 5777230"/>
                    <a:gd name="connsiteY10-2998" fmla="*/ 1435420 h 4606769"/>
                    <a:gd name="connsiteX11-2999" fmla="*/ 2667000 w 5777230"/>
                    <a:gd name="connsiteY11-3000" fmla="*/ 659609 h 4606769"/>
                    <a:gd name="connsiteX12-3001" fmla="*/ 1336357 w 5777230"/>
                    <a:gd name="connsiteY12-3002" fmla="*/ 450535 h 4606769"/>
                    <a:gd name="connsiteX13-3003" fmla="*/ 2084705 w 5777230"/>
                    <a:gd name="connsiteY13-3004" fmla="*/ 188439 h 4606769"/>
                    <a:gd name="connsiteX14-3005" fmla="*/ 5761942 w 5777230"/>
                    <a:gd name="connsiteY14-3006" fmla="*/ 468 h 4606769"/>
                    <a:gd name="connsiteX15-3007" fmla="*/ 5777230 w 5777230"/>
                    <a:gd name="connsiteY15-3008" fmla="*/ 0 h 4606769"/>
                    <a:gd name="connsiteX0-3009" fmla="*/ 5777230 w 5777230"/>
                    <a:gd name="connsiteY0-3010" fmla="*/ 0 h 4606769"/>
                    <a:gd name="connsiteX1-3011" fmla="*/ 5777230 w 5777230"/>
                    <a:gd name="connsiteY1-3012" fmla="*/ 63847 h 4606769"/>
                    <a:gd name="connsiteX2-3013" fmla="*/ 5541641 w 5777230"/>
                    <a:gd name="connsiteY2-3014" fmla="*/ 73003 h 4606769"/>
                    <a:gd name="connsiteX3-3015" fmla="*/ 2172652 w 5777230"/>
                    <a:gd name="connsiteY3-3016" fmla="*/ 371477 h 4606769"/>
                    <a:gd name="connsiteX4-3017" fmla="*/ 3657600 w 5777230"/>
                    <a:gd name="connsiteY4-3018" fmla="*/ 674849 h 4606769"/>
                    <a:gd name="connsiteX5-3019" fmla="*/ 1859280 w 5777230"/>
                    <a:gd name="connsiteY5-3020" fmla="*/ 1253969 h 4606769"/>
                    <a:gd name="connsiteX6-3021" fmla="*/ 5306853 w 5777230"/>
                    <a:gd name="connsiteY6-3022" fmla="*/ 2367441 h 4606769"/>
                    <a:gd name="connsiteX7-3023" fmla="*/ 0 w 5777230"/>
                    <a:gd name="connsiteY7-3024" fmla="*/ 4606769 h 4606769"/>
                    <a:gd name="connsiteX8-3025" fmla="*/ 2006 w 5777230"/>
                    <a:gd name="connsiteY8-3026" fmla="*/ 3197381 h 4606769"/>
                    <a:gd name="connsiteX9-3027" fmla="*/ 3639978 w 5777230"/>
                    <a:gd name="connsiteY9-3028" fmla="*/ 2276478 h 4606769"/>
                    <a:gd name="connsiteX10-3029" fmla="*/ 571023 w 5777230"/>
                    <a:gd name="connsiteY10-3030" fmla="*/ 1435420 h 4606769"/>
                    <a:gd name="connsiteX11-3031" fmla="*/ 2667000 w 5777230"/>
                    <a:gd name="connsiteY11-3032" fmla="*/ 659609 h 4606769"/>
                    <a:gd name="connsiteX12-3033" fmla="*/ 1336357 w 5777230"/>
                    <a:gd name="connsiteY12-3034" fmla="*/ 450535 h 4606769"/>
                    <a:gd name="connsiteX13-3035" fmla="*/ 2084705 w 5777230"/>
                    <a:gd name="connsiteY13-3036" fmla="*/ 188439 h 4606769"/>
                    <a:gd name="connsiteX14-3037" fmla="*/ 5761942 w 5777230"/>
                    <a:gd name="connsiteY14-3038" fmla="*/ 468 h 4606769"/>
                    <a:gd name="connsiteX15-3039" fmla="*/ 5777230 w 5777230"/>
                    <a:gd name="connsiteY15-3040" fmla="*/ 0 h 4606769"/>
                    <a:gd name="connsiteX0-3041" fmla="*/ 5777230 w 5777230"/>
                    <a:gd name="connsiteY0-3042" fmla="*/ 0 h 4606769"/>
                    <a:gd name="connsiteX1-3043" fmla="*/ 5777230 w 5777230"/>
                    <a:gd name="connsiteY1-3044" fmla="*/ 63847 h 4606769"/>
                    <a:gd name="connsiteX2-3045" fmla="*/ 5541641 w 5777230"/>
                    <a:gd name="connsiteY2-3046" fmla="*/ 73003 h 4606769"/>
                    <a:gd name="connsiteX3-3047" fmla="*/ 2172652 w 5777230"/>
                    <a:gd name="connsiteY3-3048" fmla="*/ 371477 h 4606769"/>
                    <a:gd name="connsiteX4-3049" fmla="*/ 3657600 w 5777230"/>
                    <a:gd name="connsiteY4-3050" fmla="*/ 674849 h 4606769"/>
                    <a:gd name="connsiteX5-3051" fmla="*/ 1859280 w 5777230"/>
                    <a:gd name="connsiteY5-3052" fmla="*/ 1253969 h 4606769"/>
                    <a:gd name="connsiteX6-3053" fmla="*/ 5306853 w 5777230"/>
                    <a:gd name="connsiteY6-3054" fmla="*/ 2367441 h 4606769"/>
                    <a:gd name="connsiteX7-3055" fmla="*/ 0 w 5777230"/>
                    <a:gd name="connsiteY7-3056" fmla="*/ 4606769 h 4606769"/>
                    <a:gd name="connsiteX8-3057" fmla="*/ 2006 w 5777230"/>
                    <a:gd name="connsiteY8-3058" fmla="*/ 3197381 h 4606769"/>
                    <a:gd name="connsiteX9-3059" fmla="*/ 3639978 w 5777230"/>
                    <a:gd name="connsiteY9-3060" fmla="*/ 2276478 h 4606769"/>
                    <a:gd name="connsiteX10-3061" fmla="*/ 571023 w 5777230"/>
                    <a:gd name="connsiteY10-3062" fmla="*/ 1435420 h 4606769"/>
                    <a:gd name="connsiteX11-3063" fmla="*/ 2667000 w 5777230"/>
                    <a:gd name="connsiteY11-3064" fmla="*/ 659609 h 4606769"/>
                    <a:gd name="connsiteX12-3065" fmla="*/ 1336357 w 5777230"/>
                    <a:gd name="connsiteY12-3066" fmla="*/ 450535 h 4606769"/>
                    <a:gd name="connsiteX13-3067" fmla="*/ 2084705 w 5777230"/>
                    <a:gd name="connsiteY13-3068" fmla="*/ 188439 h 4606769"/>
                    <a:gd name="connsiteX14-3069" fmla="*/ 5761942 w 5777230"/>
                    <a:gd name="connsiteY14-3070" fmla="*/ 468 h 4606769"/>
                    <a:gd name="connsiteX15-3071" fmla="*/ 5777230 w 5777230"/>
                    <a:gd name="connsiteY15-3072" fmla="*/ 0 h 4606769"/>
                    <a:gd name="connsiteX0-3073" fmla="*/ 5777230 w 5777230"/>
                    <a:gd name="connsiteY0-3074" fmla="*/ 0 h 4606769"/>
                    <a:gd name="connsiteX1-3075" fmla="*/ 5777230 w 5777230"/>
                    <a:gd name="connsiteY1-3076" fmla="*/ 63847 h 4606769"/>
                    <a:gd name="connsiteX2-3077" fmla="*/ 5541641 w 5777230"/>
                    <a:gd name="connsiteY2-3078" fmla="*/ 73003 h 4606769"/>
                    <a:gd name="connsiteX3-3079" fmla="*/ 2172652 w 5777230"/>
                    <a:gd name="connsiteY3-3080" fmla="*/ 371477 h 4606769"/>
                    <a:gd name="connsiteX4-3081" fmla="*/ 3657600 w 5777230"/>
                    <a:gd name="connsiteY4-3082" fmla="*/ 674849 h 4606769"/>
                    <a:gd name="connsiteX5-3083" fmla="*/ 1859280 w 5777230"/>
                    <a:gd name="connsiteY5-3084" fmla="*/ 1253969 h 4606769"/>
                    <a:gd name="connsiteX6-3085" fmla="*/ 5306853 w 5777230"/>
                    <a:gd name="connsiteY6-3086" fmla="*/ 2367441 h 4606769"/>
                    <a:gd name="connsiteX7-3087" fmla="*/ 0 w 5777230"/>
                    <a:gd name="connsiteY7-3088" fmla="*/ 4606769 h 4606769"/>
                    <a:gd name="connsiteX8-3089" fmla="*/ 2006 w 5777230"/>
                    <a:gd name="connsiteY8-3090" fmla="*/ 3197381 h 4606769"/>
                    <a:gd name="connsiteX9-3091" fmla="*/ 3639978 w 5777230"/>
                    <a:gd name="connsiteY9-3092" fmla="*/ 2276478 h 4606769"/>
                    <a:gd name="connsiteX10-3093" fmla="*/ 571023 w 5777230"/>
                    <a:gd name="connsiteY10-3094" fmla="*/ 1435420 h 4606769"/>
                    <a:gd name="connsiteX11-3095" fmla="*/ 2667000 w 5777230"/>
                    <a:gd name="connsiteY11-3096" fmla="*/ 659609 h 4606769"/>
                    <a:gd name="connsiteX12-3097" fmla="*/ 1336357 w 5777230"/>
                    <a:gd name="connsiteY12-3098" fmla="*/ 450535 h 4606769"/>
                    <a:gd name="connsiteX13-3099" fmla="*/ 2084705 w 5777230"/>
                    <a:gd name="connsiteY13-3100" fmla="*/ 188439 h 4606769"/>
                    <a:gd name="connsiteX14-3101" fmla="*/ 5761942 w 5777230"/>
                    <a:gd name="connsiteY14-3102" fmla="*/ 468 h 4606769"/>
                    <a:gd name="connsiteX15-3103" fmla="*/ 5777230 w 5777230"/>
                    <a:gd name="connsiteY15-3104" fmla="*/ 0 h 4606769"/>
                    <a:gd name="connsiteX0-3105" fmla="*/ 5777230 w 5777230"/>
                    <a:gd name="connsiteY0-3106" fmla="*/ 0 h 4606769"/>
                    <a:gd name="connsiteX1-3107" fmla="*/ 5777230 w 5777230"/>
                    <a:gd name="connsiteY1-3108" fmla="*/ 63847 h 4606769"/>
                    <a:gd name="connsiteX2-3109" fmla="*/ 5541641 w 5777230"/>
                    <a:gd name="connsiteY2-3110" fmla="*/ 73003 h 4606769"/>
                    <a:gd name="connsiteX3-3111" fmla="*/ 2172652 w 5777230"/>
                    <a:gd name="connsiteY3-3112" fmla="*/ 371477 h 4606769"/>
                    <a:gd name="connsiteX4-3113" fmla="*/ 3657600 w 5777230"/>
                    <a:gd name="connsiteY4-3114" fmla="*/ 674849 h 4606769"/>
                    <a:gd name="connsiteX5-3115" fmla="*/ 1859280 w 5777230"/>
                    <a:gd name="connsiteY5-3116" fmla="*/ 1253969 h 4606769"/>
                    <a:gd name="connsiteX6-3117" fmla="*/ 5306853 w 5777230"/>
                    <a:gd name="connsiteY6-3118" fmla="*/ 2367441 h 4606769"/>
                    <a:gd name="connsiteX7-3119" fmla="*/ 0 w 5777230"/>
                    <a:gd name="connsiteY7-3120" fmla="*/ 4606769 h 4606769"/>
                    <a:gd name="connsiteX8-3121" fmla="*/ 2006 w 5777230"/>
                    <a:gd name="connsiteY8-3122" fmla="*/ 3197381 h 4606769"/>
                    <a:gd name="connsiteX9-3123" fmla="*/ 3639978 w 5777230"/>
                    <a:gd name="connsiteY9-3124" fmla="*/ 2276478 h 4606769"/>
                    <a:gd name="connsiteX10-3125" fmla="*/ 571023 w 5777230"/>
                    <a:gd name="connsiteY10-3126" fmla="*/ 1435420 h 4606769"/>
                    <a:gd name="connsiteX11-3127" fmla="*/ 2667000 w 5777230"/>
                    <a:gd name="connsiteY11-3128" fmla="*/ 659609 h 4606769"/>
                    <a:gd name="connsiteX12-3129" fmla="*/ 1336357 w 5777230"/>
                    <a:gd name="connsiteY12-3130" fmla="*/ 450535 h 4606769"/>
                    <a:gd name="connsiteX13-3131" fmla="*/ 2084705 w 5777230"/>
                    <a:gd name="connsiteY13-3132" fmla="*/ 188439 h 4606769"/>
                    <a:gd name="connsiteX14-3133" fmla="*/ 5761942 w 5777230"/>
                    <a:gd name="connsiteY14-3134" fmla="*/ 468 h 4606769"/>
                    <a:gd name="connsiteX15-3135" fmla="*/ 5777230 w 5777230"/>
                    <a:gd name="connsiteY15-3136" fmla="*/ 0 h 4606769"/>
                    <a:gd name="connsiteX0-3137" fmla="*/ 5777230 w 5777230"/>
                    <a:gd name="connsiteY0-3138" fmla="*/ 0 h 4606769"/>
                    <a:gd name="connsiteX1-3139" fmla="*/ 5777230 w 5777230"/>
                    <a:gd name="connsiteY1-3140" fmla="*/ 63847 h 4606769"/>
                    <a:gd name="connsiteX2-3141" fmla="*/ 5541641 w 5777230"/>
                    <a:gd name="connsiteY2-3142" fmla="*/ 73003 h 4606769"/>
                    <a:gd name="connsiteX3-3143" fmla="*/ 2172652 w 5777230"/>
                    <a:gd name="connsiteY3-3144" fmla="*/ 371477 h 4606769"/>
                    <a:gd name="connsiteX4-3145" fmla="*/ 3657600 w 5777230"/>
                    <a:gd name="connsiteY4-3146" fmla="*/ 674849 h 4606769"/>
                    <a:gd name="connsiteX5-3147" fmla="*/ 1859280 w 5777230"/>
                    <a:gd name="connsiteY5-3148" fmla="*/ 1253969 h 4606769"/>
                    <a:gd name="connsiteX6-3149" fmla="*/ 5306853 w 5777230"/>
                    <a:gd name="connsiteY6-3150" fmla="*/ 2367441 h 4606769"/>
                    <a:gd name="connsiteX7-3151" fmla="*/ 0 w 5777230"/>
                    <a:gd name="connsiteY7-3152" fmla="*/ 4606769 h 4606769"/>
                    <a:gd name="connsiteX8-3153" fmla="*/ 2006 w 5777230"/>
                    <a:gd name="connsiteY8-3154" fmla="*/ 3197381 h 4606769"/>
                    <a:gd name="connsiteX9-3155" fmla="*/ 3639978 w 5777230"/>
                    <a:gd name="connsiteY9-3156" fmla="*/ 2276478 h 4606769"/>
                    <a:gd name="connsiteX10-3157" fmla="*/ 571023 w 5777230"/>
                    <a:gd name="connsiteY10-3158" fmla="*/ 1435420 h 4606769"/>
                    <a:gd name="connsiteX11-3159" fmla="*/ 2667000 w 5777230"/>
                    <a:gd name="connsiteY11-3160" fmla="*/ 659609 h 4606769"/>
                    <a:gd name="connsiteX12-3161" fmla="*/ 1336357 w 5777230"/>
                    <a:gd name="connsiteY12-3162" fmla="*/ 450535 h 4606769"/>
                    <a:gd name="connsiteX13-3163" fmla="*/ 2084705 w 5777230"/>
                    <a:gd name="connsiteY13-3164" fmla="*/ 188439 h 4606769"/>
                    <a:gd name="connsiteX14-3165" fmla="*/ 5761942 w 5777230"/>
                    <a:gd name="connsiteY14-3166" fmla="*/ 468 h 4606769"/>
                    <a:gd name="connsiteX15-3167" fmla="*/ 5777230 w 5777230"/>
                    <a:gd name="connsiteY15-3168" fmla="*/ 0 h 4606769"/>
                    <a:gd name="connsiteX0-3169" fmla="*/ 5777230 w 5777230"/>
                    <a:gd name="connsiteY0-3170" fmla="*/ 0 h 4606769"/>
                    <a:gd name="connsiteX1-3171" fmla="*/ 5777230 w 5777230"/>
                    <a:gd name="connsiteY1-3172" fmla="*/ 63847 h 4606769"/>
                    <a:gd name="connsiteX2-3173" fmla="*/ 5541641 w 5777230"/>
                    <a:gd name="connsiteY2-3174" fmla="*/ 73003 h 4606769"/>
                    <a:gd name="connsiteX3-3175" fmla="*/ 2172652 w 5777230"/>
                    <a:gd name="connsiteY3-3176" fmla="*/ 371477 h 4606769"/>
                    <a:gd name="connsiteX4-3177" fmla="*/ 3657600 w 5777230"/>
                    <a:gd name="connsiteY4-3178" fmla="*/ 674849 h 4606769"/>
                    <a:gd name="connsiteX5-3179" fmla="*/ 1859280 w 5777230"/>
                    <a:gd name="connsiteY5-3180" fmla="*/ 1253969 h 4606769"/>
                    <a:gd name="connsiteX6-3181" fmla="*/ 5306853 w 5777230"/>
                    <a:gd name="connsiteY6-3182" fmla="*/ 2367441 h 4606769"/>
                    <a:gd name="connsiteX7-3183" fmla="*/ 0 w 5777230"/>
                    <a:gd name="connsiteY7-3184" fmla="*/ 4606769 h 4606769"/>
                    <a:gd name="connsiteX8-3185" fmla="*/ 2006 w 5777230"/>
                    <a:gd name="connsiteY8-3186" fmla="*/ 3197381 h 4606769"/>
                    <a:gd name="connsiteX9-3187" fmla="*/ 3639978 w 5777230"/>
                    <a:gd name="connsiteY9-3188" fmla="*/ 2276478 h 4606769"/>
                    <a:gd name="connsiteX10-3189" fmla="*/ 571023 w 5777230"/>
                    <a:gd name="connsiteY10-3190" fmla="*/ 1435420 h 4606769"/>
                    <a:gd name="connsiteX11-3191" fmla="*/ 2667000 w 5777230"/>
                    <a:gd name="connsiteY11-3192" fmla="*/ 659609 h 4606769"/>
                    <a:gd name="connsiteX12-3193" fmla="*/ 1336357 w 5777230"/>
                    <a:gd name="connsiteY12-3194" fmla="*/ 450535 h 4606769"/>
                    <a:gd name="connsiteX13-3195" fmla="*/ 2084705 w 5777230"/>
                    <a:gd name="connsiteY13-3196" fmla="*/ 188439 h 4606769"/>
                    <a:gd name="connsiteX14-3197" fmla="*/ 5761942 w 5777230"/>
                    <a:gd name="connsiteY14-3198" fmla="*/ 468 h 4606769"/>
                    <a:gd name="connsiteX15-3199" fmla="*/ 5777230 w 5777230"/>
                    <a:gd name="connsiteY15-3200" fmla="*/ 0 h 4606769"/>
                    <a:gd name="connsiteX0-3201" fmla="*/ 5777230 w 5777230"/>
                    <a:gd name="connsiteY0-3202" fmla="*/ 0 h 4606769"/>
                    <a:gd name="connsiteX1-3203" fmla="*/ 5777230 w 5777230"/>
                    <a:gd name="connsiteY1-3204" fmla="*/ 63847 h 4606769"/>
                    <a:gd name="connsiteX2-3205" fmla="*/ 5541641 w 5777230"/>
                    <a:gd name="connsiteY2-3206" fmla="*/ 73003 h 4606769"/>
                    <a:gd name="connsiteX3-3207" fmla="*/ 2172652 w 5777230"/>
                    <a:gd name="connsiteY3-3208" fmla="*/ 371477 h 4606769"/>
                    <a:gd name="connsiteX4-3209" fmla="*/ 3657600 w 5777230"/>
                    <a:gd name="connsiteY4-3210" fmla="*/ 674849 h 4606769"/>
                    <a:gd name="connsiteX5-3211" fmla="*/ 1859280 w 5777230"/>
                    <a:gd name="connsiteY5-3212" fmla="*/ 1253969 h 4606769"/>
                    <a:gd name="connsiteX6-3213" fmla="*/ 5306853 w 5777230"/>
                    <a:gd name="connsiteY6-3214" fmla="*/ 2367441 h 4606769"/>
                    <a:gd name="connsiteX7-3215" fmla="*/ 0 w 5777230"/>
                    <a:gd name="connsiteY7-3216" fmla="*/ 4606769 h 4606769"/>
                    <a:gd name="connsiteX8-3217" fmla="*/ 2006 w 5777230"/>
                    <a:gd name="connsiteY8-3218" fmla="*/ 3197381 h 4606769"/>
                    <a:gd name="connsiteX9-3219" fmla="*/ 3639978 w 5777230"/>
                    <a:gd name="connsiteY9-3220" fmla="*/ 2276478 h 4606769"/>
                    <a:gd name="connsiteX10-3221" fmla="*/ 571023 w 5777230"/>
                    <a:gd name="connsiteY10-3222" fmla="*/ 1435420 h 4606769"/>
                    <a:gd name="connsiteX11-3223" fmla="*/ 2667000 w 5777230"/>
                    <a:gd name="connsiteY11-3224" fmla="*/ 659609 h 4606769"/>
                    <a:gd name="connsiteX12-3225" fmla="*/ 1336357 w 5777230"/>
                    <a:gd name="connsiteY12-3226" fmla="*/ 450535 h 4606769"/>
                    <a:gd name="connsiteX13-3227" fmla="*/ 2084705 w 5777230"/>
                    <a:gd name="connsiteY13-3228" fmla="*/ 188439 h 4606769"/>
                    <a:gd name="connsiteX14-3229" fmla="*/ 5761942 w 5777230"/>
                    <a:gd name="connsiteY14-3230" fmla="*/ 468 h 4606769"/>
                    <a:gd name="connsiteX15-3231" fmla="*/ 5777230 w 5777230"/>
                    <a:gd name="connsiteY15-3232" fmla="*/ 0 h 4606769"/>
                    <a:gd name="connsiteX0-3233" fmla="*/ 5777230 w 5777230"/>
                    <a:gd name="connsiteY0-3234" fmla="*/ 0 h 4606769"/>
                    <a:gd name="connsiteX1-3235" fmla="*/ 5777230 w 5777230"/>
                    <a:gd name="connsiteY1-3236" fmla="*/ 63847 h 4606769"/>
                    <a:gd name="connsiteX2-3237" fmla="*/ 5541641 w 5777230"/>
                    <a:gd name="connsiteY2-3238" fmla="*/ 73003 h 4606769"/>
                    <a:gd name="connsiteX3-3239" fmla="*/ 2172652 w 5777230"/>
                    <a:gd name="connsiteY3-3240" fmla="*/ 371477 h 4606769"/>
                    <a:gd name="connsiteX4-3241" fmla="*/ 3657600 w 5777230"/>
                    <a:gd name="connsiteY4-3242" fmla="*/ 674849 h 4606769"/>
                    <a:gd name="connsiteX5-3243" fmla="*/ 1859280 w 5777230"/>
                    <a:gd name="connsiteY5-3244" fmla="*/ 1253969 h 4606769"/>
                    <a:gd name="connsiteX6-3245" fmla="*/ 5306853 w 5777230"/>
                    <a:gd name="connsiteY6-3246" fmla="*/ 2367441 h 4606769"/>
                    <a:gd name="connsiteX7-3247" fmla="*/ 0 w 5777230"/>
                    <a:gd name="connsiteY7-3248" fmla="*/ 4606769 h 4606769"/>
                    <a:gd name="connsiteX8-3249" fmla="*/ 2006 w 5777230"/>
                    <a:gd name="connsiteY8-3250" fmla="*/ 3197381 h 4606769"/>
                    <a:gd name="connsiteX9-3251" fmla="*/ 3639978 w 5777230"/>
                    <a:gd name="connsiteY9-3252" fmla="*/ 2276478 h 4606769"/>
                    <a:gd name="connsiteX10-3253" fmla="*/ 571023 w 5777230"/>
                    <a:gd name="connsiteY10-3254" fmla="*/ 1435420 h 4606769"/>
                    <a:gd name="connsiteX11-3255" fmla="*/ 2667000 w 5777230"/>
                    <a:gd name="connsiteY11-3256" fmla="*/ 659609 h 4606769"/>
                    <a:gd name="connsiteX12-3257" fmla="*/ 1336357 w 5777230"/>
                    <a:gd name="connsiteY12-3258" fmla="*/ 450535 h 4606769"/>
                    <a:gd name="connsiteX13-3259" fmla="*/ 2084705 w 5777230"/>
                    <a:gd name="connsiteY13-3260" fmla="*/ 188439 h 4606769"/>
                    <a:gd name="connsiteX14-3261" fmla="*/ 5761942 w 5777230"/>
                    <a:gd name="connsiteY14-3262" fmla="*/ 468 h 4606769"/>
                    <a:gd name="connsiteX15-3263" fmla="*/ 5777230 w 5777230"/>
                    <a:gd name="connsiteY15-3264" fmla="*/ 0 h 4606769"/>
                    <a:gd name="connsiteX0-3265" fmla="*/ 5777230 w 5777230"/>
                    <a:gd name="connsiteY0-3266" fmla="*/ 0 h 4606769"/>
                    <a:gd name="connsiteX1-3267" fmla="*/ 5777230 w 5777230"/>
                    <a:gd name="connsiteY1-3268" fmla="*/ 63847 h 4606769"/>
                    <a:gd name="connsiteX2-3269" fmla="*/ 5541641 w 5777230"/>
                    <a:gd name="connsiteY2-3270" fmla="*/ 73003 h 4606769"/>
                    <a:gd name="connsiteX3-3271" fmla="*/ 2172652 w 5777230"/>
                    <a:gd name="connsiteY3-3272" fmla="*/ 371477 h 4606769"/>
                    <a:gd name="connsiteX4-3273" fmla="*/ 3657600 w 5777230"/>
                    <a:gd name="connsiteY4-3274" fmla="*/ 674849 h 4606769"/>
                    <a:gd name="connsiteX5-3275" fmla="*/ 1859280 w 5777230"/>
                    <a:gd name="connsiteY5-3276" fmla="*/ 1253969 h 4606769"/>
                    <a:gd name="connsiteX6-3277" fmla="*/ 5306853 w 5777230"/>
                    <a:gd name="connsiteY6-3278" fmla="*/ 2367441 h 4606769"/>
                    <a:gd name="connsiteX7-3279" fmla="*/ 0 w 5777230"/>
                    <a:gd name="connsiteY7-3280" fmla="*/ 4606769 h 4606769"/>
                    <a:gd name="connsiteX8-3281" fmla="*/ 2006 w 5777230"/>
                    <a:gd name="connsiteY8-3282" fmla="*/ 3197381 h 4606769"/>
                    <a:gd name="connsiteX9-3283" fmla="*/ 3639978 w 5777230"/>
                    <a:gd name="connsiteY9-3284" fmla="*/ 2276478 h 4606769"/>
                    <a:gd name="connsiteX10-3285" fmla="*/ 571023 w 5777230"/>
                    <a:gd name="connsiteY10-3286" fmla="*/ 1435420 h 4606769"/>
                    <a:gd name="connsiteX11-3287" fmla="*/ 2667000 w 5777230"/>
                    <a:gd name="connsiteY11-3288" fmla="*/ 659609 h 4606769"/>
                    <a:gd name="connsiteX12-3289" fmla="*/ 1336357 w 5777230"/>
                    <a:gd name="connsiteY12-3290" fmla="*/ 450535 h 4606769"/>
                    <a:gd name="connsiteX13-3291" fmla="*/ 2084705 w 5777230"/>
                    <a:gd name="connsiteY13-3292" fmla="*/ 188439 h 4606769"/>
                    <a:gd name="connsiteX14-3293" fmla="*/ 5761942 w 5777230"/>
                    <a:gd name="connsiteY14-3294" fmla="*/ 468 h 4606769"/>
                    <a:gd name="connsiteX15-3295" fmla="*/ 5777230 w 5777230"/>
                    <a:gd name="connsiteY15-3296" fmla="*/ 0 h 4606769"/>
                    <a:gd name="connsiteX0-3297" fmla="*/ 5777230 w 5777230"/>
                    <a:gd name="connsiteY0-3298" fmla="*/ 0 h 4606769"/>
                    <a:gd name="connsiteX1-3299" fmla="*/ 5777230 w 5777230"/>
                    <a:gd name="connsiteY1-3300" fmla="*/ 63847 h 4606769"/>
                    <a:gd name="connsiteX2-3301" fmla="*/ 5541641 w 5777230"/>
                    <a:gd name="connsiteY2-3302" fmla="*/ 73003 h 4606769"/>
                    <a:gd name="connsiteX3-3303" fmla="*/ 2172652 w 5777230"/>
                    <a:gd name="connsiteY3-3304" fmla="*/ 371477 h 4606769"/>
                    <a:gd name="connsiteX4-3305" fmla="*/ 3657600 w 5777230"/>
                    <a:gd name="connsiteY4-3306" fmla="*/ 674849 h 4606769"/>
                    <a:gd name="connsiteX5-3307" fmla="*/ 1859280 w 5777230"/>
                    <a:gd name="connsiteY5-3308" fmla="*/ 1253969 h 4606769"/>
                    <a:gd name="connsiteX6-3309" fmla="*/ 5306853 w 5777230"/>
                    <a:gd name="connsiteY6-3310" fmla="*/ 2367441 h 4606769"/>
                    <a:gd name="connsiteX7-3311" fmla="*/ 0 w 5777230"/>
                    <a:gd name="connsiteY7-3312" fmla="*/ 4606769 h 4606769"/>
                    <a:gd name="connsiteX8-3313" fmla="*/ 2006 w 5777230"/>
                    <a:gd name="connsiteY8-3314" fmla="*/ 3197381 h 4606769"/>
                    <a:gd name="connsiteX9-3315" fmla="*/ 3639978 w 5777230"/>
                    <a:gd name="connsiteY9-3316" fmla="*/ 2276478 h 4606769"/>
                    <a:gd name="connsiteX10-3317" fmla="*/ 571023 w 5777230"/>
                    <a:gd name="connsiteY10-3318" fmla="*/ 1435420 h 4606769"/>
                    <a:gd name="connsiteX11-3319" fmla="*/ 2667000 w 5777230"/>
                    <a:gd name="connsiteY11-3320" fmla="*/ 659609 h 4606769"/>
                    <a:gd name="connsiteX12-3321" fmla="*/ 1336357 w 5777230"/>
                    <a:gd name="connsiteY12-3322" fmla="*/ 450535 h 4606769"/>
                    <a:gd name="connsiteX13-3323" fmla="*/ 2084705 w 5777230"/>
                    <a:gd name="connsiteY13-3324" fmla="*/ 188439 h 4606769"/>
                    <a:gd name="connsiteX14-3325" fmla="*/ 5761942 w 5777230"/>
                    <a:gd name="connsiteY14-3326" fmla="*/ 468 h 4606769"/>
                    <a:gd name="connsiteX15-3327" fmla="*/ 5777230 w 5777230"/>
                    <a:gd name="connsiteY15-3328" fmla="*/ 0 h 4606769"/>
                    <a:gd name="connsiteX0-3329" fmla="*/ 5777230 w 5777230"/>
                    <a:gd name="connsiteY0-3330" fmla="*/ 0 h 4606769"/>
                    <a:gd name="connsiteX1-3331" fmla="*/ 5777230 w 5777230"/>
                    <a:gd name="connsiteY1-3332" fmla="*/ 63847 h 4606769"/>
                    <a:gd name="connsiteX2-3333" fmla="*/ 5541641 w 5777230"/>
                    <a:gd name="connsiteY2-3334" fmla="*/ 73003 h 4606769"/>
                    <a:gd name="connsiteX3-3335" fmla="*/ 2172652 w 5777230"/>
                    <a:gd name="connsiteY3-3336" fmla="*/ 371477 h 4606769"/>
                    <a:gd name="connsiteX4-3337" fmla="*/ 3657600 w 5777230"/>
                    <a:gd name="connsiteY4-3338" fmla="*/ 674849 h 4606769"/>
                    <a:gd name="connsiteX5-3339" fmla="*/ 1859280 w 5777230"/>
                    <a:gd name="connsiteY5-3340" fmla="*/ 1253969 h 4606769"/>
                    <a:gd name="connsiteX6-3341" fmla="*/ 5306853 w 5777230"/>
                    <a:gd name="connsiteY6-3342" fmla="*/ 2367441 h 4606769"/>
                    <a:gd name="connsiteX7-3343" fmla="*/ 0 w 5777230"/>
                    <a:gd name="connsiteY7-3344" fmla="*/ 4606769 h 4606769"/>
                    <a:gd name="connsiteX8-3345" fmla="*/ 2006 w 5777230"/>
                    <a:gd name="connsiteY8-3346" fmla="*/ 3197381 h 4606769"/>
                    <a:gd name="connsiteX9-3347" fmla="*/ 3639978 w 5777230"/>
                    <a:gd name="connsiteY9-3348" fmla="*/ 2276478 h 4606769"/>
                    <a:gd name="connsiteX10-3349" fmla="*/ 571023 w 5777230"/>
                    <a:gd name="connsiteY10-3350" fmla="*/ 1435420 h 4606769"/>
                    <a:gd name="connsiteX11-3351" fmla="*/ 2667000 w 5777230"/>
                    <a:gd name="connsiteY11-3352" fmla="*/ 659609 h 4606769"/>
                    <a:gd name="connsiteX12-3353" fmla="*/ 1336357 w 5777230"/>
                    <a:gd name="connsiteY12-3354" fmla="*/ 450535 h 4606769"/>
                    <a:gd name="connsiteX13-3355" fmla="*/ 2084705 w 5777230"/>
                    <a:gd name="connsiteY13-3356" fmla="*/ 188439 h 4606769"/>
                    <a:gd name="connsiteX14-3357" fmla="*/ 5761942 w 5777230"/>
                    <a:gd name="connsiteY14-3358" fmla="*/ 468 h 4606769"/>
                    <a:gd name="connsiteX15-3359" fmla="*/ 5777230 w 5777230"/>
                    <a:gd name="connsiteY15-3360" fmla="*/ 0 h 4606769"/>
                    <a:gd name="connsiteX0-3361" fmla="*/ 5777230 w 5777230"/>
                    <a:gd name="connsiteY0-3362" fmla="*/ 0 h 4606769"/>
                    <a:gd name="connsiteX1-3363" fmla="*/ 5777230 w 5777230"/>
                    <a:gd name="connsiteY1-3364" fmla="*/ 63847 h 4606769"/>
                    <a:gd name="connsiteX2-3365" fmla="*/ 5541641 w 5777230"/>
                    <a:gd name="connsiteY2-3366" fmla="*/ 73003 h 4606769"/>
                    <a:gd name="connsiteX3-3367" fmla="*/ 2172652 w 5777230"/>
                    <a:gd name="connsiteY3-3368" fmla="*/ 371477 h 4606769"/>
                    <a:gd name="connsiteX4-3369" fmla="*/ 3657600 w 5777230"/>
                    <a:gd name="connsiteY4-3370" fmla="*/ 674849 h 4606769"/>
                    <a:gd name="connsiteX5-3371" fmla="*/ 1859280 w 5777230"/>
                    <a:gd name="connsiteY5-3372" fmla="*/ 1253969 h 4606769"/>
                    <a:gd name="connsiteX6-3373" fmla="*/ 5306853 w 5777230"/>
                    <a:gd name="connsiteY6-3374" fmla="*/ 2367441 h 4606769"/>
                    <a:gd name="connsiteX7-3375" fmla="*/ 0 w 5777230"/>
                    <a:gd name="connsiteY7-3376" fmla="*/ 4606769 h 4606769"/>
                    <a:gd name="connsiteX8-3377" fmla="*/ 2006 w 5777230"/>
                    <a:gd name="connsiteY8-3378" fmla="*/ 3197381 h 4606769"/>
                    <a:gd name="connsiteX9-3379" fmla="*/ 3639978 w 5777230"/>
                    <a:gd name="connsiteY9-3380" fmla="*/ 2276478 h 4606769"/>
                    <a:gd name="connsiteX10-3381" fmla="*/ 571023 w 5777230"/>
                    <a:gd name="connsiteY10-3382" fmla="*/ 1435420 h 4606769"/>
                    <a:gd name="connsiteX11-3383" fmla="*/ 2667000 w 5777230"/>
                    <a:gd name="connsiteY11-3384" fmla="*/ 659609 h 4606769"/>
                    <a:gd name="connsiteX12-3385" fmla="*/ 1336357 w 5777230"/>
                    <a:gd name="connsiteY12-3386" fmla="*/ 450535 h 4606769"/>
                    <a:gd name="connsiteX13-3387" fmla="*/ 2084705 w 5777230"/>
                    <a:gd name="connsiteY13-3388" fmla="*/ 188439 h 4606769"/>
                    <a:gd name="connsiteX14-3389" fmla="*/ 5761942 w 5777230"/>
                    <a:gd name="connsiteY14-3390" fmla="*/ 468 h 4606769"/>
                    <a:gd name="connsiteX15-3391" fmla="*/ 5777230 w 5777230"/>
                    <a:gd name="connsiteY15-3392" fmla="*/ 0 h 4606769"/>
                    <a:gd name="connsiteX0-3393" fmla="*/ 5777230 w 5777230"/>
                    <a:gd name="connsiteY0-3394" fmla="*/ 0 h 4606769"/>
                    <a:gd name="connsiteX1-3395" fmla="*/ 5777230 w 5777230"/>
                    <a:gd name="connsiteY1-3396" fmla="*/ 63847 h 4606769"/>
                    <a:gd name="connsiteX2-3397" fmla="*/ 5541641 w 5777230"/>
                    <a:gd name="connsiteY2-3398" fmla="*/ 73003 h 4606769"/>
                    <a:gd name="connsiteX3-3399" fmla="*/ 2172652 w 5777230"/>
                    <a:gd name="connsiteY3-3400" fmla="*/ 371477 h 4606769"/>
                    <a:gd name="connsiteX4-3401" fmla="*/ 3657600 w 5777230"/>
                    <a:gd name="connsiteY4-3402" fmla="*/ 674849 h 4606769"/>
                    <a:gd name="connsiteX5-3403" fmla="*/ 1859280 w 5777230"/>
                    <a:gd name="connsiteY5-3404" fmla="*/ 1253969 h 4606769"/>
                    <a:gd name="connsiteX6-3405" fmla="*/ 5306853 w 5777230"/>
                    <a:gd name="connsiteY6-3406" fmla="*/ 2367441 h 4606769"/>
                    <a:gd name="connsiteX7-3407" fmla="*/ 0 w 5777230"/>
                    <a:gd name="connsiteY7-3408" fmla="*/ 4606769 h 4606769"/>
                    <a:gd name="connsiteX8-3409" fmla="*/ 2006 w 5777230"/>
                    <a:gd name="connsiteY8-3410" fmla="*/ 3197381 h 4606769"/>
                    <a:gd name="connsiteX9-3411" fmla="*/ 3639978 w 5777230"/>
                    <a:gd name="connsiteY9-3412" fmla="*/ 2276478 h 4606769"/>
                    <a:gd name="connsiteX10-3413" fmla="*/ 571023 w 5777230"/>
                    <a:gd name="connsiteY10-3414" fmla="*/ 1435420 h 4606769"/>
                    <a:gd name="connsiteX11-3415" fmla="*/ 2667000 w 5777230"/>
                    <a:gd name="connsiteY11-3416" fmla="*/ 659609 h 4606769"/>
                    <a:gd name="connsiteX12-3417" fmla="*/ 1336357 w 5777230"/>
                    <a:gd name="connsiteY12-3418" fmla="*/ 450535 h 4606769"/>
                    <a:gd name="connsiteX13-3419" fmla="*/ 2084705 w 5777230"/>
                    <a:gd name="connsiteY13-3420" fmla="*/ 188439 h 4606769"/>
                    <a:gd name="connsiteX14-3421" fmla="*/ 5761942 w 5777230"/>
                    <a:gd name="connsiteY14-3422" fmla="*/ 468 h 4606769"/>
                    <a:gd name="connsiteX15-3423" fmla="*/ 5777230 w 5777230"/>
                    <a:gd name="connsiteY15-3424" fmla="*/ 0 h 4606769"/>
                    <a:gd name="connsiteX0-3425" fmla="*/ 5777230 w 5777230"/>
                    <a:gd name="connsiteY0-3426" fmla="*/ 0 h 4606769"/>
                    <a:gd name="connsiteX1-3427" fmla="*/ 5777230 w 5777230"/>
                    <a:gd name="connsiteY1-3428" fmla="*/ 63847 h 4606769"/>
                    <a:gd name="connsiteX2-3429" fmla="*/ 5541641 w 5777230"/>
                    <a:gd name="connsiteY2-3430" fmla="*/ 73003 h 4606769"/>
                    <a:gd name="connsiteX3-3431" fmla="*/ 2172652 w 5777230"/>
                    <a:gd name="connsiteY3-3432" fmla="*/ 371477 h 4606769"/>
                    <a:gd name="connsiteX4-3433" fmla="*/ 3657600 w 5777230"/>
                    <a:gd name="connsiteY4-3434" fmla="*/ 674849 h 4606769"/>
                    <a:gd name="connsiteX5-3435" fmla="*/ 1859280 w 5777230"/>
                    <a:gd name="connsiteY5-3436" fmla="*/ 1253969 h 4606769"/>
                    <a:gd name="connsiteX6-3437" fmla="*/ 5306853 w 5777230"/>
                    <a:gd name="connsiteY6-3438" fmla="*/ 2367441 h 4606769"/>
                    <a:gd name="connsiteX7-3439" fmla="*/ 0 w 5777230"/>
                    <a:gd name="connsiteY7-3440" fmla="*/ 4606769 h 4606769"/>
                    <a:gd name="connsiteX8-3441" fmla="*/ 2006 w 5777230"/>
                    <a:gd name="connsiteY8-3442" fmla="*/ 3197381 h 4606769"/>
                    <a:gd name="connsiteX9-3443" fmla="*/ 3639978 w 5777230"/>
                    <a:gd name="connsiteY9-3444" fmla="*/ 2276478 h 4606769"/>
                    <a:gd name="connsiteX10-3445" fmla="*/ 571023 w 5777230"/>
                    <a:gd name="connsiteY10-3446" fmla="*/ 1435420 h 4606769"/>
                    <a:gd name="connsiteX11-3447" fmla="*/ 2667000 w 5777230"/>
                    <a:gd name="connsiteY11-3448" fmla="*/ 659609 h 4606769"/>
                    <a:gd name="connsiteX12-3449" fmla="*/ 1336357 w 5777230"/>
                    <a:gd name="connsiteY12-3450" fmla="*/ 450535 h 4606769"/>
                    <a:gd name="connsiteX13-3451" fmla="*/ 2084705 w 5777230"/>
                    <a:gd name="connsiteY13-3452" fmla="*/ 188439 h 4606769"/>
                    <a:gd name="connsiteX14-3453" fmla="*/ 5761942 w 5777230"/>
                    <a:gd name="connsiteY14-3454" fmla="*/ 468 h 4606769"/>
                    <a:gd name="connsiteX15-3455" fmla="*/ 5777230 w 5777230"/>
                    <a:gd name="connsiteY15-3456" fmla="*/ 0 h 4606769"/>
                    <a:gd name="connsiteX0-3457" fmla="*/ 5777230 w 5777230"/>
                    <a:gd name="connsiteY0-3458" fmla="*/ 0 h 4606769"/>
                    <a:gd name="connsiteX1-3459" fmla="*/ 5777230 w 5777230"/>
                    <a:gd name="connsiteY1-3460" fmla="*/ 63847 h 4606769"/>
                    <a:gd name="connsiteX2-3461" fmla="*/ 5541641 w 5777230"/>
                    <a:gd name="connsiteY2-3462" fmla="*/ 73003 h 4606769"/>
                    <a:gd name="connsiteX3-3463" fmla="*/ 2172652 w 5777230"/>
                    <a:gd name="connsiteY3-3464" fmla="*/ 371477 h 4606769"/>
                    <a:gd name="connsiteX4-3465" fmla="*/ 3657600 w 5777230"/>
                    <a:gd name="connsiteY4-3466" fmla="*/ 674849 h 4606769"/>
                    <a:gd name="connsiteX5-3467" fmla="*/ 1859280 w 5777230"/>
                    <a:gd name="connsiteY5-3468" fmla="*/ 1253969 h 4606769"/>
                    <a:gd name="connsiteX6-3469" fmla="*/ 5306853 w 5777230"/>
                    <a:gd name="connsiteY6-3470" fmla="*/ 2367441 h 4606769"/>
                    <a:gd name="connsiteX7-3471" fmla="*/ 0 w 5777230"/>
                    <a:gd name="connsiteY7-3472" fmla="*/ 4606769 h 4606769"/>
                    <a:gd name="connsiteX8-3473" fmla="*/ 2006 w 5777230"/>
                    <a:gd name="connsiteY8-3474" fmla="*/ 3197381 h 4606769"/>
                    <a:gd name="connsiteX9-3475" fmla="*/ 3639978 w 5777230"/>
                    <a:gd name="connsiteY9-3476" fmla="*/ 2276478 h 4606769"/>
                    <a:gd name="connsiteX10-3477" fmla="*/ 571023 w 5777230"/>
                    <a:gd name="connsiteY10-3478" fmla="*/ 1435420 h 4606769"/>
                    <a:gd name="connsiteX11-3479" fmla="*/ 2667000 w 5777230"/>
                    <a:gd name="connsiteY11-3480" fmla="*/ 659609 h 4606769"/>
                    <a:gd name="connsiteX12-3481" fmla="*/ 1336357 w 5777230"/>
                    <a:gd name="connsiteY12-3482" fmla="*/ 450535 h 4606769"/>
                    <a:gd name="connsiteX13-3483" fmla="*/ 2084705 w 5777230"/>
                    <a:gd name="connsiteY13-3484" fmla="*/ 188439 h 4606769"/>
                    <a:gd name="connsiteX14-3485" fmla="*/ 5761942 w 5777230"/>
                    <a:gd name="connsiteY14-3486" fmla="*/ 468 h 4606769"/>
                    <a:gd name="connsiteX15-3487" fmla="*/ 5777230 w 5777230"/>
                    <a:gd name="connsiteY15-3488" fmla="*/ 0 h 4606769"/>
                    <a:gd name="connsiteX0-3489" fmla="*/ 5777230 w 5777230"/>
                    <a:gd name="connsiteY0-3490" fmla="*/ 0 h 4606769"/>
                    <a:gd name="connsiteX1-3491" fmla="*/ 5777230 w 5777230"/>
                    <a:gd name="connsiteY1-3492" fmla="*/ 63847 h 4606769"/>
                    <a:gd name="connsiteX2-3493" fmla="*/ 5541641 w 5777230"/>
                    <a:gd name="connsiteY2-3494" fmla="*/ 73003 h 4606769"/>
                    <a:gd name="connsiteX3-3495" fmla="*/ 2172652 w 5777230"/>
                    <a:gd name="connsiteY3-3496" fmla="*/ 371477 h 4606769"/>
                    <a:gd name="connsiteX4-3497" fmla="*/ 3657600 w 5777230"/>
                    <a:gd name="connsiteY4-3498" fmla="*/ 674849 h 4606769"/>
                    <a:gd name="connsiteX5-3499" fmla="*/ 1859280 w 5777230"/>
                    <a:gd name="connsiteY5-3500" fmla="*/ 1253969 h 4606769"/>
                    <a:gd name="connsiteX6-3501" fmla="*/ 5306853 w 5777230"/>
                    <a:gd name="connsiteY6-3502" fmla="*/ 2367441 h 4606769"/>
                    <a:gd name="connsiteX7-3503" fmla="*/ 0 w 5777230"/>
                    <a:gd name="connsiteY7-3504" fmla="*/ 4606769 h 4606769"/>
                    <a:gd name="connsiteX8-3505" fmla="*/ 2006 w 5777230"/>
                    <a:gd name="connsiteY8-3506" fmla="*/ 3197381 h 4606769"/>
                    <a:gd name="connsiteX9-3507" fmla="*/ 3639978 w 5777230"/>
                    <a:gd name="connsiteY9-3508" fmla="*/ 2276478 h 4606769"/>
                    <a:gd name="connsiteX10-3509" fmla="*/ 571023 w 5777230"/>
                    <a:gd name="connsiteY10-3510" fmla="*/ 1435420 h 4606769"/>
                    <a:gd name="connsiteX11-3511" fmla="*/ 2667000 w 5777230"/>
                    <a:gd name="connsiteY11-3512" fmla="*/ 659609 h 4606769"/>
                    <a:gd name="connsiteX12-3513" fmla="*/ 1336357 w 5777230"/>
                    <a:gd name="connsiteY12-3514" fmla="*/ 450535 h 4606769"/>
                    <a:gd name="connsiteX13-3515" fmla="*/ 2084705 w 5777230"/>
                    <a:gd name="connsiteY13-3516" fmla="*/ 188439 h 4606769"/>
                    <a:gd name="connsiteX14-3517" fmla="*/ 5761942 w 5777230"/>
                    <a:gd name="connsiteY14-3518" fmla="*/ 468 h 4606769"/>
                    <a:gd name="connsiteX15-3519" fmla="*/ 5777230 w 5777230"/>
                    <a:gd name="connsiteY15-3520" fmla="*/ 0 h 4606769"/>
                    <a:gd name="connsiteX0-3521" fmla="*/ 5777230 w 5777230"/>
                    <a:gd name="connsiteY0-3522" fmla="*/ 0 h 4606769"/>
                    <a:gd name="connsiteX1-3523" fmla="*/ 5777230 w 5777230"/>
                    <a:gd name="connsiteY1-3524" fmla="*/ 63847 h 4606769"/>
                    <a:gd name="connsiteX2-3525" fmla="*/ 5541641 w 5777230"/>
                    <a:gd name="connsiteY2-3526" fmla="*/ 73003 h 4606769"/>
                    <a:gd name="connsiteX3-3527" fmla="*/ 2172652 w 5777230"/>
                    <a:gd name="connsiteY3-3528" fmla="*/ 371477 h 4606769"/>
                    <a:gd name="connsiteX4-3529" fmla="*/ 3657600 w 5777230"/>
                    <a:gd name="connsiteY4-3530" fmla="*/ 674849 h 4606769"/>
                    <a:gd name="connsiteX5-3531" fmla="*/ 1859280 w 5777230"/>
                    <a:gd name="connsiteY5-3532" fmla="*/ 1253969 h 4606769"/>
                    <a:gd name="connsiteX6-3533" fmla="*/ 5306853 w 5777230"/>
                    <a:gd name="connsiteY6-3534" fmla="*/ 2367441 h 4606769"/>
                    <a:gd name="connsiteX7-3535" fmla="*/ 0 w 5777230"/>
                    <a:gd name="connsiteY7-3536" fmla="*/ 4606769 h 4606769"/>
                    <a:gd name="connsiteX8-3537" fmla="*/ 2006 w 5777230"/>
                    <a:gd name="connsiteY8-3538" fmla="*/ 3197381 h 4606769"/>
                    <a:gd name="connsiteX9-3539" fmla="*/ 3639978 w 5777230"/>
                    <a:gd name="connsiteY9-3540" fmla="*/ 2276478 h 4606769"/>
                    <a:gd name="connsiteX10-3541" fmla="*/ 571023 w 5777230"/>
                    <a:gd name="connsiteY10-3542" fmla="*/ 1435420 h 4606769"/>
                    <a:gd name="connsiteX11-3543" fmla="*/ 2667000 w 5777230"/>
                    <a:gd name="connsiteY11-3544" fmla="*/ 659609 h 4606769"/>
                    <a:gd name="connsiteX12-3545" fmla="*/ 1336357 w 5777230"/>
                    <a:gd name="connsiteY12-3546" fmla="*/ 450535 h 4606769"/>
                    <a:gd name="connsiteX13-3547" fmla="*/ 2084705 w 5777230"/>
                    <a:gd name="connsiteY13-3548" fmla="*/ 188439 h 4606769"/>
                    <a:gd name="connsiteX14-3549" fmla="*/ 5761942 w 5777230"/>
                    <a:gd name="connsiteY14-3550" fmla="*/ 468 h 4606769"/>
                    <a:gd name="connsiteX15-3551" fmla="*/ 5777230 w 5777230"/>
                    <a:gd name="connsiteY15-3552" fmla="*/ 0 h 4606769"/>
                    <a:gd name="connsiteX0-3553" fmla="*/ 5777230 w 5777230"/>
                    <a:gd name="connsiteY0-3554" fmla="*/ 0 h 4606769"/>
                    <a:gd name="connsiteX1-3555" fmla="*/ 5777230 w 5777230"/>
                    <a:gd name="connsiteY1-3556" fmla="*/ 63847 h 4606769"/>
                    <a:gd name="connsiteX2-3557" fmla="*/ 5541641 w 5777230"/>
                    <a:gd name="connsiteY2-3558" fmla="*/ 73003 h 4606769"/>
                    <a:gd name="connsiteX3-3559" fmla="*/ 2172652 w 5777230"/>
                    <a:gd name="connsiteY3-3560" fmla="*/ 371477 h 4606769"/>
                    <a:gd name="connsiteX4-3561" fmla="*/ 3657600 w 5777230"/>
                    <a:gd name="connsiteY4-3562" fmla="*/ 674849 h 4606769"/>
                    <a:gd name="connsiteX5-3563" fmla="*/ 1859280 w 5777230"/>
                    <a:gd name="connsiteY5-3564" fmla="*/ 1253969 h 4606769"/>
                    <a:gd name="connsiteX6-3565" fmla="*/ 5306853 w 5777230"/>
                    <a:gd name="connsiteY6-3566" fmla="*/ 2367441 h 4606769"/>
                    <a:gd name="connsiteX7-3567" fmla="*/ 0 w 5777230"/>
                    <a:gd name="connsiteY7-3568" fmla="*/ 4606769 h 4606769"/>
                    <a:gd name="connsiteX8-3569" fmla="*/ 2006 w 5777230"/>
                    <a:gd name="connsiteY8-3570" fmla="*/ 3197381 h 4606769"/>
                    <a:gd name="connsiteX9-3571" fmla="*/ 3639978 w 5777230"/>
                    <a:gd name="connsiteY9-3572" fmla="*/ 2276478 h 4606769"/>
                    <a:gd name="connsiteX10-3573" fmla="*/ 571023 w 5777230"/>
                    <a:gd name="connsiteY10-3574" fmla="*/ 1435420 h 4606769"/>
                    <a:gd name="connsiteX11-3575" fmla="*/ 2667000 w 5777230"/>
                    <a:gd name="connsiteY11-3576" fmla="*/ 659609 h 4606769"/>
                    <a:gd name="connsiteX12-3577" fmla="*/ 1336357 w 5777230"/>
                    <a:gd name="connsiteY12-3578" fmla="*/ 450535 h 4606769"/>
                    <a:gd name="connsiteX13-3579" fmla="*/ 2084705 w 5777230"/>
                    <a:gd name="connsiteY13-3580" fmla="*/ 188439 h 4606769"/>
                    <a:gd name="connsiteX14-3581" fmla="*/ 5761942 w 5777230"/>
                    <a:gd name="connsiteY14-3582" fmla="*/ 468 h 4606769"/>
                    <a:gd name="connsiteX15-3583" fmla="*/ 5777230 w 5777230"/>
                    <a:gd name="connsiteY15-3584" fmla="*/ 0 h 4606769"/>
                    <a:gd name="connsiteX0-3585" fmla="*/ 5777230 w 5777230"/>
                    <a:gd name="connsiteY0-3586" fmla="*/ 0 h 4606769"/>
                    <a:gd name="connsiteX1-3587" fmla="*/ 5777230 w 5777230"/>
                    <a:gd name="connsiteY1-3588" fmla="*/ 63847 h 4606769"/>
                    <a:gd name="connsiteX2-3589" fmla="*/ 5541641 w 5777230"/>
                    <a:gd name="connsiteY2-3590" fmla="*/ 73003 h 4606769"/>
                    <a:gd name="connsiteX3-3591" fmla="*/ 2172652 w 5777230"/>
                    <a:gd name="connsiteY3-3592" fmla="*/ 371477 h 4606769"/>
                    <a:gd name="connsiteX4-3593" fmla="*/ 3657600 w 5777230"/>
                    <a:gd name="connsiteY4-3594" fmla="*/ 674849 h 4606769"/>
                    <a:gd name="connsiteX5-3595" fmla="*/ 1859280 w 5777230"/>
                    <a:gd name="connsiteY5-3596" fmla="*/ 1253969 h 4606769"/>
                    <a:gd name="connsiteX6-3597" fmla="*/ 5306853 w 5777230"/>
                    <a:gd name="connsiteY6-3598" fmla="*/ 2367441 h 4606769"/>
                    <a:gd name="connsiteX7-3599" fmla="*/ 0 w 5777230"/>
                    <a:gd name="connsiteY7-3600" fmla="*/ 4606769 h 4606769"/>
                    <a:gd name="connsiteX8-3601" fmla="*/ 2006 w 5777230"/>
                    <a:gd name="connsiteY8-3602" fmla="*/ 3197381 h 4606769"/>
                    <a:gd name="connsiteX9-3603" fmla="*/ 3639978 w 5777230"/>
                    <a:gd name="connsiteY9-3604" fmla="*/ 2276478 h 4606769"/>
                    <a:gd name="connsiteX10-3605" fmla="*/ 571023 w 5777230"/>
                    <a:gd name="connsiteY10-3606" fmla="*/ 1435420 h 4606769"/>
                    <a:gd name="connsiteX11-3607" fmla="*/ 2667000 w 5777230"/>
                    <a:gd name="connsiteY11-3608" fmla="*/ 659609 h 4606769"/>
                    <a:gd name="connsiteX12-3609" fmla="*/ 1336357 w 5777230"/>
                    <a:gd name="connsiteY12-3610" fmla="*/ 450535 h 4606769"/>
                    <a:gd name="connsiteX13-3611" fmla="*/ 2084705 w 5777230"/>
                    <a:gd name="connsiteY13-3612" fmla="*/ 188439 h 4606769"/>
                    <a:gd name="connsiteX14-3613" fmla="*/ 5761942 w 5777230"/>
                    <a:gd name="connsiteY14-3614" fmla="*/ 468 h 4606769"/>
                    <a:gd name="connsiteX15-3615" fmla="*/ 5777230 w 5777230"/>
                    <a:gd name="connsiteY15-3616" fmla="*/ 0 h 4606769"/>
                    <a:gd name="connsiteX0-3617" fmla="*/ 5777230 w 5777230"/>
                    <a:gd name="connsiteY0-3618" fmla="*/ 0 h 4606769"/>
                    <a:gd name="connsiteX1-3619" fmla="*/ 5777230 w 5777230"/>
                    <a:gd name="connsiteY1-3620" fmla="*/ 63847 h 4606769"/>
                    <a:gd name="connsiteX2-3621" fmla="*/ 5541641 w 5777230"/>
                    <a:gd name="connsiteY2-3622" fmla="*/ 73003 h 4606769"/>
                    <a:gd name="connsiteX3-3623" fmla="*/ 2172652 w 5777230"/>
                    <a:gd name="connsiteY3-3624" fmla="*/ 371477 h 4606769"/>
                    <a:gd name="connsiteX4-3625" fmla="*/ 3657600 w 5777230"/>
                    <a:gd name="connsiteY4-3626" fmla="*/ 674849 h 4606769"/>
                    <a:gd name="connsiteX5-3627" fmla="*/ 1859280 w 5777230"/>
                    <a:gd name="connsiteY5-3628" fmla="*/ 1253969 h 4606769"/>
                    <a:gd name="connsiteX6-3629" fmla="*/ 5306853 w 5777230"/>
                    <a:gd name="connsiteY6-3630" fmla="*/ 2367441 h 4606769"/>
                    <a:gd name="connsiteX7-3631" fmla="*/ 0 w 5777230"/>
                    <a:gd name="connsiteY7-3632" fmla="*/ 4606769 h 4606769"/>
                    <a:gd name="connsiteX8-3633" fmla="*/ 2006 w 5777230"/>
                    <a:gd name="connsiteY8-3634" fmla="*/ 3197381 h 4606769"/>
                    <a:gd name="connsiteX9-3635" fmla="*/ 3639978 w 5777230"/>
                    <a:gd name="connsiteY9-3636" fmla="*/ 2276478 h 4606769"/>
                    <a:gd name="connsiteX10-3637" fmla="*/ 571023 w 5777230"/>
                    <a:gd name="connsiteY10-3638" fmla="*/ 1435420 h 4606769"/>
                    <a:gd name="connsiteX11-3639" fmla="*/ 2667000 w 5777230"/>
                    <a:gd name="connsiteY11-3640" fmla="*/ 659609 h 4606769"/>
                    <a:gd name="connsiteX12-3641" fmla="*/ 1336357 w 5777230"/>
                    <a:gd name="connsiteY12-3642" fmla="*/ 450535 h 4606769"/>
                    <a:gd name="connsiteX13-3643" fmla="*/ 2084705 w 5777230"/>
                    <a:gd name="connsiteY13-3644" fmla="*/ 188439 h 4606769"/>
                    <a:gd name="connsiteX14-3645" fmla="*/ 5761942 w 5777230"/>
                    <a:gd name="connsiteY14-3646" fmla="*/ 468 h 4606769"/>
                    <a:gd name="connsiteX15-3647" fmla="*/ 5777230 w 5777230"/>
                    <a:gd name="connsiteY15-3648" fmla="*/ 0 h 4606769"/>
                    <a:gd name="connsiteX0-3649" fmla="*/ 5777230 w 5777230"/>
                    <a:gd name="connsiteY0-3650" fmla="*/ 0 h 4606769"/>
                    <a:gd name="connsiteX1-3651" fmla="*/ 5777230 w 5777230"/>
                    <a:gd name="connsiteY1-3652" fmla="*/ 63847 h 4606769"/>
                    <a:gd name="connsiteX2-3653" fmla="*/ 5541641 w 5777230"/>
                    <a:gd name="connsiteY2-3654" fmla="*/ 73003 h 4606769"/>
                    <a:gd name="connsiteX3-3655" fmla="*/ 2172652 w 5777230"/>
                    <a:gd name="connsiteY3-3656" fmla="*/ 371477 h 4606769"/>
                    <a:gd name="connsiteX4-3657" fmla="*/ 3657600 w 5777230"/>
                    <a:gd name="connsiteY4-3658" fmla="*/ 674849 h 4606769"/>
                    <a:gd name="connsiteX5-3659" fmla="*/ 1859280 w 5777230"/>
                    <a:gd name="connsiteY5-3660" fmla="*/ 1253969 h 4606769"/>
                    <a:gd name="connsiteX6-3661" fmla="*/ 5306853 w 5777230"/>
                    <a:gd name="connsiteY6-3662" fmla="*/ 2367441 h 4606769"/>
                    <a:gd name="connsiteX7-3663" fmla="*/ 0 w 5777230"/>
                    <a:gd name="connsiteY7-3664" fmla="*/ 4606769 h 4606769"/>
                    <a:gd name="connsiteX8-3665" fmla="*/ 2006 w 5777230"/>
                    <a:gd name="connsiteY8-3666" fmla="*/ 3197381 h 4606769"/>
                    <a:gd name="connsiteX9-3667" fmla="*/ 3639978 w 5777230"/>
                    <a:gd name="connsiteY9-3668" fmla="*/ 2276478 h 4606769"/>
                    <a:gd name="connsiteX10-3669" fmla="*/ 571023 w 5777230"/>
                    <a:gd name="connsiteY10-3670" fmla="*/ 1435420 h 4606769"/>
                    <a:gd name="connsiteX11-3671" fmla="*/ 2667000 w 5777230"/>
                    <a:gd name="connsiteY11-3672" fmla="*/ 659609 h 4606769"/>
                    <a:gd name="connsiteX12-3673" fmla="*/ 1336357 w 5777230"/>
                    <a:gd name="connsiteY12-3674" fmla="*/ 450535 h 4606769"/>
                    <a:gd name="connsiteX13-3675" fmla="*/ 2084705 w 5777230"/>
                    <a:gd name="connsiteY13-3676" fmla="*/ 188439 h 4606769"/>
                    <a:gd name="connsiteX14-3677" fmla="*/ 5761942 w 5777230"/>
                    <a:gd name="connsiteY14-3678" fmla="*/ 468 h 4606769"/>
                    <a:gd name="connsiteX15-3679" fmla="*/ 5777230 w 5777230"/>
                    <a:gd name="connsiteY15-3680" fmla="*/ 0 h 4606769"/>
                    <a:gd name="connsiteX0-3681" fmla="*/ 5777230 w 5777230"/>
                    <a:gd name="connsiteY0-3682" fmla="*/ 0 h 4606769"/>
                    <a:gd name="connsiteX1-3683" fmla="*/ 5777230 w 5777230"/>
                    <a:gd name="connsiteY1-3684" fmla="*/ 63847 h 4606769"/>
                    <a:gd name="connsiteX2-3685" fmla="*/ 5541641 w 5777230"/>
                    <a:gd name="connsiteY2-3686" fmla="*/ 73003 h 4606769"/>
                    <a:gd name="connsiteX3-3687" fmla="*/ 2172652 w 5777230"/>
                    <a:gd name="connsiteY3-3688" fmla="*/ 371477 h 4606769"/>
                    <a:gd name="connsiteX4-3689" fmla="*/ 3657600 w 5777230"/>
                    <a:gd name="connsiteY4-3690" fmla="*/ 674849 h 4606769"/>
                    <a:gd name="connsiteX5-3691" fmla="*/ 1859280 w 5777230"/>
                    <a:gd name="connsiteY5-3692" fmla="*/ 1253969 h 4606769"/>
                    <a:gd name="connsiteX6-3693" fmla="*/ 5306853 w 5777230"/>
                    <a:gd name="connsiteY6-3694" fmla="*/ 2367441 h 4606769"/>
                    <a:gd name="connsiteX7-3695" fmla="*/ 0 w 5777230"/>
                    <a:gd name="connsiteY7-3696" fmla="*/ 4606769 h 4606769"/>
                    <a:gd name="connsiteX8-3697" fmla="*/ 2006 w 5777230"/>
                    <a:gd name="connsiteY8-3698" fmla="*/ 3197381 h 4606769"/>
                    <a:gd name="connsiteX9-3699" fmla="*/ 3639978 w 5777230"/>
                    <a:gd name="connsiteY9-3700" fmla="*/ 2276478 h 4606769"/>
                    <a:gd name="connsiteX10-3701" fmla="*/ 571023 w 5777230"/>
                    <a:gd name="connsiteY10-3702" fmla="*/ 1435420 h 4606769"/>
                    <a:gd name="connsiteX11-3703" fmla="*/ 2667000 w 5777230"/>
                    <a:gd name="connsiteY11-3704" fmla="*/ 659609 h 4606769"/>
                    <a:gd name="connsiteX12-3705" fmla="*/ 1336357 w 5777230"/>
                    <a:gd name="connsiteY12-3706" fmla="*/ 450535 h 4606769"/>
                    <a:gd name="connsiteX13-3707" fmla="*/ 2084705 w 5777230"/>
                    <a:gd name="connsiteY13-3708" fmla="*/ 188439 h 4606769"/>
                    <a:gd name="connsiteX14-3709" fmla="*/ 5761942 w 5777230"/>
                    <a:gd name="connsiteY14-3710" fmla="*/ 468 h 4606769"/>
                    <a:gd name="connsiteX15-3711" fmla="*/ 5777230 w 5777230"/>
                    <a:gd name="connsiteY15-3712" fmla="*/ 0 h 4606769"/>
                    <a:gd name="connsiteX0-3713" fmla="*/ 5777230 w 5777230"/>
                    <a:gd name="connsiteY0-3714" fmla="*/ 0 h 4606769"/>
                    <a:gd name="connsiteX1-3715" fmla="*/ 5777230 w 5777230"/>
                    <a:gd name="connsiteY1-3716" fmla="*/ 63847 h 4606769"/>
                    <a:gd name="connsiteX2-3717" fmla="*/ 5541641 w 5777230"/>
                    <a:gd name="connsiteY2-3718" fmla="*/ 73003 h 4606769"/>
                    <a:gd name="connsiteX3-3719" fmla="*/ 2172652 w 5777230"/>
                    <a:gd name="connsiteY3-3720" fmla="*/ 371477 h 4606769"/>
                    <a:gd name="connsiteX4-3721" fmla="*/ 3657600 w 5777230"/>
                    <a:gd name="connsiteY4-3722" fmla="*/ 674849 h 4606769"/>
                    <a:gd name="connsiteX5-3723" fmla="*/ 1859280 w 5777230"/>
                    <a:gd name="connsiteY5-3724" fmla="*/ 1253969 h 4606769"/>
                    <a:gd name="connsiteX6-3725" fmla="*/ 5306853 w 5777230"/>
                    <a:gd name="connsiteY6-3726" fmla="*/ 2367441 h 4606769"/>
                    <a:gd name="connsiteX7-3727" fmla="*/ 0 w 5777230"/>
                    <a:gd name="connsiteY7-3728" fmla="*/ 4606769 h 4606769"/>
                    <a:gd name="connsiteX8-3729" fmla="*/ 2006 w 5777230"/>
                    <a:gd name="connsiteY8-3730" fmla="*/ 3197381 h 4606769"/>
                    <a:gd name="connsiteX9-3731" fmla="*/ 3639978 w 5777230"/>
                    <a:gd name="connsiteY9-3732" fmla="*/ 2276478 h 4606769"/>
                    <a:gd name="connsiteX10-3733" fmla="*/ 571023 w 5777230"/>
                    <a:gd name="connsiteY10-3734" fmla="*/ 1435420 h 4606769"/>
                    <a:gd name="connsiteX11-3735" fmla="*/ 2667000 w 5777230"/>
                    <a:gd name="connsiteY11-3736" fmla="*/ 659609 h 4606769"/>
                    <a:gd name="connsiteX12-3737" fmla="*/ 1336357 w 5777230"/>
                    <a:gd name="connsiteY12-3738" fmla="*/ 450535 h 4606769"/>
                    <a:gd name="connsiteX13-3739" fmla="*/ 2084705 w 5777230"/>
                    <a:gd name="connsiteY13-3740" fmla="*/ 188439 h 4606769"/>
                    <a:gd name="connsiteX14-3741" fmla="*/ 5761942 w 5777230"/>
                    <a:gd name="connsiteY14-3742" fmla="*/ 468 h 4606769"/>
                    <a:gd name="connsiteX15-3743" fmla="*/ 5777230 w 5777230"/>
                    <a:gd name="connsiteY15-3744" fmla="*/ 0 h 4606769"/>
                    <a:gd name="connsiteX0-3745" fmla="*/ 5777230 w 5777230"/>
                    <a:gd name="connsiteY0-3746" fmla="*/ 0 h 4606769"/>
                    <a:gd name="connsiteX1-3747" fmla="*/ 5777230 w 5777230"/>
                    <a:gd name="connsiteY1-3748" fmla="*/ 63847 h 4606769"/>
                    <a:gd name="connsiteX2-3749" fmla="*/ 5541641 w 5777230"/>
                    <a:gd name="connsiteY2-3750" fmla="*/ 73003 h 4606769"/>
                    <a:gd name="connsiteX3-3751" fmla="*/ 2172652 w 5777230"/>
                    <a:gd name="connsiteY3-3752" fmla="*/ 371477 h 4606769"/>
                    <a:gd name="connsiteX4-3753" fmla="*/ 3657600 w 5777230"/>
                    <a:gd name="connsiteY4-3754" fmla="*/ 674849 h 4606769"/>
                    <a:gd name="connsiteX5-3755" fmla="*/ 1859280 w 5777230"/>
                    <a:gd name="connsiteY5-3756" fmla="*/ 1253969 h 4606769"/>
                    <a:gd name="connsiteX6-3757" fmla="*/ 5306853 w 5777230"/>
                    <a:gd name="connsiteY6-3758" fmla="*/ 2367441 h 4606769"/>
                    <a:gd name="connsiteX7-3759" fmla="*/ 0 w 5777230"/>
                    <a:gd name="connsiteY7-3760" fmla="*/ 4606769 h 4606769"/>
                    <a:gd name="connsiteX8-3761" fmla="*/ 2006 w 5777230"/>
                    <a:gd name="connsiteY8-3762" fmla="*/ 3197381 h 4606769"/>
                    <a:gd name="connsiteX9-3763" fmla="*/ 3639978 w 5777230"/>
                    <a:gd name="connsiteY9-3764" fmla="*/ 2276478 h 4606769"/>
                    <a:gd name="connsiteX10-3765" fmla="*/ 571023 w 5777230"/>
                    <a:gd name="connsiteY10-3766" fmla="*/ 1435420 h 4606769"/>
                    <a:gd name="connsiteX11-3767" fmla="*/ 2667000 w 5777230"/>
                    <a:gd name="connsiteY11-3768" fmla="*/ 659609 h 4606769"/>
                    <a:gd name="connsiteX12-3769" fmla="*/ 1336357 w 5777230"/>
                    <a:gd name="connsiteY12-3770" fmla="*/ 450535 h 4606769"/>
                    <a:gd name="connsiteX13-3771" fmla="*/ 2084705 w 5777230"/>
                    <a:gd name="connsiteY13-3772" fmla="*/ 188439 h 4606769"/>
                    <a:gd name="connsiteX14-3773" fmla="*/ 5761942 w 5777230"/>
                    <a:gd name="connsiteY14-3774" fmla="*/ 468 h 4606769"/>
                    <a:gd name="connsiteX15-3775" fmla="*/ 5777230 w 5777230"/>
                    <a:gd name="connsiteY15-3776" fmla="*/ 0 h 4606769"/>
                    <a:gd name="connsiteX0-3777" fmla="*/ 5777230 w 5777230"/>
                    <a:gd name="connsiteY0-3778" fmla="*/ 0 h 4606769"/>
                    <a:gd name="connsiteX1-3779" fmla="*/ 5777230 w 5777230"/>
                    <a:gd name="connsiteY1-3780" fmla="*/ 63847 h 4606769"/>
                    <a:gd name="connsiteX2-3781" fmla="*/ 5541641 w 5777230"/>
                    <a:gd name="connsiteY2-3782" fmla="*/ 73003 h 4606769"/>
                    <a:gd name="connsiteX3-3783" fmla="*/ 2172652 w 5777230"/>
                    <a:gd name="connsiteY3-3784" fmla="*/ 371477 h 4606769"/>
                    <a:gd name="connsiteX4-3785" fmla="*/ 3657600 w 5777230"/>
                    <a:gd name="connsiteY4-3786" fmla="*/ 674849 h 4606769"/>
                    <a:gd name="connsiteX5-3787" fmla="*/ 1859280 w 5777230"/>
                    <a:gd name="connsiteY5-3788" fmla="*/ 1253969 h 4606769"/>
                    <a:gd name="connsiteX6-3789" fmla="*/ 5306853 w 5777230"/>
                    <a:gd name="connsiteY6-3790" fmla="*/ 2367441 h 4606769"/>
                    <a:gd name="connsiteX7-3791" fmla="*/ 0 w 5777230"/>
                    <a:gd name="connsiteY7-3792" fmla="*/ 4606769 h 4606769"/>
                    <a:gd name="connsiteX8-3793" fmla="*/ 2006 w 5777230"/>
                    <a:gd name="connsiteY8-3794" fmla="*/ 3197381 h 4606769"/>
                    <a:gd name="connsiteX9-3795" fmla="*/ 3639978 w 5777230"/>
                    <a:gd name="connsiteY9-3796" fmla="*/ 2276478 h 4606769"/>
                    <a:gd name="connsiteX10-3797" fmla="*/ 571023 w 5777230"/>
                    <a:gd name="connsiteY10-3798" fmla="*/ 1435420 h 4606769"/>
                    <a:gd name="connsiteX11-3799" fmla="*/ 2667000 w 5777230"/>
                    <a:gd name="connsiteY11-3800" fmla="*/ 659609 h 4606769"/>
                    <a:gd name="connsiteX12-3801" fmla="*/ 1336357 w 5777230"/>
                    <a:gd name="connsiteY12-3802" fmla="*/ 450535 h 4606769"/>
                    <a:gd name="connsiteX13-3803" fmla="*/ 2084705 w 5777230"/>
                    <a:gd name="connsiteY13-3804" fmla="*/ 188439 h 4606769"/>
                    <a:gd name="connsiteX14-3805" fmla="*/ 5761942 w 5777230"/>
                    <a:gd name="connsiteY14-3806" fmla="*/ 468 h 4606769"/>
                    <a:gd name="connsiteX15-3807" fmla="*/ 5777230 w 5777230"/>
                    <a:gd name="connsiteY15-3808" fmla="*/ 0 h 4606769"/>
                    <a:gd name="connsiteX0-3809" fmla="*/ 5777230 w 5777230"/>
                    <a:gd name="connsiteY0-3810" fmla="*/ 0 h 4606769"/>
                    <a:gd name="connsiteX1-3811" fmla="*/ 5777230 w 5777230"/>
                    <a:gd name="connsiteY1-3812" fmla="*/ 63847 h 4606769"/>
                    <a:gd name="connsiteX2-3813" fmla="*/ 5541641 w 5777230"/>
                    <a:gd name="connsiteY2-3814" fmla="*/ 73003 h 4606769"/>
                    <a:gd name="connsiteX3-3815" fmla="*/ 2172652 w 5777230"/>
                    <a:gd name="connsiteY3-3816" fmla="*/ 371477 h 4606769"/>
                    <a:gd name="connsiteX4-3817" fmla="*/ 3657600 w 5777230"/>
                    <a:gd name="connsiteY4-3818" fmla="*/ 674849 h 4606769"/>
                    <a:gd name="connsiteX5-3819" fmla="*/ 1859280 w 5777230"/>
                    <a:gd name="connsiteY5-3820" fmla="*/ 1253969 h 4606769"/>
                    <a:gd name="connsiteX6-3821" fmla="*/ 5306853 w 5777230"/>
                    <a:gd name="connsiteY6-3822" fmla="*/ 2367441 h 4606769"/>
                    <a:gd name="connsiteX7-3823" fmla="*/ 0 w 5777230"/>
                    <a:gd name="connsiteY7-3824" fmla="*/ 4606769 h 4606769"/>
                    <a:gd name="connsiteX8-3825" fmla="*/ 2006 w 5777230"/>
                    <a:gd name="connsiteY8-3826" fmla="*/ 3197381 h 4606769"/>
                    <a:gd name="connsiteX9-3827" fmla="*/ 3639978 w 5777230"/>
                    <a:gd name="connsiteY9-3828" fmla="*/ 2276478 h 4606769"/>
                    <a:gd name="connsiteX10-3829" fmla="*/ 571023 w 5777230"/>
                    <a:gd name="connsiteY10-3830" fmla="*/ 1435420 h 4606769"/>
                    <a:gd name="connsiteX11-3831" fmla="*/ 2660982 w 5777230"/>
                    <a:gd name="connsiteY11-3832" fmla="*/ 652301 h 4606769"/>
                    <a:gd name="connsiteX12-3833" fmla="*/ 1336357 w 5777230"/>
                    <a:gd name="connsiteY12-3834" fmla="*/ 450535 h 4606769"/>
                    <a:gd name="connsiteX13-3835" fmla="*/ 2084705 w 5777230"/>
                    <a:gd name="connsiteY13-3836" fmla="*/ 188439 h 4606769"/>
                    <a:gd name="connsiteX14-3837" fmla="*/ 5761942 w 5777230"/>
                    <a:gd name="connsiteY14-3838" fmla="*/ 468 h 4606769"/>
                    <a:gd name="connsiteX15-3839" fmla="*/ 5777230 w 5777230"/>
                    <a:gd name="connsiteY15-3840" fmla="*/ 0 h 4606769"/>
                    <a:gd name="connsiteX0-3841" fmla="*/ 5777230 w 5777230"/>
                    <a:gd name="connsiteY0-3842" fmla="*/ 0 h 4606769"/>
                    <a:gd name="connsiteX1-3843" fmla="*/ 5777230 w 5777230"/>
                    <a:gd name="connsiteY1-3844" fmla="*/ 63847 h 4606769"/>
                    <a:gd name="connsiteX2-3845" fmla="*/ 5541641 w 5777230"/>
                    <a:gd name="connsiteY2-3846" fmla="*/ 73003 h 4606769"/>
                    <a:gd name="connsiteX3-3847" fmla="*/ 2172652 w 5777230"/>
                    <a:gd name="connsiteY3-3848" fmla="*/ 371477 h 4606769"/>
                    <a:gd name="connsiteX4-3849" fmla="*/ 3657600 w 5777230"/>
                    <a:gd name="connsiteY4-3850" fmla="*/ 674849 h 4606769"/>
                    <a:gd name="connsiteX5-3851" fmla="*/ 1859280 w 5777230"/>
                    <a:gd name="connsiteY5-3852" fmla="*/ 1253969 h 4606769"/>
                    <a:gd name="connsiteX6-3853" fmla="*/ 5306853 w 5777230"/>
                    <a:gd name="connsiteY6-3854" fmla="*/ 2367441 h 4606769"/>
                    <a:gd name="connsiteX7-3855" fmla="*/ 0 w 5777230"/>
                    <a:gd name="connsiteY7-3856" fmla="*/ 4606769 h 4606769"/>
                    <a:gd name="connsiteX8-3857" fmla="*/ 2006 w 5777230"/>
                    <a:gd name="connsiteY8-3858" fmla="*/ 3197381 h 4606769"/>
                    <a:gd name="connsiteX9-3859" fmla="*/ 3639978 w 5777230"/>
                    <a:gd name="connsiteY9-3860" fmla="*/ 2276478 h 4606769"/>
                    <a:gd name="connsiteX10-3861" fmla="*/ 571023 w 5777230"/>
                    <a:gd name="connsiteY10-3862" fmla="*/ 1435420 h 4606769"/>
                    <a:gd name="connsiteX11-3863" fmla="*/ 2660982 w 5777230"/>
                    <a:gd name="connsiteY11-3864" fmla="*/ 652301 h 4606769"/>
                    <a:gd name="connsiteX12-3865" fmla="*/ 1336357 w 5777230"/>
                    <a:gd name="connsiteY12-3866" fmla="*/ 450535 h 4606769"/>
                    <a:gd name="connsiteX13-3867" fmla="*/ 2084705 w 5777230"/>
                    <a:gd name="connsiteY13-3868" fmla="*/ 188439 h 4606769"/>
                    <a:gd name="connsiteX14-3869" fmla="*/ 5761942 w 5777230"/>
                    <a:gd name="connsiteY14-3870" fmla="*/ 468 h 4606769"/>
                    <a:gd name="connsiteX15-3871" fmla="*/ 5777230 w 5777230"/>
                    <a:gd name="connsiteY15-3872" fmla="*/ 0 h 4606769"/>
                    <a:gd name="connsiteX0-3873" fmla="*/ 5777230 w 5777230"/>
                    <a:gd name="connsiteY0-3874" fmla="*/ 0 h 4606769"/>
                    <a:gd name="connsiteX1-3875" fmla="*/ 5777230 w 5777230"/>
                    <a:gd name="connsiteY1-3876" fmla="*/ 63847 h 4606769"/>
                    <a:gd name="connsiteX2-3877" fmla="*/ 5541641 w 5777230"/>
                    <a:gd name="connsiteY2-3878" fmla="*/ 73003 h 4606769"/>
                    <a:gd name="connsiteX3-3879" fmla="*/ 2172652 w 5777230"/>
                    <a:gd name="connsiteY3-3880" fmla="*/ 371477 h 4606769"/>
                    <a:gd name="connsiteX4-3881" fmla="*/ 3657600 w 5777230"/>
                    <a:gd name="connsiteY4-3882" fmla="*/ 674849 h 4606769"/>
                    <a:gd name="connsiteX5-3883" fmla="*/ 1859280 w 5777230"/>
                    <a:gd name="connsiteY5-3884" fmla="*/ 1253969 h 4606769"/>
                    <a:gd name="connsiteX6-3885" fmla="*/ 5306853 w 5777230"/>
                    <a:gd name="connsiteY6-3886" fmla="*/ 2367441 h 4606769"/>
                    <a:gd name="connsiteX7-3887" fmla="*/ 0 w 5777230"/>
                    <a:gd name="connsiteY7-3888" fmla="*/ 4606769 h 4606769"/>
                    <a:gd name="connsiteX8-3889" fmla="*/ 2006 w 5777230"/>
                    <a:gd name="connsiteY8-3890" fmla="*/ 3197381 h 4606769"/>
                    <a:gd name="connsiteX9-3891" fmla="*/ 3639978 w 5777230"/>
                    <a:gd name="connsiteY9-3892" fmla="*/ 2276478 h 4606769"/>
                    <a:gd name="connsiteX10-3893" fmla="*/ 571023 w 5777230"/>
                    <a:gd name="connsiteY10-3894" fmla="*/ 1435420 h 4606769"/>
                    <a:gd name="connsiteX11-3895" fmla="*/ 2660982 w 5777230"/>
                    <a:gd name="connsiteY11-3896" fmla="*/ 652301 h 4606769"/>
                    <a:gd name="connsiteX12-3897" fmla="*/ 1336357 w 5777230"/>
                    <a:gd name="connsiteY12-3898" fmla="*/ 450535 h 4606769"/>
                    <a:gd name="connsiteX13-3899" fmla="*/ 2084705 w 5777230"/>
                    <a:gd name="connsiteY13-3900" fmla="*/ 188439 h 4606769"/>
                    <a:gd name="connsiteX14-3901" fmla="*/ 5761942 w 5777230"/>
                    <a:gd name="connsiteY14-3902" fmla="*/ 468 h 4606769"/>
                    <a:gd name="connsiteX15-3903" fmla="*/ 5777230 w 5777230"/>
                    <a:gd name="connsiteY15-3904" fmla="*/ 0 h 4606769"/>
                    <a:gd name="connsiteX0-3905" fmla="*/ 5777230 w 5777230"/>
                    <a:gd name="connsiteY0-3906" fmla="*/ 0 h 4606769"/>
                    <a:gd name="connsiteX1-3907" fmla="*/ 5777230 w 5777230"/>
                    <a:gd name="connsiteY1-3908" fmla="*/ 63847 h 4606769"/>
                    <a:gd name="connsiteX2-3909" fmla="*/ 5541641 w 5777230"/>
                    <a:gd name="connsiteY2-3910" fmla="*/ 73003 h 4606769"/>
                    <a:gd name="connsiteX3-3911" fmla="*/ 2172652 w 5777230"/>
                    <a:gd name="connsiteY3-3912" fmla="*/ 371477 h 4606769"/>
                    <a:gd name="connsiteX4-3913" fmla="*/ 3657600 w 5777230"/>
                    <a:gd name="connsiteY4-3914" fmla="*/ 674849 h 4606769"/>
                    <a:gd name="connsiteX5-3915" fmla="*/ 1859280 w 5777230"/>
                    <a:gd name="connsiteY5-3916" fmla="*/ 1253969 h 4606769"/>
                    <a:gd name="connsiteX6-3917" fmla="*/ 5306853 w 5777230"/>
                    <a:gd name="connsiteY6-3918" fmla="*/ 2367441 h 4606769"/>
                    <a:gd name="connsiteX7-3919" fmla="*/ 0 w 5777230"/>
                    <a:gd name="connsiteY7-3920" fmla="*/ 4606769 h 4606769"/>
                    <a:gd name="connsiteX8-3921" fmla="*/ 2006 w 5777230"/>
                    <a:gd name="connsiteY8-3922" fmla="*/ 3197381 h 4606769"/>
                    <a:gd name="connsiteX9-3923" fmla="*/ 3639978 w 5777230"/>
                    <a:gd name="connsiteY9-3924" fmla="*/ 2276478 h 4606769"/>
                    <a:gd name="connsiteX10-3925" fmla="*/ 571023 w 5777230"/>
                    <a:gd name="connsiteY10-3926" fmla="*/ 1435420 h 4606769"/>
                    <a:gd name="connsiteX11-3927" fmla="*/ 2660982 w 5777230"/>
                    <a:gd name="connsiteY11-3928" fmla="*/ 652301 h 4606769"/>
                    <a:gd name="connsiteX12-3929" fmla="*/ 1336357 w 5777230"/>
                    <a:gd name="connsiteY12-3930" fmla="*/ 450535 h 4606769"/>
                    <a:gd name="connsiteX13-3931" fmla="*/ 2084705 w 5777230"/>
                    <a:gd name="connsiteY13-3932" fmla="*/ 188439 h 4606769"/>
                    <a:gd name="connsiteX14-3933" fmla="*/ 5761942 w 5777230"/>
                    <a:gd name="connsiteY14-3934" fmla="*/ 468 h 4606769"/>
                    <a:gd name="connsiteX15-3935" fmla="*/ 5777230 w 5777230"/>
                    <a:gd name="connsiteY15-3936" fmla="*/ 0 h 4606769"/>
                    <a:gd name="connsiteX0-3937" fmla="*/ 5777230 w 5777230"/>
                    <a:gd name="connsiteY0-3938" fmla="*/ 0 h 4606769"/>
                    <a:gd name="connsiteX1-3939" fmla="*/ 5777230 w 5777230"/>
                    <a:gd name="connsiteY1-3940" fmla="*/ 63847 h 4606769"/>
                    <a:gd name="connsiteX2-3941" fmla="*/ 5541641 w 5777230"/>
                    <a:gd name="connsiteY2-3942" fmla="*/ 73003 h 4606769"/>
                    <a:gd name="connsiteX3-3943" fmla="*/ 2172652 w 5777230"/>
                    <a:gd name="connsiteY3-3944" fmla="*/ 371477 h 4606769"/>
                    <a:gd name="connsiteX4-3945" fmla="*/ 3657600 w 5777230"/>
                    <a:gd name="connsiteY4-3946" fmla="*/ 674849 h 4606769"/>
                    <a:gd name="connsiteX5-3947" fmla="*/ 1859280 w 5777230"/>
                    <a:gd name="connsiteY5-3948" fmla="*/ 1253969 h 4606769"/>
                    <a:gd name="connsiteX6-3949" fmla="*/ 5306853 w 5777230"/>
                    <a:gd name="connsiteY6-3950" fmla="*/ 2367441 h 4606769"/>
                    <a:gd name="connsiteX7-3951" fmla="*/ 0 w 5777230"/>
                    <a:gd name="connsiteY7-3952" fmla="*/ 4606769 h 4606769"/>
                    <a:gd name="connsiteX8-3953" fmla="*/ 2006 w 5777230"/>
                    <a:gd name="connsiteY8-3954" fmla="*/ 3197381 h 4606769"/>
                    <a:gd name="connsiteX9-3955" fmla="*/ 3639978 w 5777230"/>
                    <a:gd name="connsiteY9-3956" fmla="*/ 2276478 h 4606769"/>
                    <a:gd name="connsiteX10-3957" fmla="*/ 571023 w 5777230"/>
                    <a:gd name="connsiteY10-3958" fmla="*/ 1435420 h 4606769"/>
                    <a:gd name="connsiteX11-3959" fmla="*/ 2660982 w 5777230"/>
                    <a:gd name="connsiteY11-3960" fmla="*/ 652301 h 4606769"/>
                    <a:gd name="connsiteX12-3961" fmla="*/ 1336357 w 5777230"/>
                    <a:gd name="connsiteY12-3962" fmla="*/ 450535 h 4606769"/>
                    <a:gd name="connsiteX13-3963" fmla="*/ 2084705 w 5777230"/>
                    <a:gd name="connsiteY13-3964" fmla="*/ 188439 h 4606769"/>
                    <a:gd name="connsiteX14-3965" fmla="*/ 5761942 w 5777230"/>
                    <a:gd name="connsiteY14-3966" fmla="*/ 468 h 4606769"/>
                    <a:gd name="connsiteX15-3967" fmla="*/ 5777230 w 5777230"/>
                    <a:gd name="connsiteY15-3968" fmla="*/ 0 h 4606769"/>
                    <a:gd name="connsiteX0-3969" fmla="*/ 5777230 w 5777230"/>
                    <a:gd name="connsiteY0-3970" fmla="*/ 0 h 4606769"/>
                    <a:gd name="connsiteX1-3971" fmla="*/ 5777230 w 5777230"/>
                    <a:gd name="connsiteY1-3972" fmla="*/ 63847 h 4606769"/>
                    <a:gd name="connsiteX2-3973" fmla="*/ 5541641 w 5777230"/>
                    <a:gd name="connsiteY2-3974" fmla="*/ 73003 h 4606769"/>
                    <a:gd name="connsiteX3-3975" fmla="*/ 2172652 w 5777230"/>
                    <a:gd name="connsiteY3-3976" fmla="*/ 371477 h 4606769"/>
                    <a:gd name="connsiteX4-3977" fmla="*/ 3657600 w 5777230"/>
                    <a:gd name="connsiteY4-3978" fmla="*/ 674849 h 4606769"/>
                    <a:gd name="connsiteX5-3979" fmla="*/ 1859280 w 5777230"/>
                    <a:gd name="connsiteY5-3980" fmla="*/ 1253969 h 4606769"/>
                    <a:gd name="connsiteX6-3981" fmla="*/ 5306853 w 5777230"/>
                    <a:gd name="connsiteY6-3982" fmla="*/ 2367441 h 4606769"/>
                    <a:gd name="connsiteX7-3983" fmla="*/ 0 w 5777230"/>
                    <a:gd name="connsiteY7-3984" fmla="*/ 4606769 h 4606769"/>
                    <a:gd name="connsiteX8-3985" fmla="*/ 2006 w 5777230"/>
                    <a:gd name="connsiteY8-3986" fmla="*/ 3197381 h 4606769"/>
                    <a:gd name="connsiteX9-3987" fmla="*/ 3639978 w 5777230"/>
                    <a:gd name="connsiteY9-3988" fmla="*/ 2276478 h 4606769"/>
                    <a:gd name="connsiteX10-3989" fmla="*/ 571023 w 5777230"/>
                    <a:gd name="connsiteY10-3990" fmla="*/ 1435420 h 4606769"/>
                    <a:gd name="connsiteX11-3991" fmla="*/ 2660982 w 5777230"/>
                    <a:gd name="connsiteY11-3992" fmla="*/ 652301 h 4606769"/>
                    <a:gd name="connsiteX12-3993" fmla="*/ 1336357 w 5777230"/>
                    <a:gd name="connsiteY12-3994" fmla="*/ 450535 h 4606769"/>
                    <a:gd name="connsiteX13-3995" fmla="*/ 2084705 w 5777230"/>
                    <a:gd name="connsiteY13-3996" fmla="*/ 188439 h 4606769"/>
                    <a:gd name="connsiteX14-3997" fmla="*/ 5761942 w 5777230"/>
                    <a:gd name="connsiteY14-3998" fmla="*/ 468 h 4606769"/>
                    <a:gd name="connsiteX15-3999" fmla="*/ 5777230 w 5777230"/>
                    <a:gd name="connsiteY15-4000" fmla="*/ 0 h 4606769"/>
                    <a:gd name="connsiteX0-4001" fmla="*/ 5777230 w 5777230"/>
                    <a:gd name="connsiteY0-4002" fmla="*/ 0 h 4606769"/>
                    <a:gd name="connsiteX1-4003" fmla="*/ 5777230 w 5777230"/>
                    <a:gd name="connsiteY1-4004" fmla="*/ 63847 h 4606769"/>
                    <a:gd name="connsiteX2-4005" fmla="*/ 5541641 w 5777230"/>
                    <a:gd name="connsiteY2-4006" fmla="*/ 73003 h 4606769"/>
                    <a:gd name="connsiteX3-4007" fmla="*/ 2172652 w 5777230"/>
                    <a:gd name="connsiteY3-4008" fmla="*/ 371477 h 4606769"/>
                    <a:gd name="connsiteX4-4009" fmla="*/ 3657600 w 5777230"/>
                    <a:gd name="connsiteY4-4010" fmla="*/ 674849 h 4606769"/>
                    <a:gd name="connsiteX5-4011" fmla="*/ 1859280 w 5777230"/>
                    <a:gd name="connsiteY5-4012" fmla="*/ 1253969 h 4606769"/>
                    <a:gd name="connsiteX6-4013" fmla="*/ 5306853 w 5777230"/>
                    <a:gd name="connsiteY6-4014" fmla="*/ 2367441 h 4606769"/>
                    <a:gd name="connsiteX7-4015" fmla="*/ 0 w 5777230"/>
                    <a:gd name="connsiteY7-4016" fmla="*/ 4606769 h 4606769"/>
                    <a:gd name="connsiteX8-4017" fmla="*/ 2006 w 5777230"/>
                    <a:gd name="connsiteY8-4018" fmla="*/ 3197381 h 4606769"/>
                    <a:gd name="connsiteX9-4019" fmla="*/ 3639978 w 5777230"/>
                    <a:gd name="connsiteY9-4020" fmla="*/ 2276478 h 4606769"/>
                    <a:gd name="connsiteX10-4021" fmla="*/ 571023 w 5777230"/>
                    <a:gd name="connsiteY10-4022" fmla="*/ 1435420 h 4606769"/>
                    <a:gd name="connsiteX11-4023" fmla="*/ 2660982 w 5777230"/>
                    <a:gd name="connsiteY11-4024" fmla="*/ 652301 h 4606769"/>
                    <a:gd name="connsiteX12-4025" fmla="*/ 1336357 w 5777230"/>
                    <a:gd name="connsiteY12-4026" fmla="*/ 450535 h 4606769"/>
                    <a:gd name="connsiteX13-4027" fmla="*/ 2084705 w 5777230"/>
                    <a:gd name="connsiteY13-4028" fmla="*/ 188439 h 4606769"/>
                    <a:gd name="connsiteX14-4029" fmla="*/ 5761942 w 5777230"/>
                    <a:gd name="connsiteY14-4030" fmla="*/ 468 h 4606769"/>
                    <a:gd name="connsiteX15-4031" fmla="*/ 5777230 w 5777230"/>
                    <a:gd name="connsiteY15-4032" fmla="*/ 0 h 4606769"/>
                    <a:gd name="connsiteX0-4033" fmla="*/ 5777230 w 5777230"/>
                    <a:gd name="connsiteY0-4034" fmla="*/ 0 h 4606769"/>
                    <a:gd name="connsiteX1-4035" fmla="*/ 5777230 w 5777230"/>
                    <a:gd name="connsiteY1-4036" fmla="*/ 63847 h 4606769"/>
                    <a:gd name="connsiteX2-4037" fmla="*/ 5541641 w 5777230"/>
                    <a:gd name="connsiteY2-4038" fmla="*/ 73003 h 4606769"/>
                    <a:gd name="connsiteX3-4039" fmla="*/ 2172652 w 5777230"/>
                    <a:gd name="connsiteY3-4040" fmla="*/ 371477 h 4606769"/>
                    <a:gd name="connsiteX4-4041" fmla="*/ 3657600 w 5777230"/>
                    <a:gd name="connsiteY4-4042" fmla="*/ 674849 h 4606769"/>
                    <a:gd name="connsiteX5-4043" fmla="*/ 1859280 w 5777230"/>
                    <a:gd name="connsiteY5-4044" fmla="*/ 1253969 h 4606769"/>
                    <a:gd name="connsiteX6-4045" fmla="*/ 5306853 w 5777230"/>
                    <a:gd name="connsiteY6-4046" fmla="*/ 2367441 h 4606769"/>
                    <a:gd name="connsiteX7-4047" fmla="*/ 0 w 5777230"/>
                    <a:gd name="connsiteY7-4048" fmla="*/ 4606769 h 4606769"/>
                    <a:gd name="connsiteX8-4049" fmla="*/ 2006 w 5777230"/>
                    <a:gd name="connsiteY8-4050" fmla="*/ 3197381 h 4606769"/>
                    <a:gd name="connsiteX9-4051" fmla="*/ 3639978 w 5777230"/>
                    <a:gd name="connsiteY9-4052" fmla="*/ 2276478 h 4606769"/>
                    <a:gd name="connsiteX10-4053" fmla="*/ 571023 w 5777230"/>
                    <a:gd name="connsiteY10-4054" fmla="*/ 1435420 h 4606769"/>
                    <a:gd name="connsiteX11-4055" fmla="*/ 2660982 w 5777230"/>
                    <a:gd name="connsiteY11-4056" fmla="*/ 652301 h 4606769"/>
                    <a:gd name="connsiteX12-4057" fmla="*/ 1336357 w 5777230"/>
                    <a:gd name="connsiteY12-4058" fmla="*/ 450535 h 4606769"/>
                    <a:gd name="connsiteX13-4059" fmla="*/ 2084705 w 5777230"/>
                    <a:gd name="connsiteY13-4060" fmla="*/ 188439 h 4606769"/>
                    <a:gd name="connsiteX14-4061" fmla="*/ 5761942 w 5777230"/>
                    <a:gd name="connsiteY14-4062" fmla="*/ 468 h 4606769"/>
                    <a:gd name="connsiteX15-4063" fmla="*/ 5777230 w 5777230"/>
                    <a:gd name="connsiteY15-4064" fmla="*/ 0 h 4606769"/>
                    <a:gd name="connsiteX0-4065" fmla="*/ 5777230 w 5777230"/>
                    <a:gd name="connsiteY0-4066" fmla="*/ 0 h 4606769"/>
                    <a:gd name="connsiteX1-4067" fmla="*/ 5777230 w 5777230"/>
                    <a:gd name="connsiteY1-4068" fmla="*/ 63847 h 4606769"/>
                    <a:gd name="connsiteX2-4069" fmla="*/ 5541641 w 5777230"/>
                    <a:gd name="connsiteY2-4070" fmla="*/ 73003 h 4606769"/>
                    <a:gd name="connsiteX3-4071" fmla="*/ 2172652 w 5777230"/>
                    <a:gd name="connsiteY3-4072" fmla="*/ 371477 h 4606769"/>
                    <a:gd name="connsiteX4-4073" fmla="*/ 3657600 w 5777230"/>
                    <a:gd name="connsiteY4-4074" fmla="*/ 674849 h 4606769"/>
                    <a:gd name="connsiteX5-4075" fmla="*/ 1859280 w 5777230"/>
                    <a:gd name="connsiteY5-4076" fmla="*/ 1253969 h 4606769"/>
                    <a:gd name="connsiteX6-4077" fmla="*/ 5306853 w 5777230"/>
                    <a:gd name="connsiteY6-4078" fmla="*/ 2367441 h 4606769"/>
                    <a:gd name="connsiteX7-4079" fmla="*/ 0 w 5777230"/>
                    <a:gd name="connsiteY7-4080" fmla="*/ 4606769 h 4606769"/>
                    <a:gd name="connsiteX8-4081" fmla="*/ 2006 w 5777230"/>
                    <a:gd name="connsiteY8-4082" fmla="*/ 3197381 h 4606769"/>
                    <a:gd name="connsiteX9-4083" fmla="*/ 3639978 w 5777230"/>
                    <a:gd name="connsiteY9-4084" fmla="*/ 2276478 h 4606769"/>
                    <a:gd name="connsiteX10-4085" fmla="*/ 571023 w 5777230"/>
                    <a:gd name="connsiteY10-4086" fmla="*/ 1435420 h 4606769"/>
                    <a:gd name="connsiteX11-4087" fmla="*/ 2660982 w 5777230"/>
                    <a:gd name="connsiteY11-4088" fmla="*/ 652301 h 4606769"/>
                    <a:gd name="connsiteX12-4089" fmla="*/ 1336357 w 5777230"/>
                    <a:gd name="connsiteY12-4090" fmla="*/ 450535 h 4606769"/>
                    <a:gd name="connsiteX13-4091" fmla="*/ 2084705 w 5777230"/>
                    <a:gd name="connsiteY13-4092" fmla="*/ 188439 h 4606769"/>
                    <a:gd name="connsiteX14-4093" fmla="*/ 5761942 w 5777230"/>
                    <a:gd name="connsiteY14-4094" fmla="*/ 468 h 4606769"/>
                    <a:gd name="connsiteX15-4095" fmla="*/ 5777230 w 5777230"/>
                    <a:gd name="connsiteY15-4096" fmla="*/ 0 h 4606769"/>
                    <a:gd name="connsiteX0-4097" fmla="*/ 5777230 w 5777230"/>
                    <a:gd name="connsiteY0-4098" fmla="*/ 0 h 4606769"/>
                    <a:gd name="connsiteX1-4099" fmla="*/ 5777230 w 5777230"/>
                    <a:gd name="connsiteY1-4100" fmla="*/ 63847 h 4606769"/>
                    <a:gd name="connsiteX2-4101" fmla="*/ 5541641 w 5777230"/>
                    <a:gd name="connsiteY2-4102" fmla="*/ 73003 h 4606769"/>
                    <a:gd name="connsiteX3-4103" fmla="*/ 2172652 w 5777230"/>
                    <a:gd name="connsiteY3-4104" fmla="*/ 371477 h 4606769"/>
                    <a:gd name="connsiteX4-4105" fmla="*/ 3657600 w 5777230"/>
                    <a:gd name="connsiteY4-4106" fmla="*/ 674849 h 4606769"/>
                    <a:gd name="connsiteX5-4107" fmla="*/ 1859280 w 5777230"/>
                    <a:gd name="connsiteY5-4108" fmla="*/ 1253969 h 4606769"/>
                    <a:gd name="connsiteX6-4109" fmla="*/ 5306853 w 5777230"/>
                    <a:gd name="connsiteY6-4110" fmla="*/ 2367441 h 4606769"/>
                    <a:gd name="connsiteX7-4111" fmla="*/ 0 w 5777230"/>
                    <a:gd name="connsiteY7-4112" fmla="*/ 4606769 h 4606769"/>
                    <a:gd name="connsiteX8-4113" fmla="*/ 2006 w 5777230"/>
                    <a:gd name="connsiteY8-4114" fmla="*/ 3197381 h 4606769"/>
                    <a:gd name="connsiteX9-4115" fmla="*/ 3639978 w 5777230"/>
                    <a:gd name="connsiteY9-4116" fmla="*/ 2276478 h 4606769"/>
                    <a:gd name="connsiteX10-4117" fmla="*/ 571023 w 5777230"/>
                    <a:gd name="connsiteY10-4118" fmla="*/ 1435420 h 4606769"/>
                    <a:gd name="connsiteX11-4119" fmla="*/ 2660982 w 5777230"/>
                    <a:gd name="connsiteY11-4120" fmla="*/ 652301 h 4606769"/>
                    <a:gd name="connsiteX12-4121" fmla="*/ 1336357 w 5777230"/>
                    <a:gd name="connsiteY12-4122" fmla="*/ 450535 h 4606769"/>
                    <a:gd name="connsiteX13-4123" fmla="*/ 2084705 w 5777230"/>
                    <a:gd name="connsiteY13-4124" fmla="*/ 188439 h 4606769"/>
                    <a:gd name="connsiteX14-4125" fmla="*/ 5761942 w 5777230"/>
                    <a:gd name="connsiteY14-4126" fmla="*/ 468 h 4606769"/>
                    <a:gd name="connsiteX15-4127" fmla="*/ 5777230 w 5777230"/>
                    <a:gd name="connsiteY15-4128" fmla="*/ 0 h 4606769"/>
                    <a:gd name="connsiteX0-4129" fmla="*/ 5777230 w 5777230"/>
                    <a:gd name="connsiteY0-4130" fmla="*/ 0 h 4606769"/>
                    <a:gd name="connsiteX1-4131" fmla="*/ 5777230 w 5777230"/>
                    <a:gd name="connsiteY1-4132" fmla="*/ 63847 h 4606769"/>
                    <a:gd name="connsiteX2-4133" fmla="*/ 5541641 w 5777230"/>
                    <a:gd name="connsiteY2-4134" fmla="*/ 73003 h 4606769"/>
                    <a:gd name="connsiteX3-4135" fmla="*/ 2172652 w 5777230"/>
                    <a:gd name="connsiteY3-4136" fmla="*/ 371477 h 4606769"/>
                    <a:gd name="connsiteX4-4137" fmla="*/ 3657600 w 5777230"/>
                    <a:gd name="connsiteY4-4138" fmla="*/ 674849 h 4606769"/>
                    <a:gd name="connsiteX5-4139" fmla="*/ 1859280 w 5777230"/>
                    <a:gd name="connsiteY5-4140" fmla="*/ 1253969 h 4606769"/>
                    <a:gd name="connsiteX6-4141" fmla="*/ 5306853 w 5777230"/>
                    <a:gd name="connsiteY6-4142" fmla="*/ 2367441 h 4606769"/>
                    <a:gd name="connsiteX7-4143" fmla="*/ 0 w 5777230"/>
                    <a:gd name="connsiteY7-4144" fmla="*/ 4606769 h 4606769"/>
                    <a:gd name="connsiteX8-4145" fmla="*/ 2006 w 5777230"/>
                    <a:gd name="connsiteY8-4146" fmla="*/ 3197381 h 4606769"/>
                    <a:gd name="connsiteX9-4147" fmla="*/ 3639978 w 5777230"/>
                    <a:gd name="connsiteY9-4148" fmla="*/ 2276478 h 4606769"/>
                    <a:gd name="connsiteX10-4149" fmla="*/ 571023 w 5777230"/>
                    <a:gd name="connsiteY10-4150" fmla="*/ 1435420 h 4606769"/>
                    <a:gd name="connsiteX11-4151" fmla="*/ 2660982 w 5777230"/>
                    <a:gd name="connsiteY11-4152" fmla="*/ 652301 h 4606769"/>
                    <a:gd name="connsiteX12-4153" fmla="*/ 1336357 w 5777230"/>
                    <a:gd name="connsiteY12-4154" fmla="*/ 450535 h 4606769"/>
                    <a:gd name="connsiteX13-4155" fmla="*/ 2084705 w 5777230"/>
                    <a:gd name="connsiteY13-4156" fmla="*/ 188439 h 4606769"/>
                    <a:gd name="connsiteX14-4157" fmla="*/ 5761942 w 5777230"/>
                    <a:gd name="connsiteY14-4158" fmla="*/ 468 h 4606769"/>
                    <a:gd name="connsiteX15-4159" fmla="*/ 5777230 w 5777230"/>
                    <a:gd name="connsiteY15-4160" fmla="*/ 0 h 4606769"/>
                    <a:gd name="connsiteX0-4161" fmla="*/ 5777230 w 5777230"/>
                    <a:gd name="connsiteY0-4162" fmla="*/ 0 h 4606769"/>
                    <a:gd name="connsiteX1-4163" fmla="*/ 5777230 w 5777230"/>
                    <a:gd name="connsiteY1-4164" fmla="*/ 63847 h 4606769"/>
                    <a:gd name="connsiteX2-4165" fmla="*/ 5541641 w 5777230"/>
                    <a:gd name="connsiteY2-4166" fmla="*/ 73003 h 4606769"/>
                    <a:gd name="connsiteX3-4167" fmla="*/ 2172652 w 5777230"/>
                    <a:gd name="connsiteY3-4168" fmla="*/ 371477 h 4606769"/>
                    <a:gd name="connsiteX4-4169" fmla="*/ 3657600 w 5777230"/>
                    <a:gd name="connsiteY4-4170" fmla="*/ 674849 h 4606769"/>
                    <a:gd name="connsiteX5-4171" fmla="*/ 1859280 w 5777230"/>
                    <a:gd name="connsiteY5-4172" fmla="*/ 1253969 h 4606769"/>
                    <a:gd name="connsiteX6-4173" fmla="*/ 5306853 w 5777230"/>
                    <a:gd name="connsiteY6-4174" fmla="*/ 2367441 h 4606769"/>
                    <a:gd name="connsiteX7-4175" fmla="*/ 0 w 5777230"/>
                    <a:gd name="connsiteY7-4176" fmla="*/ 4606769 h 4606769"/>
                    <a:gd name="connsiteX8-4177" fmla="*/ 2006 w 5777230"/>
                    <a:gd name="connsiteY8-4178" fmla="*/ 3197381 h 4606769"/>
                    <a:gd name="connsiteX9-4179" fmla="*/ 3639978 w 5777230"/>
                    <a:gd name="connsiteY9-4180" fmla="*/ 2276478 h 4606769"/>
                    <a:gd name="connsiteX10-4181" fmla="*/ 571023 w 5777230"/>
                    <a:gd name="connsiteY10-4182" fmla="*/ 1435420 h 4606769"/>
                    <a:gd name="connsiteX11-4183" fmla="*/ 2660982 w 5777230"/>
                    <a:gd name="connsiteY11-4184" fmla="*/ 652301 h 4606769"/>
                    <a:gd name="connsiteX12-4185" fmla="*/ 1336357 w 5777230"/>
                    <a:gd name="connsiteY12-4186" fmla="*/ 450535 h 4606769"/>
                    <a:gd name="connsiteX13-4187" fmla="*/ 2084705 w 5777230"/>
                    <a:gd name="connsiteY13-4188" fmla="*/ 188439 h 4606769"/>
                    <a:gd name="connsiteX14-4189" fmla="*/ 5761942 w 5777230"/>
                    <a:gd name="connsiteY14-4190" fmla="*/ 468 h 4606769"/>
                    <a:gd name="connsiteX15-4191" fmla="*/ 5777230 w 5777230"/>
                    <a:gd name="connsiteY15-4192" fmla="*/ 0 h 4606769"/>
                    <a:gd name="connsiteX0-4193" fmla="*/ 5777230 w 5777230"/>
                    <a:gd name="connsiteY0-4194" fmla="*/ 0 h 4606769"/>
                    <a:gd name="connsiteX1-4195" fmla="*/ 5777230 w 5777230"/>
                    <a:gd name="connsiteY1-4196" fmla="*/ 63847 h 4606769"/>
                    <a:gd name="connsiteX2-4197" fmla="*/ 5541641 w 5777230"/>
                    <a:gd name="connsiteY2-4198" fmla="*/ 73003 h 4606769"/>
                    <a:gd name="connsiteX3-4199" fmla="*/ 2172652 w 5777230"/>
                    <a:gd name="connsiteY3-4200" fmla="*/ 371477 h 4606769"/>
                    <a:gd name="connsiteX4-4201" fmla="*/ 3657600 w 5777230"/>
                    <a:gd name="connsiteY4-4202" fmla="*/ 674849 h 4606769"/>
                    <a:gd name="connsiteX5-4203" fmla="*/ 1859280 w 5777230"/>
                    <a:gd name="connsiteY5-4204" fmla="*/ 1253969 h 4606769"/>
                    <a:gd name="connsiteX6-4205" fmla="*/ 5306853 w 5777230"/>
                    <a:gd name="connsiteY6-4206" fmla="*/ 2367441 h 4606769"/>
                    <a:gd name="connsiteX7-4207" fmla="*/ 0 w 5777230"/>
                    <a:gd name="connsiteY7-4208" fmla="*/ 4606769 h 4606769"/>
                    <a:gd name="connsiteX8-4209" fmla="*/ 2006 w 5777230"/>
                    <a:gd name="connsiteY8-4210" fmla="*/ 3197381 h 4606769"/>
                    <a:gd name="connsiteX9-4211" fmla="*/ 3639978 w 5777230"/>
                    <a:gd name="connsiteY9-4212" fmla="*/ 2276478 h 4606769"/>
                    <a:gd name="connsiteX10-4213" fmla="*/ 571023 w 5777230"/>
                    <a:gd name="connsiteY10-4214" fmla="*/ 1435420 h 4606769"/>
                    <a:gd name="connsiteX11-4215" fmla="*/ 2660982 w 5777230"/>
                    <a:gd name="connsiteY11-4216" fmla="*/ 652301 h 4606769"/>
                    <a:gd name="connsiteX12-4217" fmla="*/ 1336357 w 5777230"/>
                    <a:gd name="connsiteY12-4218" fmla="*/ 450535 h 4606769"/>
                    <a:gd name="connsiteX13-4219" fmla="*/ 2084705 w 5777230"/>
                    <a:gd name="connsiteY13-4220" fmla="*/ 188439 h 4606769"/>
                    <a:gd name="connsiteX14-4221" fmla="*/ 5761942 w 5777230"/>
                    <a:gd name="connsiteY14-4222" fmla="*/ 468 h 4606769"/>
                    <a:gd name="connsiteX15-4223" fmla="*/ 5777230 w 5777230"/>
                    <a:gd name="connsiteY15-4224" fmla="*/ 0 h 4606769"/>
                    <a:gd name="connsiteX0-4225" fmla="*/ 5777230 w 5777230"/>
                    <a:gd name="connsiteY0-4226" fmla="*/ 0 h 4606769"/>
                    <a:gd name="connsiteX1-4227" fmla="*/ 5777230 w 5777230"/>
                    <a:gd name="connsiteY1-4228" fmla="*/ 63847 h 4606769"/>
                    <a:gd name="connsiteX2-4229" fmla="*/ 5541641 w 5777230"/>
                    <a:gd name="connsiteY2-4230" fmla="*/ 73003 h 4606769"/>
                    <a:gd name="connsiteX3-4231" fmla="*/ 2172652 w 5777230"/>
                    <a:gd name="connsiteY3-4232" fmla="*/ 371477 h 4606769"/>
                    <a:gd name="connsiteX4-4233" fmla="*/ 3657600 w 5777230"/>
                    <a:gd name="connsiteY4-4234" fmla="*/ 674849 h 4606769"/>
                    <a:gd name="connsiteX5-4235" fmla="*/ 1859280 w 5777230"/>
                    <a:gd name="connsiteY5-4236" fmla="*/ 1253969 h 4606769"/>
                    <a:gd name="connsiteX6-4237" fmla="*/ 5306853 w 5777230"/>
                    <a:gd name="connsiteY6-4238" fmla="*/ 2367441 h 4606769"/>
                    <a:gd name="connsiteX7-4239" fmla="*/ 0 w 5777230"/>
                    <a:gd name="connsiteY7-4240" fmla="*/ 4606769 h 4606769"/>
                    <a:gd name="connsiteX8-4241" fmla="*/ 2006 w 5777230"/>
                    <a:gd name="connsiteY8-4242" fmla="*/ 3197381 h 4606769"/>
                    <a:gd name="connsiteX9-4243" fmla="*/ 3639978 w 5777230"/>
                    <a:gd name="connsiteY9-4244" fmla="*/ 2276478 h 4606769"/>
                    <a:gd name="connsiteX10-4245" fmla="*/ 571023 w 5777230"/>
                    <a:gd name="connsiteY10-4246" fmla="*/ 1435420 h 4606769"/>
                    <a:gd name="connsiteX11-4247" fmla="*/ 2660982 w 5777230"/>
                    <a:gd name="connsiteY11-4248" fmla="*/ 652301 h 4606769"/>
                    <a:gd name="connsiteX12-4249" fmla="*/ 1336357 w 5777230"/>
                    <a:gd name="connsiteY12-4250" fmla="*/ 450535 h 4606769"/>
                    <a:gd name="connsiteX13-4251" fmla="*/ 2084705 w 5777230"/>
                    <a:gd name="connsiteY13-4252" fmla="*/ 188439 h 4606769"/>
                    <a:gd name="connsiteX14-4253" fmla="*/ 5761942 w 5777230"/>
                    <a:gd name="connsiteY14-4254" fmla="*/ 468 h 4606769"/>
                    <a:gd name="connsiteX15-4255" fmla="*/ 5777230 w 5777230"/>
                    <a:gd name="connsiteY15-4256" fmla="*/ 0 h 4606769"/>
                    <a:gd name="connsiteX0-4257" fmla="*/ 5777230 w 5777230"/>
                    <a:gd name="connsiteY0-4258" fmla="*/ 0 h 4606769"/>
                    <a:gd name="connsiteX1-4259" fmla="*/ 5777230 w 5777230"/>
                    <a:gd name="connsiteY1-4260" fmla="*/ 63847 h 4606769"/>
                    <a:gd name="connsiteX2-4261" fmla="*/ 5541641 w 5777230"/>
                    <a:gd name="connsiteY2-4262" fmla="*/ 73003 h 4606769"/>
                    <a:gd name="connsiteX3-4263" fmla="*/ 2172652 w 5777230"/>
                    <a:gd name="connsiteY3-4264" fmla="*/ 371477 h 4606769"/>
                    <a:gd name="connsiteX4-4265" fmla="*/ 3657600 w 5777230"/>
                    <a:gd name="connsiteY4-4266" fmla="*/ 674849 h 4606769"/>
                    <a:gd name="connsiteX5-4267" fmla="*/ 1859280 w 5777230"/>
                    <a:gd name="connsiteY5-4268" fmla="*/ 1253969 h 4606769"/>
                    <a:gd name="connsiteX6-4269" fmla="*/ 5306853 w 5777230"/>
                    <a:gd name="connsiteY6-4270" fmla="*/ 2367441 h 4606769"/>
                    <a:gd name="connsiteX7-4271" fmla="*/ 0 w 5777230"/>
                    <a:gd name="connsiteY7-4272" fmla="*/ 4606769 h 4606769"/>
                    <a:gd name="connsiteX8-4273" fmla="*/ 2006 w 5777230"/>
                    <a:gd name="connsiteY8-4274" fmla="*/ 3197381 h 4606769"/>
                    <a:gd name="connsiteX9-4275" fmla="*/ 3639978 w 5777230"/>
                    <a:gd name="connsiteY9-4276" fmla="*/ 2276478 h 4606769"/>
                    <a:gd name="connsiteX10-4277" fmla="*/ 571023 w 5777230"/>
                    <a:gd name="connsiteY10-4278" fmla="*/ 1435420 h 4606769"/>
                    <a:gd name="connsiteX11-4279" fmla="*/ 2660982 w 5777230"/>
                    <a:gd name="connsiteY11-4280" fmla="*/ 652301 h 4606769"/>
                    <a:gd name="connsiteX12-4281" fmla="*/ 1336357 w 5777230"/>
                    <a:gd name="connsiteY12-4282" fmla="*/ 450535 h 4606769"/>
                    <a:gd name="connsiteX13-4283" fmla="*/ 2084705 w 5777230"/>
                    <a:gd name="connsiteY13-4284" fmla="*/ 188439 h 4606769"/>
                    <a:gd name="connsiteX14-4285" fmla="*/ 5761942 w 5777230"/>
                    <a:gd name="connsiteY14-4286" fmla="*/ 468 h 4606769"/>
                    <a:gd name="connsiteX15-4287" fmla="*/ 5777230 w 5777230"/>
                    <a:gd name="connsiteY15-4288" fmla="*/ 0 h 4606769"/>
                    <a:gd name="connsiteX0-4289" fmla="*/ 5777230 w 5777230"/>
                    <a:gd name="connsiteY0-4290" fmla="*/ 0 h 4606769"/>
                    <a:gd name="connsiteX1-4291" fmla="*/ 5777230 w 5777230"/>
                    <a:gd name="connsiteY1-4292" fmla="*/ 63847 h 4606769"/>
                    <a:gd name="connsiteX2-4293" fmla="*/ 5541641 w 5777230"/>
                    <a:gd name="connsiteY2-4294" fmla="*/ 73003 h 4606769"/>
                    <a:gd name="connsiteX3-4295" fmla="*/ 2172652 w 5777230"/>
                    <a:gd name="connsiteY3-4296" fmla="*/ 371477 h 4606769"/>
                    <a:gd name="connsiteX4-4297" fmla="*/ 3657600 w 5777230"/>
                    <a:gd name="connsiteY4-4298" fmla="*/ 674849 h 4606769"/>
                    <a:gd name="connsiteX5-4299" fmla="*/ 1859280 w 5777230"/>
                    <a:gd name="connsiteY5-4300" fmla="*/ 1253969 h 4606769"/>
                    <a:gd name="connsiteX6-4301" fmla="*/ 5306853 w 5777230"/>
                    <a:gd name="connsiteY6-4302" fmla="*/ 2367441 h 4606769"/>
                    <a:gd name="connsiteX7-4303" fmla="*/ 0 w 5777230"/>
                    <a:gd name="connsiteY7-4304" fmla="*/ 4606769 h 4606769"/>
                    <a:gd name="connsiteX8-4305" fmla="*/ 2006 w 5777230"/>
                    <a:gd name="connsiteY8-4306" fmla="*/ 3197381 h 4606769"/>
                    <a:gd name="connsiteX9-4307" fmla="*/ 3639978 w 5777230"/>
                    <a:gd name="connsiteY9-4308" fmla="*/ 2276478 h 4606769"/>
                    <a:gd name="connsiteX10-4309" fmla="*/ 571023 w 5777230"/>
                    <a:gd name="connsiteY10-4310" fmla="*/ 1435420 h 4606769"/>
                    <a:gd name="connsiteX11-4311" fmla="*/ 2660982 w 5777230"/>
                    <a:gd name="connsiteY11-4312" fmla="*/ 652301 h 4606769"/>
                    <a:gd name="connsiteX12-4313" fmla="*/ 1336357 w 5777230"/>
                    <a:gd name="connsiteY12-4314" fmla="*/ 450535 h 4606769"/>
                    <a:gd name="connsiteX13-4315" fmla="*/ 2084705 w 5777230"/>
                    <a:gd name="connsiteY13-4316" fmla="*/ 188439 h 4606769"/>
                    <a:gd name="connsiteX14-4317" fmla="*/ 5761942 w 5777230"/>
                    <a:gd name="connsiteY14-4318" fmla="*/ 468 h 4606769"/>
                    <a:gd name="connsiteX15-4319" fmla="*/ 5777230 w 5777230"/>
                    <a:gd name="connsiteY15-4320" fmla="*/ 0 h 4606769"/>
                    <a:gd name="connsiteX0-4321" fmla="*/ 5777230 w 5777230"/>
                    <a:gd name="connsiteY0-4322" fmla="*/ 0 h 4606769"/>
                    <a:gd name="connsiteX1-4323" fmla="*/ 5777230 w 5777230"/>
                    <a:gd name="connsiteY1-4324" fmla="*/ 63847 h 4606769"/>
                    <a:gd name="connsiteX2-4325" fmla="*/ 5541641 w 5777230"/>
                    <a:gd name="connsiteY2-4326" fmla="*/ 73003 h 4606769"/>
                    <a:gd name="connsiteX3-4327" fmla="*/ 2172652 w 5777230"/>
                    <a:gd name="connsiteY3-4328" fmla="*/ 371477 h 4606769"/>
                    <a:gd name="connsiteX4-4329" fmla="*/ 3657600 w 5777230"/>
                    <a:gd name="connsiteY4-4330" fmla="*/ 674849 h 4606769"/>
                    <a:gd name="connsiteX5-4331" fmla="*/ 1859280 w 5777230"/>
                    <a:gd name="connsiteY5-4332" fmla="*/ 1253969 h 4606769"/>
                    <a:gd name="connsiteX6-4333" fmla="*/ 5306853 w 5777230"/>
                    <a:gd name="connsiteY6-4334" fmla="*/ 2367441 h 4606769"/>
                    <a:gd name="connsiteX7-4335" fmla="*/ 0 w 5777230"/>
                    <a:gd name="connsiteY7-4336" fmla="*/ 4606769 h 4606769"/>
                    <a:gd name="connsiteX8-4337" fmla="*/ 2006 w 5777230"/>
                    <a:gd name="connsiteY8-4338" fmla="*/ 3197381 h 4606769"/>
                    <a:gd name="connsiteX9-4339" fmla="*/ 3639978 w 5777230"/>
                    <a:gd name="connsiteY9-4340" fmla="*/ 2276478 h 4606769"/>
                    <a:gd name="connsiteX10-4341" fmla="*/ 571023 w 5777230"/>
                    <a:gd name="connsiteY10-4342" fmla="*/ 1435420 h 4606769"/>
                    <a:gd name="connsiteX11-4343" fmla="*/ 2660982 w 5777230"/>
                    <a:gd name="connsiteY11-4344" fmla="*/ 652301 h 4606769"/>
                    <a:gd name="connsiteX12-4345" fmla="*/ 1336357 w 5777230"/>
                    <a:gd name="connsiteY12-4346" fmla="*/ 450535 h 4606769"/>
                    <a:gd name="connsiteX13-4347" fmla="*/ 2084705 w 5777230"/>
                    <a:gd name="connsiteY13-4348" fmla="*/ 188439 h 4606769"/>
                    <a:gd name="connsiteX14-4349" fmla="*/ 5761942 w 5777230"/>
                    <a:gd name="connsiteY14-4350" fmla="*/ 468 h 4606769"/>
                    <a:gd name="connsiteX15-4351" fmla="*/ 5777230 w 5777230"/>
                    <a:gd name="connsiteY15-4352" fmla="*/ 0 h 4606769"/>
                    <a:gd name="connsiteX0-4353" fmla="*/ 5777230 w 5777230"/>
                    <a:gd name="connsiteY0-4354" fmla="*/ 0 h 4606769"/>
                    <a:gd name="connsiteX1-4355" fmla="*/ 5777230 w 5777230"/>
                    <a:gd name="connsiteY1-4356" fmla="*/ 63847 h 4606769"/>
                    <a:gd name="connsiteX2-4357" fmla="*/ 5541641 w 5777230"/>
                    <a:gd name="connsiteY2-4358" fmla="*/ 73003 h 4606769"/>
                    <a:gd name="connsiteX3-4359" fmla="*/ 2172652 w 5777230"/>
                    <a:gd name="connsiteY3-4360" fmla="*/ 371477 h 4606769"/>
                    <a:gd name="connsiteX4-4361" fmla="*/ 3657600 w 5777230"/>
                    <a:gd name="connsiteY4-4362" fmla="*/ 674849 h 4606769"/>
                    <a:gd name="connsiteX5-4363" fmla="*/ 1859280 w 5777230"/>
                    <a:gd name="connsiteY5-4364" fmla="*/ 1253969 h 4606769"/>
                    <a:gd name="connsiteX6-4365" fmla="*/ 5306853 w 5777230"/>
                    <a:gd name="connsiteY6-4366" fmla="*/ 2367441 h 4606769"/>
                    <a:gd name="connsiteX7-4367" fmla="*/ 0 w 5777230"/>
                    <a:gd name="connsiteY7-4368" fmla="*/ 4606769 h 4606769"/>
                    <a:gd name="connsiteX8-4369" fmla="*/ 2006 w 5777230"/>
                    <a:gd name="connsiteY8-4370" fmla="*/ 3197381 h 4606769"/>
                    <a:gd name="connsiteX9-4371" fmla="*/ 3639978 w 5777230"/>
                    <a:gd name="connsiteY9-4372" fmla="*/ 2276478 h 4606769"/>
                    <a:gd name="connsiteX10-4373" fmla="*/ 571023 w 5777230"/>
                    <a:gd name="connsiteY10-4374" fmla="*/ 1435420 h 4606769"/>
                    <a:gd name="connsiteX11-4375" fmla="*/ 2660982 w 5777230"/>
                    <a:gd name="connsiteY11-4376" fmla="*/ 652301 h 4606769"/>
                    <a:gd name="connsiteX12-4377" fmla="*/ 1336357 w 5777230"/>
                    <a:gd name="connsiteY12-4378" fmla="*/ 450535 h 4606769"/>
                    <a:gd name="connsiteX13-4379" fmla="*/ 2084705 w 5777230"/>
                    <a:gd name="connsiteY13-4380" fmla="*/ 188439 h 4606769"/>
                    <a:gd name="connsiteX14-4381" fmla="*/ 5761942 w 5777230"/>
                    <a:gd name="connsiteY14-4382" fmla="*/ 468 h 4606769"/>
                    <a:gd name="connsiteX15-4383" fmla="*/ 5777230 w 5777230"/>
                    <a:gd name="connsiteY15-4384" fmla="*/ 0 h 4606769"/>
                    <a:gd name="connsiteX0-4385" fmla="*/ 5777230 w 5777230"/>
                    <a:gd name="connsiteY0-4386" fmla="*/ 0 h 4606769"/>
                    <a:gd name="connsiteX1-4387" fmla="*/ 5777230 w 5777230"/>
                    <a:gd name="connsiteY1-4388" fmla="*/ 63847 h 4606769"/>
                    <a:gd name="connsiteX2-4389" fmla="*/ 5541641 w 5777230"/>
                    <a:gd name="connsiteY2-4390" fmla="*/ 73003 h 4606769"/>
                    <a:gd name="connsiteX3-4391" fmla="*/ 2172652 w 5777230"/>
                    <a:gd name="connsiteY3-4392" fmla="*/ 371477 h 4606769"/>
                    <a:gd name="connsiteX4-4393" fmla="*/ 3657600 w 5777230"/>
                    <a:gd name="connsiteY4-4394" fmla="*/ 674849 h 4606769"/>
                    <a:gd name="connsiteX5-4395" fmla="*/ 1859280 w 5777230"/>
                    <a:gd name="connsiteY5-4396" fmla="*/ 1253969 h 4606769"/>
                    <a:gd name="connsiteX6-4397" fmla="*/ 5306853 w 5777230"/>
                    <a:gd name="connsiteY6-4398" fmla="*/ 2367441 h 4606769"/>
                    <a:gd name="connsiteX7-4399" fmla="*/ 0 w 5777230"/>
                    <a:gd name="connsiteY7-4400" fmla="*/ 4606769 h 4606769"/>
                    <a:gd name="connsiteX8-4401" fmla="*/ 2006 w 5777230"/>
                    <a:gd name="connsiteY8-4402" fmla="*/ 3197381 h 4606769"/>
                    <a:gd name="connsiteX9-4403" fmla="*/ 3639978 w 5777230"/>
                    <a:gd name="connsiteY9-4404" fmla="*/ 2276478 h 4606769"/>
                    <a:gd name="connsiteX10-4405" fmla="*/ 571023 w 5777230"/>
                    <a:gd name="connsiteY10-4406" fmla="*/ 1435420 h 4606769"/>
                    <a:gd name="connsiteX11-4407" fmla="*/ 2660982 w 5777230"/>
                    <a:gd name="connsiteY11-4408" fmla="*/ 652301 h 4606769"/>
                    <a:gd name="connsiteX12-4409" fmla="*/ 1336357 w 5777230"/>
                    <a:gd name="connsiteY12-4410" fmla="*/ 450535 h 4606769"/>
                    <a:gd name="connsiteX13-4411" fmla="*/ 2084705 w 5777230"/>
                    <a:gd name="connsiteY13-4412" fmla="*/ 188439 h 4606769"/>
                    <a:gd name="connsiteX14-4413" fmla="*/ 5761942 w 5777230"/>
                    <a:gd name="connsiteY14-4414" fmla="*/ 468 h 4606769"/>
                    <a:gd name="connsiteX15-4415" fmla="*/ 5777230 w 5777230"/>
                    <a:gd name="connsiteY15-4416" fmla="*/ 0 h 4606769"/>
                    <a:gd name="connsiteX0-4417" fmla="*/ 5777230 w 5777230"/>
                    <a:gd name="connsiteY0-4418" fmla="*/ 0 h 4606769"/>
                    <a:gd name="connsiteX1-4419" fmla="*/ 5777230 w 5777230"/>
                    <a:gd name="connsiteY1-4420" fmla="*/ 63847 h 4606769"/>
                    <a:gd name="connsiteX2-4421" fmla="*/ 5541641 w 5777230"/>
                    <a:gd name="connsiteY2-4422" fmla="*/ 73003 h 4606769"/>
                    <a:gd name="connsiteX3-4423" fmla="*/ 2172652 w 5777230"/>
                    <a:gd name="connsiteY3-4424" fmla="*/ 371477 h 4606769"/>
                    <a:gd name="connsiteX4-4425" fmla="*/ 3657600 w 5777230"/>
                    <a:gd name="connsiteY4-4426" fmla="*/ 674849 h 4606769"/>
                    <a:gd name="connsiteX5-4427" fmla="*/ 1859280 w 5777230"/>
                    <a:gd name="connsiteY5-4428" fmla="*/ 1253969 h 4606769"/>
                    <a:gd name="connsiteX6-4429" fmla="*/ 5306853 w 5777230"/>
                    <a:gd name="connsiteY6-4430" fmla="*/ 2367441 h 4606769"/>
                    <a:gd name="connsiteX7-4431" fmla="*/ 0 w 5777230"/>
                    <a:gd name="connsiteY7-4432" fmla="*/ 4606769 h 4606769"/>
                    <a:gd name="connsiteX8-4433" fmla="*/ 2006 w 5777230"/>
                    <a:gd name="connsiteY8-4434" fmla="*/ 3197381 h 4606769"/>
                    <a:gd name="connsiteX9-4435" fmla="*/ 3639978 w 5777230"/>
                    <a:gd name="connsiteY9-4436" fmla="*/ 2276478 h 4606769"/>
                    <a:gd name="connsiteX10-4437" fmla="*/ 571023 w 5777230"/>
                    <a:gd name="connsiteY10-4438" fmla="*/ 1435420 h 4606769"/>
                    <a:gd name="connsiteX11-4439" fmla="*/ 2660982 w 5777230"/>
                    <a:gd name="connsiteY11-4440" fmla="*/ 652301 h 4606769"/>
                    <a:gd name="connsiteX12-4441" fmla="*/ 1336357 w 5777230"/>
                    <a:gd name="connsiteY12-4442" fmla="*/ 450535 h 4606769"/>
                    <a:gd name="connsiteX13-4443" fmla="*/ 2084705 w 5777230"/>
                    <a:gd name="connsiteY13-4444" fmla="*/ 188439 h 4606769"/>
                    <a:gd name="connsiteX14-4445" fmla="*/ 5761942 w 5777230"/>
                    <a:gd name="connsiteY14-4446" fmla="*/ 468 h 4606769"/>
                    <a:gd name="connsiteX15-4447" fmla="*/ 5777230 w 5777230"/>
                    <a:gd name="connsiteY15-4448" fmla="*/ 0 h 4606769"/>
                    <a:gd name="connsiteX0-4449" fmla="*/ 5777230 w 5777230"/>
                    <a:gd name="connsiteY0-4450" fmla="*/ 0 h 4606769"/>
                    <a:gd name="connsiteX1-4451" fmla="*/ 5777230 w 5777230"/>
                    <a:gd name="connsiteY1-4452" fmla="*/ 63847 h 4606769"/>
                    <a:gd name="connsiteX2-4453" fmla="*/ 5541641 w 5777230"/>
                    <a:gd name="connsiteY2-4454" fmla="*/ 73003 h 4606769"/>
                    <a:gd name="connsiteX3-4455" fmla="*/ 2172652 w 5777230"/>
                    <a:gd name="connsiteY3-4456" fmla="*/ 371477 h 4606769"/>
                    <a:gd name="connsiteX4-4457" fmla="*/ 3657600 w 5777230"/>
                    <a:gd name="connsiteY4-4458" fmla="*/ 674849 h 4606769"/>
                    <a:gd name="connsiteX5-4459" fmla="*/ 1859280 w 5777230"/>
                    <a:gd name="connsiteY5-4460" fmla="*/ 1253969 h 4606769"/>
                    <a:gd name="connsiteX6-4461" fmla="*/ 5306853 w 5777230"/>
                    <a:gd name="connsiteY6-4462" fmla="*/ 2367441 h 4606769"/>
                    <a:gd name="connsiteX7-4463" fmla="*/ 0 w 5777230"/>
                    <a:gd name="connsiteY7-4464" fmla="*/ 4606769 h 4606769"/>
                    <a:gd name="connsiteX8-4465" fmla="*/ 2006 w 5777230"/>
                    <a:gd name="connsiteY8-4466" fmla="*/ 3197381 h 4606769"/>
                    <a:gd name="connsiteX9-4467" fmla="*/ 3639978 w 5777230"/>
                    <a:gd name="connsiteY9-4468" fmla="*/ 2276478 h 4606769"/>
                    <a:gd name="connsiteX10-4469" fmla="*/ 571023 w 5777230"/>
                    <a:gd name="connsiteY10-4470" fmla="*/ 1435420 h 4606769"/>
                    <a:gd name="connsiteX11-4471" fmla="*/ 2660982 w 5777230"/>
                    <a:gd name="connsiteY11-4472" fmla="*/ 652301 h 4606769"/>
                    <a:gd name="connsiteX12-4473" fmla="*/ 1336357 w 5777230"/>
                    <a:gd name="connsiteY12-4474" fmla="*/ 450535 h 4606769"/>
                    <a:gd name="connsiteX13-4475" fmla="*/ 2084705 w 5777230"/>
                    <a:gd name="connsiteY13-4476" fmla="*/ 188439 h 4606769"/>
                    <a:gd name="connsiteX14-4477" fmla="*/ 5761942 w 5777230"/>
                    <a:gd name="connsiteY14-4478" fmla="*/ 468 h 4606769"/>
                    <a:gd name="connsiteX15-4479" fmla="*/ 5777230 w 5777230"/>
                    <a:gd name="connsiteY15-4480" fmla="*/ 0 h 4606769"/>
                    <a:gd name="connsiteX0-4481" fmla="*/ 5777230 w 5777230"/>
                    <a:gd name="connsiteY0-4482" fmla="*/ 0 h 4606769"/>
                    <a:gd name="connsiteX1-4483" fmla="*/ 5777230 w 5777230"/>
                    <a:gd name="connsiteY1-4484" fmla="*/ 63847 h 4606769"/>
                    <a:gd name="connsiteX2-4485" fmla="*/ 5541641 w 5777230"/>
                    <a:gd name="connsiteY2-4486" fmla="*/ 73003 h 4606769"/>
                    <a:gd name="connsiteX3-4487" fmla="*/ 2172652 w 5777230"/>
                    <a:gd name="connsiteY3-4488" fmla="*/ 371477 h 4606769"/>
                    <a:gd name="connsiteX4-4489" fmla="*/ 3657600 w 5777230"/>
                    <a:gd name="connsiteY4-4490" fmla="*/ 674849 h 4606769"/>
                    <a:gd name="connsiteX5-4491" fmla="*/ 1859280 w 5777230"/>
                    <a:gd name="connsiteY5-4492" fmla="*/ 1253969 h 4606769"/>
                    <a:gd name="connsiteX6-4493" fmla="*/ 5306853 w 5777230"/>
                    <a:gd name="connsiteY6-4494" fmla="*/ 2367441 h 4606769"/>
                    <a:gd name="connsiteX7-4495" fmla="*/ 0 w 5777230"/>
                    <a:gd name="connsiteY7-4496" fmla="*/ 4606769 h 4606769"/>
                    <a:gd name="connsiteX8-4497" fmla="*/ 2006 w 5777230"/>
                    <a:gd name="connsiteY8-4498" fmla="*/ 3197381 h 4606769"/>
                    <a:gd name="connsiteX9-4499" fmla="*/ 3639978 w 5777230"/>
                    <a:gd name="connsiteY9-4500" fmla="*/ 2276478 h 4606769"/>
                    <a:gd name="connsiteX10-4501" fmla="*/ 571023 w 5777230"/>
                    <a:gd name="connsiteY10-4502" fmla="*/ 1435420 h 4606769"/>
                    <a:gd name="connsiteX11-4503" fmla="*/ 2660982 w 5777230"/>
                    <a:gd name="connsiteY11-4504" fmla="*/ 652301 h 4606769"/>
                    <a:gd name="connsiteX12-4505" fmla="*/ 1336357 w 5777230"/>
                    <a:gd name="connsiteY12-4506" fmla="*/ 450535 h 4606769"/>
                    <a:gd name="connsiteX13-4507" fmla="*/ 2084705 w 5777230"/>
                    <a:gd name="connsiteY13-4508" fmla="*/ 188439 h 4606769"/>
                    <a:gd name="connsiteX14-4509" fmla="*/ 5761942 w 5777230"/>
                    <a:gd name="connsiteY14-4510" fmla="*/ 468 h 4606769"/>
                    <a:gd name="connsiteX15-4511" fmla="*/ 5777230 w 5777230"/>
                    <a:gd name="connsiteY15-4512" fmla="*/ 0 h 4606769"/>
                    <a:gd name="connsiteX0-4513" fmla="*/ 5777230 w 5777230"/>
                    <a:gd name="connsiteY0-4514" fmla="*/ 0 h 4606769"/>
                    <a:gd name="connsiteX1-4515" fmla="*/ 5777230 w 5777230"/>
                    <a:gd name="connsiteY1-4516" fmla="*/ 63847 h 4606769"/>
                    <a:gd name="connsiteX2-4517" fmla="*/ 5541641 w 5777230"/>
                    <a:gd name="connsiteY2-4518" fmla="*/ 73003 h 4606769"/>
                    <a:gd name="connsiteX3-4519" fmla="*/ 2172652 w 5777230"/>
                    <a:gd name="connsiteY3-4520" fmla="*/ 371477 h 4606769"/>
                    <a:gd name="connsiteX4-4521" fmla="*/ 3657600 w 5777230"/>
                    <a:gd name="connsiteY4-4522" fmla="*/ 674849 h 4606769"/>
                    <a:gd name="connsiteX5-4523" fmla="*/ 1859280 w 5777230"/>
                    <a:gd name="connsiteY5-4524" fmla="*/ 1253969 h 4606769"/>
                    <a:gd name="connsiteX6-4525" fmla="*/ 5306853 w 5777230"/>
                    <a:gd name="connsiteY6-4526" fmla="*/ 2367441 h 4606769"/>
                    <a:gd name="connsiteX7-4527" fmla="*/ 0 w 5777230"/>
                    <a:gd name="connsiteY7-4528" fmla="*/ 4606769 h 4606769"/>
                    <a:gd name="connsiteX8-4529" fmla="*/ 2006 w 5777230"/>
                    <a:gd name="connsiteY8-4530" fmla="*/ 3197381 h 4606769"/>
                    <a:gd name="connsiteX9-4531" fmla="*/ 3639978 w 5777230"/>
                    <a:gd name="connsiteY9-4532" fmla="*/ 2276478 h 4606769"/>
                    <a:gd name="connsiteX10-4533" fmla="*/ 571023 w 5777230"/>
                    <a:gd name="connsiteY10-4534" fmla="*/ 1435420 h 4606769"/>
                    <a:gd name="connsiteX11-4535" fmla="*/ 2660982 w 5777230"/>
                    <a:gd name="connsiteY11-4536" fmla="*/ 652301 h 4606769"/>
                    <a:gd name="connsiteX12-4537" fmla="*/ 1336357 w 5777230"/>
                    <a:gd name="connsiteY12-4538" fmla="*/ 450535 h 4606769"/>
                    <a:gd name="connsiteX13-4539" fmla="*/ 2084705 w 5777230"/>
                    <a:gd name="connsiteY13-4540" fmla="*/ 188439 h 4606769"/>
                    <a:gd name="connsiteX14-4541" fmla="*/ 5761942 w 5777230"/>
                    <a:gd name="connsiteY14-4542" fmla="*/ 468 h 4606769"/>
                    <a:gd name="connsiteX15-4543" fmla="*/ 5777230 w 5777230"/>
                    <a:gd name="connsiteY15-4544" fmla="*/ 0 h 4606769"/>
                    <a:gd name="connsiteX0-4545" fmla="*/ 5777230 w 5777230"/>
                    <a:gd name="connsiteY0-4546" fmla="*/ 0 h 4606769"/>
                    <a:gd name="connsiteX1-4547" fmla="*/ 5777230 w 5777230"/>
                    <a:gd name="connsiteY1-4548" fmla="*/ 63847 h 4606769"/>
                    <a:gd name="connsiteX2-4549" fmla="*/ 5541641 w 5777230"/>
                    <a:gd name="connsiteY2-4550" fmla="*/ 73003 h 4606769"/>
                    <a:gd name="connsiteX3-4551" fmla="*/ 2172652 w 5777230"/>
                    <a:gd name="connsiteY3-4552" fmla="*/ 371477 h 4606769"/>
                    <a:gd name="connsiteX4-4553" fmla="*/ 3657600 w 5777230"/>
                    <a:gd name="connsiteY4-4554" fmla="*/ 674849 h 4606769"/>
                    <a:gd name="connsiteX5-4555" fmla="*/ 1859280 w 5777230"/>
                    <a:gd name="connsiteY5-4556" fmla="*/ 1253969 h 4606769"/>
                    <a:gd name="connsiteX6-4557" fmla="*/ 5306853 w 5777230"/>
                    <a:gd name="connsiteY6-4558" fmla="*/ 2367441 h 4606769"/>
                    <a:gd name="connsiteX7-4559" fmla="*/ 0 w 5777230"/>
                    <a:gd name="connsiteY7-4560" fmla="*/ 4606769 h 4606769"/>
                    <a:gd name="connsiteX8-4561" fmla="*/ 2006 w 5777230"/>
                    <a:gd name="connsiteY8-4562" fmla="*/ 3197381 h 4606769"/>
                    <a:gd name="connsiteX9-4563" fmla="*/ 3639978 w 5777230"/>
                    <a:gd name="connsiteY9-4564" fmla="*/ 2276478 h 4606769"/>
                    <a:gd name="connsiteX10-4565" fmla="*/ 571023 w 5777230"/>
                    <a:gd name="connsiteY10-4566" fmla="*/ 1435420 h 4606769"/>
                    <a:gd name="connsiteX11-4567" fmla="*/ 2660982 w 5777230"/>
                    <a:gd name="connsiteY11-4568" fmla="*/ 652301 h 4606769"/>
                    <a:gd name="connsiteX12-4569" fmla="*/ 1336357 w 5777230"/>
                    <a:gd name="connsiteY12-4570" fmla="*/ 450535 h 4606769"/>
                    <a:gd name="connsiteX13-4571" fmla="*/ 2084705 w 5777230"/>
                    <a:gd name="connsiteY13-4572" fmla="*/ 188439 h 4606769"/>
                    <a:gd name="connsiteX14-4573" fmla="*/ 5761942 w 5777230"/>
                    <a:gd name="connsiteY14-4574" fmla="*/ 468 h 4606769"/>
                    <a:gd name="connsiteX15-4575" fmla="*/ 5777230 w 5777230"/>
                    <a:gd name="connsiteY15-4576" fmla="*/ 0 h 4606769"/>
                    <a:gd name="connsiteX0-4577" fmla="*/ 5777230 w 5777230"/>
                    <a:gd name="connsiteY0-4578" fmla="*/ 0 h 4606769"/>
                    <a:gd name="connsiteX1-4579" fmla="*/ 5777230 w 5777230"/>
                    <a:gd name="connsiteY1-4580" fmla="*/ 63847 h 4606769"/>
                    <a:gd name="connsiteX2-4581" fmla="*/ 5541641 w 5777230"/>
                    <a:gd name="connsiteY2-4582" fmla="*/ 73003 h 4606769"/>
                    <a:gd name="connsiteX3-4583" fmla="*/ 2172652 w 5777230"/>
                    <a:gd name="connsiteY3-4584" fmla="*/ 371477 h 4606769"/>
                    <a:gd name="connsiteX4-4585" fmla="*/ 3657600 w 5777230"/>
                    <a:gd name="connsiteY4-4586" fmla="*/ 674849 h 4606769"/>
                    <a:gd name="connsiteX5-4587" fmla="*/ 1859280 w 5777230"/>
                    <a:gd name="connsiteY5-4588" fmla="*/ 1253969 h 4606769"/>
                    <a:gd name="connsiteX6-4589" fmla="*/ 5306853 w 5777230"/>
                    <a:gd name="connsiteY6-4590" fmla="*/ 2367441 h 4606769"/>
                    <a:gd name="connsiteX7-4591" fmla="*/ 0 w 5777230"/>
                    <a:gd name="connsiteY7-4592" fmla="*/ 4606769 h 4606769"/>
                    <a:gd name="connsiteX8-4593" fmla="*/ 2006 w 5777230"/>
                    <a:gd name="connsiteY8-4594" fmla="*/ 3197381 h 4606769"/>
                    <a:gd name="connsiteX9-4595" fmla="*/ 3639978 w 5777230"/>
                    <a:gd name="connsiteY9-4596" fmla="*/ 2276478 h 4606769"/>
                    <a:gd name="connsiteX10-4597" fmla="*/ 571023 w 5777230"/>
                    <a:gd name="connsiteY10-4598" fmla="*/ 1435420 h 4606769"/>
                    <a:gd name="connsiteX11-4599" fmla="*/ 2660982 w 5777230"/>
                    <a:gd name="connsiteY11-4600" fmla="*/ 652301 h 4606769"/>
                    <a:gd name="connsiteX12-4601" fmla="*/ 1336357 w 5777230"/>
                    <a:gd name="connsiteY12-4602" fmla="*/ 450535 h 4606769"/>
                    <a:gd name="connsiteX13-4603" fmla="*/ 2084705 w 5777230"/>
                    <a:gd name="connsiteY13-4604" fmla="*/ 188439 h 4606769"/>
                    <a:gd name="connsiteX14-4605" fmla="*/ 5761942 w 5777230"/>
                    <a:gd name="connsiteY14-4606" fmla="*/ 468 h 4606769"/>
                    <a:gd name="connsiteX15-4607" fmla="*/ 5777230 w 5777230"/>
                    <a:gd name="connsiteY15-4608" fmla="*/ 0 h 4606769"/>
                    <a:gd name="connsiteX0-4609" fmla="*/ 5777230 w 5777230"/>
                    <a:gd name="connsiteY0-4610" fmla="*/ 0 h 4606769"/>
                    <a:gd name="connsiteX1-4611" fmla="*/ 5777230 w 5777230"/>
                    <a:gd name="connsiteY1-4612" fmla="*/ 63847 h 4606769"/>
                    <a:gd name="connsiteX2-4613" fmla="*/ 5541641 w 5777230"/>
                    <a:gd name="connsiteY2-4614" fmla="*/ 73003 h 4606769"/>
                    <a:gd name="connsiteX3-4615" fmla="*/ 2172652 w 5777230"/>
                    <a:gd name="connsiteY3-4616" fmla="*/ 371477 h 4606769"/>
                    <a:gd name="connsiteX4-4617" fmla="*/ 3657600 w 5777230"/>
                    <a:gd name="connsiteY4-4618" fmla="*/ 674849 h 4606769"/>
                    <a:gd name="connsiteX5-4619" fmla="*/ 1859280 w 5777230"/>
                    <a:gd name="connsiteY5-4620" fmla="*/ 1253969 h 4606769"/>
                    <a:gd name="connsiteX6-4621" fmla="*/ 5306853 w 5777230"/>
                    <a:gd name="connsiteY6-4622" fmla="*/ 2367441 h 4606769"/>
                    <a:gd name="connsiteX7-4623" fmla="*/ 0 w 5777230"/>
                    <a:gd name="connsiteY7-4624" fmla="*/ 4606769 h 4606769"/>
                    <a:gd name="connsiteX8-4625" fmla="*/ 2006 w 5777230"/>
                    <a:gd name="connsiteY8-4626" fmla="*/ 3197381 h 4606769"/>
                    <a:gd name="connsiteX9-4627" fmla="*/ 3639978 w 5777230"/>
                    <a:gd name="connsiteY9-4628" fmla="*/ 2276478 h 4606769"/>
                    <a:gd name="connsiteX10-4629" fmla="*/ 571023 w 5777230"/>
                    <a:gd name="connsiteY10-4630" fmla="*/ 1435420 h 4606769"/>
                    <a:gd name="connsiteX11-4631" fmla="*/ 2660982 w 5777230"/>
                    <a:gd name="connsiteY11-4632" fmla="*/ 652301 h 4606769"/>
                    <a:gd name="connsiteX12-4633" fmla="*/ 1336357 w 5777230"/>
                    <a:gd name="connsiteY12-4634" fmla="*/ 450535 h 4606769"/>
                    <a:gd name="connsiteX13-4635" fmla="*/ 2084705 w 5777230"/>
                    <a:gd name="connsiteY13-4636" fmla="*/ 188439 h 4606769"/>
                    <a:gd name="connsiteX14-4637" fmla="*/ 5761942 w 5777230"/>
                    <a:gd name="connsiteY14-4638" fmla="*/ 468 h 4606769"/>
                    <a:gd name="connsiteX15-4639" fmla="*/ 5777230 w 5777230"/>
                    <a:gd name="connsiteY15-4640" fmla="*/ 0 h 4606769"/>
                    <a:gd name="connsiteX0-4641" fmla="*/ 5777230 w 5777230"/>
                    <a:gd name="connsiteY0-4642" fmla="*/ 0 h 4606769"/>
                    <a:gd name="connsiteX1-4643" fmla="*/ 5777230 w 5777230"/>
                    <a:gd name="connsiteY1-4644" fmla="*/ 63847 h 4606769"/>
                    <a:gd name="connsiteX2-4645" fmla="*/ 5541641 w 5777230"/>
                    <a:gd name="connsiteY2-4646" fmla="*/ 73003 h 4606769"/>
                    <a:gd name="connsiteX3-4647" fmla="*/ 2172652 w 5777230"/>
                    <a:gd name="connsiteY3-4648" fmla="*/ 371477 h 4606769"/>
                    <a:gd name="connsiteX4-4649" fmla="*/ 3657600 w 5777230"/>
                    <a:gd name="connsiteY4-4650" fmla="*/ 674849 h 4606769"/>
                    <a:gd name="connsiteX5-4651" fmla="*/ 1859280 w 5777230"/>
                    <a:gd name="connsiteY5-4652" fmla="*/ 1253969 h 4606769"/>
                    <a:gd name="connsiteX6-4653" fmla="*/ 5306853 w 5777230"/>
                    <a:gd name="connsiteY6-4654" fmla="*/ 2367441 h 4606769"/>
                    <a:gd name="connsiteX7-4655" fmla="*/ 0 w 5777230"/>
                    <a:gd name="connsiteY7-4656" fmla="*/ 4606769 h 4606769"/>
                    <a:gd name="connsiteX8-4657" fmla="*/ 2006 w 5777230"/>
                    <a:gd name="connsiteY8-4658" fmla="*/ 3197381 h 4606769"/>
                    <a:gd name="connsiteX9-4659" fmla="*/ 3639978 w 5777230"/>
                    <a:gd name="connsiteY9-4660" fmla="*/ 2276478 h 4606769"/>
                    <a:gd name="connsiteX10-4661" fmla="*/ 571023 w 5777230"/>
                    <a:gd name="connsiteY10-4662" fmla="*/ 1435420 h 4606769"/>
                    <a:gd name="connsiteX11-4663" fmla="*/ 2660982 w 5777230"/>
                    <a:gd name="connsiteY11-4664" fmla="*/ 652301 h 4606769"/>
                    <a:gd name="connsiteX12-4665" fmla="*/ 1336357 w 5777230"/>
                    <a:gd name="connsiteY12-4666" fmla="*/ 450535 h 4606769"/>
                    <a:gd name="connsiteX13-4667" fmla="*/ 2084705 w 5777230"/>
                    <a:gd name="connsiteY13-4668" fmla="*/ 188439 h 4606769"/>
                    <a:gd name="connsiteX14-4669" fmla="*/ 5761942 w 5777230"/>
                    <a:gd name="connsiteY14-4670" fmla="*/ 468 h 4606769"/>
                    <a:gd name="connsiteX15-4671" fmla="*/ 5777230 w 5777230"/>
                    <a:gd name="connsiteY15-4672" fmla="*/ 0 h 4606769"/>
                    <a:gd name="connsiteX0-4673" fmla="*/ 5777230 w 5777230"/>
                    <a:gd name="connsiteY0-4674" fmla="*/ 0 h 4606769"/>
                    <a:gd name="connsiteX1-4675" fmla="*/ 5777230 w 5777230"/>
                    <a:gd name="connsiteY1-4676" fmla="*/ 63847 h 4606769"/>
                    <a:gd name="connsiteX2-4677" fmla="*/ 5541641 w 5777230"/>
                    <a:gd name="connsiteY2-4678" fmla="*/ 73003 h 4606769"/>
                    <a:gd name="connsiteX3-4679" fmla="*/ 2172652 w 5777230"/>
                    <a:gd name="connsiteY3-4680" fmla="*/ 371477 h 4606769"/>
                    <a:gd name="connsiteX4-4681" fmla="*/ 3657600 w 5777230"/>
                    <a:gd name="connsiteY4-4682" fmla="*/ 674849 h 4606769"/>
                    <a:gd name="connsiteX5-4683" fmla="*/ 1859280 w 5777230"/>
                    <a:gd name="connsiteY5-4684" fmla="*/ 1253969 h 4606769"/>
                    <a:gd name="connsiteX6-4685" fmla="*/ 5306853 w 5777230"/>
                    <a:gd name="connsiteY6-4686" fmla="*/ 2367441 h 4606769"/>
                    <a:gd name="connsiteX7-4687" fmla="*/ 0 w 5777230"/>
                    <a:gd name="connsiteY7-4688" fmla="*/ 4606769 h 4606769"/>
                    <a:gd name="connsiteX8-4689" fmla="*/ 2006 w 5777230"/>
                    <a:gd name="connsiteY8-4690" fmla="*/ 3197381 h 4606769"/>
                    <a:gd name="connsiteX9-4691" fmla="*/ 3639978 w 5777230"/>
                    <a:gd name="connsiteY9-4692" fmla="*/ 2276478 h 4606769"/>
                    <a:gd name="connsiteX10-4693" fmla="*/ 571023 w 5777230"/>
                    <a:gd name="connsiteY10-4694" fmla="*/ 1435420 h 4606769"/>
                    <a:gd name="connsiteX11-4695" fmla="*/ 2660982 w 5777230"/>
                    <a:gd name="connsiteY11-4696" fmla="*/ 652301 h 4606769"/>
                    <a:gd name="connsiteX12-4697" fmla="*/ 1336357 w 5777230"/>
                    <a:gd name="connsiteY12-4698" fmla="*/ 450535 h 4606769"/>
                    <a:gd name="connsiteX13-4699" fmla="*/ 2084705 w 5777230"/>
                    <a:gd name="connsiteY13-4700" fmla="*/ 188439 h 4606769"/>
                    <a:gd name="connsiteX14-4701" fmla="*/ 5761942 w 5777230"/>
                    <a:gd name="connsiteY14-4702" fmla="*/ 468 h 4606769"/>
                    <a:gd name="connsiteX15-4703" fmla="*/ 5777230 w 5777230"/>
                    <a:gd name="connsiteY15-4704" fmla="*/ 0 h 4606769"/>
                    <a:gd name="connsiteX0-4705" fmla="*/ 5777230 w 5777230"/>
                    <a:gd name="connsiteY0-4706" fmla="*/ 0 h 4606769"/>
                    <a:gd name="connsiteX1-4707" fmla="*/ 5777230 w 5777230"/>
                    <a:gd name="connsiteY1-4708" fmla="*/ 63847 h 4606769"/>
                    <a:gd name="connsiteX2-4709" fmla="*/ 5541641 w 5777230"/>
                    <a:gd name="connsiteY2-4710" fmla="*/ 73003 h 4606769"/>
                    <a:gd name="connsiteX3-4711" fmla="*/ 2172652 w 5777230"/>
                    <a:gd name="connsiteY3-4712" fmla="*/ 371477 h 4606769"/>
                    <a:gd name="connsiteX4-4713" fmla="*/ 3657600 w 5777230"/>
                    <a:gd name="connsiteY4-4714" fmla="*/ 674849 h 4606769"/>
                    <a:gd name="connsiteX5-4715" fmla="*/ 1859280 w 5777230"/>
                    <a:gd name="connsiteY5-4716" fmla="*/ 1253969 h 4606769"/>
                    <a:gd name="connsiteX6-4717" fmla="*/ 5306853 w 5777230"/>
                    <a:gd name="connsiteY6-4718" fmla="*/ 2367441 h 4606769"/>
                    <a:gd name="connsiteX7-4719" fmla="*/ 0 w 5777230"/>
                    <a:gd name="connsiteY7-4720" fmla="*/ 4606769 h 4606769"/>
                    <a:gd name="connsiteX8-4721" fmla="*/ 2006 w 5777230"/>
                    <a:gd name="connsiteY8-4722" fmla="*/ 3197381 h 4606769"/>
                    <a:gd name="connsiteX9-4723" fmla="*/ 3639978 w 5777230"/>
                    <a:gd name="connsiteY9-4724" fmla="*/ 2276478 h 4606769"/>
                    <a:gd name="connsiteX10-4725" fmla="*/ 571023 w 5777230"/>
                    <a:gd name="connsiteY10-4726" fmla="*/ 1435420 h 4606769"/>
                    <a:gd name="connsiteX11-4727" fmla="*/ 2660982 w 5777230"/>
                    <a:gd name="connsiteY11-4728" fmla="*/ 652301 h 4606769"/>
                    <a:gd name="connsiteX12-4729" fmla="*/ 1336357 w 5777230"/>
                    <a:gd name="connsiteY12-4730" fmla="*/ 450535 h 4606769"/>
                    <a:gd name="connsiteX13-4731" fmla="*/ 2087714 w 5777230"/>
                    <a:gd name="connsiteY13-4732" fmla="*/ 181131 h 4606769"/>
                    <a:gd name="connsiteX14-4733" fmla="*/ 5761942 w 5777230"/>
                    <a:gd name="connsiteY14-4734" fmla="*/ 468 h 4606769"/>
                    <a:gd name="connsiteX15-4735" fmla="*/ 5777230 w 5777230"/>
                    <a:gd name="connsiteY15-4736" fmla="*/ 0 h 4606769"/>
                    <a:gd name="connsiteX0-4737" fmla="*/ 5777230 w 5777230"/>
                    <a:gd name="connsiteY0-4738" fmla="*/ 0 h 4606769"/>
                    <a:gd name="connsiteX1-4739" fmla="*/ 5777230 w 5777230"/>
                    <a:gd name="connsiteY1-4740" fmla="*/ 63847 h 4606769"/>
                    <a:gd name="connsiteX2-4741" fmla="*/ 5541641 w 5777230"/>
                    <a:gd name="connsiteY2-4742" fmla="*/ 73003 h 4606769"/>
                    <a:gd name="connsiteX3-4743" fmla="*/ 2172652 w 5777230"/>
                    <a:gd name="connsiteY3-4744" fmla="*/ 371477 h 4606769"/>
                    <a:gd name="connsiteX4-4745" fmla="*/ 3657600 w 5777230"/>
                    <a:gd name="connsiteY4-4746" fmla="*/ 674849 h 4606769"/>
                    <a:gd name="connsiteX5-4747" fmla="*/ 1859280 w 5777230"/>
                    <a:gd name="connsiteY5-4748" fmla="*/ 1253969 h 4606769"/>
                    <a:gd name="connsiteX6-4749" fmla="*/ 5306853 w 5777230"/>
                    <a:gd name="connsiteY6-4750" fmla="*/ 2367441 h 4606769"/>
                    <a:gd name="connsiteX7-4751" fmla="*/ 0 w 5777230"/>
                    <a:gd name="connsiteY7-4752" fmla="*/ 4606769 h 4606769"/>
                    <a:gd name="connsiteX8-4753" fmla="*/ 2006 w 5777230"/>
                    <a:gd name="connsiteY8-4754" fmla="*/ 3197381 h 4606769"/>
                    <a:gd name="connsiteX9-4755" fmla="*/ 3639978 w 5777230"/>
                    <a:gd name="connsiteY9-4756" fmla="*/ 2276478 h 4606769"/>
                    <a:gd name="connsiteX10-4757" fmla="*/ 571023 w 5777230"/>
                    <a:gd name="connsiteY10-4758" fmla="*/ 1435420 h 4606769"/>
                    <a:gd name="connsiteX11-4759" fmla="*/ 2660982 w 5777230"/>
                    <a:gd name="connsiteY11-4760" fmla="*/ 652301 h 4606769"/>
                    <a:gd name="connsiteX12-4761" fmla="*/ 1336357 w 5777230"/>
                    <a:gd name="connsiteY12-4762" fmla="*/ 450535 h 4606769"/>
                    <a:gd name="connsiteX13-4763" fmla="*/ 2093732 w 5777230"/>
                    <a:gd name="connsiteY13-4764" fmla="*/ 177478 h 4606769"/>
                    <a:gd name="connsiteX14-4765" fmla="*/ 5761942 w 5777230"/>
                    <a:gd name="connsiteY14-4766" fmla="*/ 468 h 4606769"/>
                    <a:gd name="connsiteX15-4767" fmla="*/ 5777230 w 5777230"/>
                    <a:gd name="connsiteY15-4768" fmla="*/ 0 h 4606769"/>
                    <a:gd name="connsiteX0-4769" fmla="*/ 5777230 w 5777230"/>
                    <a:gd name="connsiteY0-4770" fmla="*/ 0 h 4606769"/>
                    <a:gd name="connsiteX1-4771" fmla="*/ 5777230 w 5777230"/>
                    <a:gd name="connsiteY1-4772" fmla="*/ 63847 h 4606769"/>
                    <a:gd name="connsiteX2-4773" fmla="*/ 5541641 w 5777230"/>
                    <a:gd name="connsiteY2-4774" fmla="*/ 73003 h 4606769"/>
                    <a:gd name="connsiteX3-4775" fmla="*/ 2172652 w 5777230"/>
                    <a:gd name="connsiteY3-4776" fmla="*/ 371477 h 4606769"/>
                    <a:gd name="connsiteX4-4777" fmla="*/ 3657600 w 5777230"/>
                    <a:gd name="connsiteY4-4778" fmla="*/ 674849 h 4606769"/>
                    <a:gd name="connsiteX5-4779" fmla="*/ 1859280 w 5777230"/>
                    <a:gd name="connsiteY5-4780" fmla="*/ 1253969 h 4606769"/>
                    <a:gd name="connsiteX6-4781" fmla="*/ 5306853 w 5777230"/>
                    <a:gd name="connsiteY6-4782" fmla="*/ 2367441 h 4606769"/>
                    <a:gd name="connsiteX7-4783" fmla="*/ 0 w 5777230"/>
                    <a:gd name="connsiteY7-4784" fmla="*/ 4606769 h 4606769"/>
                    <a:gd name="connsiteX8-4785" fmla="*/ 2006 w 5777230"/>
                    <a:gd name="connsiteY8-4786" fmla="*/ 3197381 h 4606769"/>
                    <a:gd name="connsiteX9-4787" fmla="*/ 3639978 w 5777230"/>
                    <a:gd name="connsiteY9-4788" fmla="*/ 2276478 h 4606769"/>
                    <a:gd name="connsiteX10-4789" fmla="*/ 571023 w 5777230"/>
                    <a:gd name="connsiteY10-4790" fmla="*/ 1435420 h 4606769"/>
                    <a:gd name="connsiteX11-4791" fmla="*/ 2660982 w 5777230"/>
                    <a:gd name="connsiteY11-4792" fmla="*/ 652301 h 4606769"/>
                    <a:gd name="connsiteX12-4793" fmla="*/ 1336357 w 5777230"/>
                    <a:gd name="connsiteY12-4794" fmla="*/ 450535 h 4606769"/>
                    <a:gd name="connsiteX13-4795" fmla="*/ 2093732 w 5777230"/>
                    <a:gd name="connsiteY13-4796" fmla="*/ 177478 h 4606769"/>
                    <a:gd name="connsiteX14-4797" fmla="*/ 5761942 w 5777230"/>
                    <a:gd name="connsiteY14-4798" fmla="*/ 468 h 4606769"/>
                    <a:gd name="connsiteX15-4799" fmla="*/ 5777230 w 5777230"/>
                    <a:gd name="connsiteY15-4800" fmla="*/ 0 h 4606769"/>
                    <a:gd name="connsiteX0-4801" fmla="*/ 5777230 w 5777230"/>
                    <a:gd name="connsiteY0-4802" fmla="*/ 0 h 4606769"/>
                    <a:gd name="connsiteX1-4803" fmla="*/ 5777230 w 5777230"/>
                    <a:gd name="connsiteY1-4804" fmla="*/ 63847 h 4606769"/>
                    <a:gd name="connsiteX2-4805" fmla="*/ 5541641 w 5777230"/>
                    <a:gd name="connsiteY2-4806" fmla="*/ 73003 h 4606769"/>
                    <a:gd name="connsiteX3-4807" fmla="*/ 2172652 w 5777230"/>
                    <a:gd name="connsiteY3-4808" fmla="*/ 371477 h 4606769"/>
                    <a:gd name="connsiteX4-4809" fmla="*/ 3657600 w 5777230"/>
                    <a:gd name="connsiteY4-4810" fmla="*/ 674849 h 4606769"/>
                    <a:gd name="connsiteX5-4811" fmla="*/ 1859280 w 5777230"/>
                    <a:gd name="connsiteY5-4812" fmla="*/ 1253969 h 4606769"/>
                    <a:gd name="connsiteX6-4813" fmla="*/ 5306853 w 5777230"/>
                    <a:gd name="connsiteY6-4814" fmla="*/ 2367441 h 4606769"/>
                    <a:gd name="connsiteX7-4815" fmla="*/ 0 w 5777230"/>
                    <a:gd name="connsiteY7-4816" fmla="*/ 4606769 h 4606769"/>
                    <a:gd name="connsiteX8-4817" fmla="*/ 2006 w 5777230"/>
                    <a:gd name="connsiteY8-4818" fmla="*/ 3197381 h 4606769"/>
                    <a:gd name="connsiteX9-4819" fmla="*/ 3639978 w 5777230"/>
                    <a:gd name="connsiteY9-4820" fmla="*/ 2276478 h 4606769"/>
                    <a:gd name="connsiteX10-4821" fmla="*/ 571023 w 5777230"/>
                    <a:gd name="connsiteY10-4822" fmla="*/ 1435420 h 4606769"/>
                    <a:gd name="connsiteX11-4823" fmla="*/ 2660982 w 5777230"/>
                    <a:gd name="connsiteY11-4824" fmla="*/ 652301 h 4606769"/>
                    <a:gd name="connsiteX12-4825" fmla="*/ 1336357 w 5777230"/>
                    <a:gd name="connsiteY12-4826" fmla="*/ 450535 h 4606769"/>
                    <a:gd name="connsiteX13-4827" fmla="*/ 2093732 w 5777230"/>
                    <a:gd name="connsiteY13-4828" fmla="*/ 177478 h 4606769"/>
                    <a:gd name="connsiteX14-4829" fmla="*/ 5761942 w 5777230"/>
                    <a:gd name="connsiteY14-4830" fmla="*/ 468 h 4606769"/>
                    <a:gd name="connsiteX15-4831" fmla="*/ 5777230 w 5777230"/>
                    <a:gd name="connsiteY15-4832" fmla="*/ 0 h 4606769"/>
                    <a:gd name="connsiteX0-4833" fmla="*/ 5777230 w 5777230"/>
                    <a:gd name="connsiteY0-4834" fmla="*/ 0 h 4606769"/>
                    <a:gd name="connsiteX1-4835" fmla="*/ 5777230 w 5777230"/>
                    <a:gd name="connsiteY1-4836" fmla="*/ 63847 h 4606769"/>
                    <a:gd name="connsiteX2-4837" fmla="*/ 5541641 w 5777230"/>
                    <a:gd name="connsiteY2-4838" fmla="*/ 73003 h 4606769"/>
                    <a:gd name="connsiteX3-4839" fmla="*/ 2172652 w 5777230"/>
                    <a:gd name="connsiteY3-4840" fmla="*/ 371477 h 4606769"/>
                    <a:gd name="connsiteX4-4841" fmla="*/ 3657600 w 5777230"/>
                    <a:gd name="connsiteY4-4842" fmla="*/ 674849 h 4606769"/>
                    <a:gd name="connsiteX5-4843" fmla="*/ 1859280 w 5777230"/>
                    <a:gd name="connsiteY5-4844" fmla="*/ 1253969 h 4606769"/>
                    <a:gd name="connsiteX6-4845" fmla="*/ 5306853 w 5777230"/>
                    <a:gd name="connsiteY6-4846" fmla="*/ 2367441 h 4606769"/>
                    <a:gd name="connsiteX7-4847" fmla="*/ 0 w 5777230"/>
                    <a:gd name="connsiteY7-4848" fmla="*/ 4606769 h 4606769"/>
                    <a:gd name="connsiteX8-4849" fmla="*/ 2006 w 5777230"/>
                    <a:gd name="connsiteY8-4850" fmla="*/ 3197381 h 4606769"/>
                    <a:gd name="connsiteX9-4851" fmla="*/ 3639978 w 5777230"/>
                    <a:gd name="connsiteY9-4852" fmla="*/ 2276478 h 4606769"/>
                    <a:gd name="connsiteX10-4853" fmla="*/ 571023 w 5777230"/>
                    <a:gd name="connsiteY10-4854" fmla="*/ 1435420 h 4606769"/>
                    <a:gd name="connsiteX11-4855" fmla="*/ 2660982 w 5777230"/>
                    <a:gd name="connsiteY11-4856" fmla="*/ 652301 h 4606769"/>
                    <a:gd name="connsiteX12-4857" fmla="*/ 1336357 w 5777230"/>
                    <a:gd name="connsiteY12-4858" fmla="*/ 450535 h 4606769"/>
                    <a:gd name="connsiteX13-4859" fmla="*/ 2093732 w 5777230"/>
                    <a:gd name="connsiteY13-4860" fmla="*/ 177478 h 4606769"/>
                    <a:gd name="connsiteX14-4861" fmla="*/ 5761942 w 5777230"/>
                    <a:gd name="connsiteY14-4862" fmla="*/ 468 h 4606769"/>
                    <a:gd name="connsiteX15-4863" fmla="*/ 5777230 w 5777230"/>
                    <a:gd name="connsiteY15-4864" fmla="*/ 0 h 4606769"/>
                    <a:gd name="connsiteX0-4865" fmla="*/ 5777230 w 5777230"/>
                    <a:gd name="connsiteY0-4866" fmla="*/ 0 h 4606769"/>
                    <a:gd name="connsiteX1-4867" fmla="*/ 5777230 w 5777230"/>
                    <a:gd name="connsiteY1-4868" fmla="*/ 63847 h 4606769"/>
                    <a:gd name="connsiteX2-4869" fmla="*/ 5541641 w 5777230"/>
                    <a:gd name="connsiteY2-4870" fmla="*/ 73003 h 4606769"/>
                    <a:gd name="connsiteX3-4871" fmla="*/ 2172652 w 5777230"/>
                    <a:gd name="connsiteY3-4872" fmla="*/ 371477 h 4606769"/>
                    <a:gd name="connsiteX4-4873" fmla="*/ 3657600 w 5777230"/>
                    <a:gd name="connsiteY4-4874" fmla="*/ 674849 h 4606769"/>
                    <a:gd name="connsiteX5-4875" fmla="*/ 1859280 w 5777230"/>
                    <a:gd name="connsiteY5-4876" fmla="*/ 1253969 h 4606769"/>
                    <a:gd name="connsiteX6-4877" fmla="*/ 5306853 w 5777230"/>
                    <a:gd name="connsiteY6-4878" fmla="*/ 2367441 h 4606769"/>
                    <a:gd name="connsiteX7-4879" fmla="*/ 0 w 5777230"/>
                    <a:gd name="connsiteY7-4880" fmla="*/ 4606769 h 4606769"/>
                    <a:gd name="connsiteX8-4881" fmla="*/ 2006 w 5777230"/>
                    <a:gd name="connsiteY8-4882" fmla="*/ 3197381 h 4606769"/>
                    <a:gd name="connsiteX9-4883" fmla="*/ 3639978 w 5777230"/>
                    <a:gd name="connsiteY9-4884" fmla="*/ 2276478 h 4606769"/>
                    <a:gd name="connsiteX10-4885" fmla="*/ 571023 w 5777230"/>
                    <a:gd name="connsiteY10-4886" fmla="*/ 1435420 h 4606769"/>
                    <a:gd name="connsiteX11-4887" fmla="*/ 2660982 w 5777230"/>
                    <a:gd name="connsiteY11-4888" fmla="*/ 652301 h 4606769"/>
                    <a:gd name="connsiteX12-4889" fmla="*/ 1336357 w 5777230"/>
                    <a:gd name="connsiteY12-4890" fmla="*/ 450535 h 4606769"/>
                    <a:gd name="connsiteX13-4891" fmla="*/ 2093732 w 5777230"/>
                    <a:gd name="connsiteY13-4892" fmla="*/ 177478 h 4606769"/>
                    <a:gd name="connsiteX14-4893" fmla="*/ 5761942 w 5777230"/>
                    <a:gd name="connsiteY14-4894" fmla="*/ 468 h 4606769"/>
                    <a:gd name="connsiteX15-4895" fmla="*/ 5777230 w 5777230"/>
                    <a:gd name="connsiteY15-4896" fmla="*/ 0 h 4606769"/>
                    <a:gd name="connsiteX0-4897" fmla="*/ 5777230 w 5777230"/>
                    <a:gd name="connsiteY0-4898" fmla="*/ 0 h 4606769"/>
                    <a:gd name="connsiteX1-4899" fmla="*/ 5777230 w 5777230"/>
                    <a:gd name="connsiteY1-4900" fmla="*/ 63847 h 4606769"/>
                    <a:gd name="connsiteX2-4901" fmla="*/ 5541641 w 5777230"/>
                    <a:gd name="connsiteY2-4902" fmla="*/ 73003 h 4606769"/>
                    <a:gd name="connsiteX3-4903" fmla="*/ 2172652 w 5777230"/>
                    <a:gd name="connsiteY3-4904" fmla="*/ 371477 h 4606769"/>
                    <a:gd name="connsiteX4-4905" fmla="*/ 3657600 w 5777230"/>
                    <a:gd name="connsiteY4-4906" fmla="*/ 674849 h 4606769"/>
                    <a:gd name="connsiteX5-4907" fmla="*/ 1859280 w 5777230"/>
                    <a:gd name="connsiteY5-4908" fmla="*/ 1253969 h 4606769"/>
                    <a:gd name="connsiteX6-4909" fmla="*/ 5306853 w 5777230"/>
                    <a:gd name="connsiteY6-4910" fmla="*/ 2367441 h 4606769"/>
                    <a:gd name="connsiteX7-4911" fmla="*/ 0 w 5777230"/>
                    <a:gd name="connsiteY7-4912" fmla="*/ 4606769 h 4606769"/>
                    <a:gd name="connsiteX8-4913" fmla="*/ 2006 w 5777230"/>
                    <a:gd name="connsiteY8-4914" fmla="*/ 3197381 h 4606769"/>
                    <a:gd name="connsiteX9-4915" fmla="*/ 3639978 w 5777230"/>
                    <a:gd name="connsiteY9-4916" fmla="*/ 2276478 h 4606769"/>
                    <a:gd name="connsiteX10-4917" fmla="*/ 571023 w 5777230"/>
                    <a:gd name="connsiteY10-4918" fmla="*/ 1435420 h 4606769"/>
                    <a:gd name="connsiteX11-4919" fmla="*/ 2660982 w 5777230"/>
                    <a:gd name="connsiteY11-4920" fmla="*/ 652301 h 4606769"/>
                    <a:gd name="connsiteX12-4921" fmla="*/ 1336357 w 5777230"/>
                    <a:gd name="connsiteY12-4922" fmla="*/ 450535 h 4606769"/>
                    <a:gd name="connsiteX13-4923" fmla="*/ 2093732 w 5777230"/>
                    <a:gd name="connsiteY13-4924" fmla="*/ 177478 h 4606769"/>
                    <a:gd name="connsiteX14-4925" fmla="*/ 5761942 w 5777230"/>
                    <a:gd name="connsiteY14-4926" fmla="*/ 468 h 4606769"/>
                    <a:gd name="connsiteX15-4927" fmla="*/ 5777230 w 5777230"/>
                    <a:gd name="connsiteY15-4928" fmla="*/ 0 h 4606769"/>
                    <a:gd name="connsiteX0-4929" fmla="*/ 5781300 w 5781300"/>
                    <a:gd name="connsiteY0-4930" fmla="*/ 0 h 4606769"/>
                    <a:gd name="connsiteX1-4931" fmla="*/ 5781300 w 5781300"/>
                    <a:gd name="connsiteY1-4932" fmla="*/ 63847 h 4606769"/>
                    <a:gd name="connsiteX2-4933" fmla="*/ 5545711 w 5781300"/>
                    <a:gd name="connsiteY2-4934" fmla="*/ 73003 h 4606769"/>
                    <a:gd name="connsiteX3-4935" fmla="*/ 2176722 w 5781300"/>
                    <a:gd name="connsiteY3-4936" fmla="*/ 371477 h 4606769"/>
                    <a:gd name="connsiteX4-4937" fmla="*/ 3661670 w 5781300"/>
                    <a:gd name="connsiteY4-4938" fmla="*/ 674849 h 4606769"/>
                    <a:gd name="connsiteX5-4939" fmla="*/ 1863350 w 5781300"/>
                    <a:gd name="connsiteY5-4940" fmla="*/ 1253969 h 4606769"/>
                    <a:gd name="connsiteX6-4941" fmla="*/ 5310923 w 5781300"/>
                    <a:gd name="connsiteY6-4942" fmla="*/ 2367441 h 4606769"/>
                    <a:gd name="connsiteX7-4943" fmla="*/ 4070 w 5781300"/>
                    <a:gd name="connsiteY7-4944" fmla="*/ 4606769 h 4606769"/>
                    <a:gd name="connsiteX8-4945" fmla="*/ 58 w 5781300"/>
                    <a:gd name="connsiteY8-4946" fmla="*/ 3193727 h 4606769"/>
                    <a:gd name="connsiteX9-4947" fmla="*/ 3644048 w 5781300"/>
                    <a:gd name="connsiteY9-4948" fmla="*/ 2276478 h 4606769"/>
                    <a:gd name="connsiteX10-4949" fmla="*/ 575093 w 5781300"/>
                    <a:gd name="connsiteY10-4950" fmla="*/ 1435420 h 4606769"/>
                    <a:gd name="connsiteX11-4951" fmla="*/ 2665052 w 5781300"/>
                    <a:gd name="connsiteY11-4952" fmla="*/ 652301 h 4606769"/>
                    <a:gd name="connsiteX12-4953" fmla="*/ 1340427 w 5781300"/>
                    <a:gd name="connsiteY12-4954" fmla="*/ 450535 h 4606769"/>
                    <a:gd name="connsiteX13-4955" fmla="*/ 2097802 w 5781300"/>
                    <a:gd name="connsiteY13-4956" fmla="*/ 177478 h 4606769"/>
                    <a:gd name="connsiteX14-4957" fmla="*/ 5766012 w 5781300"/>
                    <a:gd name="connsiteY14-4958" fmla="*/ 468 h 4606769"/>
                    <a:gd name="connsiteX15-4959" fmla="*/ 5781300 w 5781300"/>
                    <a:gd name="connsiteY15-4960" fmla="*/ 0 h 4606769"/>
                    <a:gd name="connsiteX0-4961" fmla="*/ 5781300 w 5781300"/>
                    <a:gd name="connsiteY0-4962" fmla="*/ 0 h 4606769"/>
                    <a:gd name="connsiteX1-4963" fmla="*/ 5781300 w 5781300"/>
                    <a:gd name="connsiteY1-4964" fmla="*/ 63847 h 4606769"/>
                    <a:gd name="connsiteX2-4965" fmla="*/ 5545711 w 5781300"/>
                    <a:gd name="connsiteY2-4966" fmla="*/ 73003 h 4606769"/>
                    <a:gd name="connsiteX3-4967" fmla="*/ 2176722 w 5781300"/>
                    <a:gd name="connsiteY3-4968" fmla="*/ 371477 h 4606769"/>
                    <a:gd name="connsiteX4-4969" fmla="*/ 3661670 w 5781300"/>
                    <a:gd name="connsiteY4-4970" fmla="*/ 674849 h 4606769"/>
                    <a:gd name="connsiteX5-4971" fmla="*/ 1863350 w 5781300"/>
                    <a:gd name="connsiteY5-4972" fmla="*/ 1253969 h 4606769"/>
                    <a:gd name="connsiteX6-4973" fmla="*/ 5310923 w 5781300"/>
                    <a:gd name="connsiteY6-4974" fmla="*/ 2367441 h 4606769"/>
                    <a:gd name="connsiteX7-4975" fmla="*/ 4070 w 5781300"/>
                    <a:gd name="connsiteY7-4976" fmla="*/ 4606769 h 4606769"/>
                    <a:gd name="connsiteX8-4977" fmla="*/ 58 w 5781300"/>
                    <a:gd name="connsiteY8-4978" fmla="*/ 3193727 h 4606769"/>
                    <a:gd name="connsiteX9-4979" fmla="*/ 3644048 w 5781300"/>
                    <a:gd name="connsiteY9-4980" fmla="*/ 2276478 h 4606769"/>
                    <a:gd name="connsiteX10-4981" fmla="*/ 575093 w 5781300"/>
                    <a:gd name="connsiteY10-4982" fmla="*/ 1435420 h 4606769"/>
                    <a:gd name="connsiteX11-4983" fmla="*/ 2665052 w 5781300"/>
                    <a:gd name="connsiteY11-4984" fmla="*/ 652301 h 4606769"/>
                    <a:gd name="connsiteX12-4985" fmla="*/ 1340427 w 5781300"/>
                    <a:gd name="connsiteY12-4986" fmla="*/ 450535 h 4606769"/>
                    <a:gd name="connsiteX13-4987" fmla="*/ 2097802 w 5781300"/>
                    <a:gd name="connsiteY13-4988" fmla="*/ 177478 h 4606769"/>
                    <a:gd name="connsiteX14-4989" fmla="*/ 5766012 w 5781300"/>
                    <a:gd name="connsiteY14-4990" fmla="*/ 468 h 4606769"/>
                    <a:gd name="connsiteX15-4991" fmla="*/ 5781300 w 5781300"/>
                    <a:gd name="connsiteY15-4992" fmla="*/ 0 h 4606769"/>
                    <a:gd name="connsiteX0-4993" fmla="*/ 5781300 w 5781300"/>
                    <a:gd name="connsiteY0-4994" fmla="*/ 0 h 4606769"/>
                    <a:gd name="connsiteX1-4995" fmla="*/ 5781300 w 5781300"/>
                    <a:gd name="connsiteY1-4996" fmla="*/ 63847 h 4606769"/>
                    <a:gd name="connsiteX2-4997" fmla="*/ 5545711 w 5781300"/>
                    <a:gd name="connsiteY2-4998" fmla="*/ 73003 h 4606769"/>
                    <a:gd name="connsiteX3-4999" fmla="*/ 2176722 w 5781300"/>
                    <a:gd name="connsiteY3-5000" fmla="*/ 371477 h 4606769"/>
                    <a:gd name="connsiteX4-5001" fmla="*/ 3661670 w 5781300"/>
                    <a:gd name="connsiteY4-5002" fmla="*/ 674849 h 4606769"/>
                    <a:gd name="connsiteX5-5003" fmla="*/ 1863350 w 5781300"/>
                    <a:gd name="connsiteY5-5004" fmla="*/ 1253969 h 4606769"/>
                    <a:gd name="connsiteX6-5005" fmla="*/ 5310923 w 5781300"/>
                    <a:gd name="connsiteY6-5006" fmla="*/ 2367441 h 4606769"/>
                    <a:gd name="connsiteX7-5007" fmla="*/ 4070 w 5781300"/>
                    <a:gd name="connsiteY7-5008" fmla="*/ 4606769 h 4606769"/>
                    <a:gd name="connsiteX8-5009" fmla="*/ 58 w 5781300"/>
                    <a:gd name="connsiteY8-5010" fmla="*/ 3193727 h 4606769"/>
                    <a:gd name="connsiteX9-5011" fmla="*/ 3644048 w 5781300"/>
                    <a:gd name="connsiteY9-5012" fmla="*/ 2276478 h 4606769"/>
                    <a:gd name="connsiteX10-5013" fmla="*/ 575093 w 5781300"/>
                    <a:gd name="connsiteY10-5014" fmla="*/ 1435420 h 4606769"/>
                    <a:gd name="connsiteX11-5015" fmla="*/ 2665052 w 5781300"/>
                    <a:gd name="connsiteY11-5016" fmla="*/ 652301 h 4606769"/>
                    <a:gd name="connsiteX12-5017" fmla="*/ 1340427 w 5781300"/>
                    <a:gd name="connsiteY12-5018" fmla="*/ 450535 h 4606769"/>
                    <a:gd name="connsiteX13-5019" fmla="*/ 2097802 w 5781300"/>
                    <a:gd name="connsiteY13-5020" fmla="*/ 177478 h 4606769"/>
                    <a:gd name="connsiteX14-5021" fmla="*/ 5766012 w 5781300"/>
                    <a:gd name="connsiteY14-5022" fmla="*/ 468 h 4606769"/>
                    <a:gd name="connsiteX15-5023" fmla="*/ 5781300 w 5781300"/>
                    <a:gd name="connsiteY15-5024" fmla="*/ 0 h 4606769"/>
                    <a:gd name="connsiteX0-5025" fmla="*/ 5781300 w 5781300"/>
                    <a:gd name="connsiteY0-5026" fmla="*/ 0 h 4606769"/>
                    <a:gd name="connsiteX1-5027" fmla="*/ 5781300 w 5781300"/>
                    <a:gd name="connsiteY1-5028" fmla="*/ 63847 h 4606769"/>
                    <a:gd name="connsiteX2-5029" fmla="*/ 5545711 w 5781300"/>
                    <a:gd name="connsiteY2-5030" fmla="*/ 73003 h 4606769"/>
                    <a:gd name="connsiteX3-5031" fmla="*/ 2176722 w 5781300"/>
                    <a:gd name="connsiteY3-5032" fmla="*/ 371477 h 4606769"/>
                    <a:gd name="connsiteX4-5033" fmla="*/ 3661670 w 5781300"/>
                    <a:gd name="connsiteY4-5034" fmla="*/ 674849 h 4606769"/>
                    <a:gd name="connsiteX5-5035" fmla="*/ 1863350 w 5781300"/>
                    <a:gd name="connsiteY5-5036" fmla="*/ 1253969 h 4606769"/>
                    <a:gd name="connsiteX6-5037" fmla="*/ 5310923 w 5781300"/>
                    <a:gd name="connsiteY6-5038" fmla="*/ 2367441 h 4606769"/>
                    <a:gd name="connsiteX7-5039" fmla="*/ 4070 w 5781300"/>
                    <a:gd name="connsiteY7-5040" fmla="*/ 4606769 h 4606769"/>
                    <a:gd name="connsiteX8-5041" fmla="*/ 58 w 5781300"/>
                    <a:gd name="connsiteY8-5042" fmla="*/ 3193727 h 4606769"/>
                    <a:gd name="connsiteX9-5043" fmla="*/ 3644048 w 5781300"/>
                    <a:gd name="connsiteY9-5044" fmla="*/ 2276478 h 4606769"/>
                    <a:gd name="connsiteX10-5045" fmla="*/ 575093 w 5781300"/>
                    <a:gd name="connsiteY10-5046" fmla="*/ 1435420 h 4606769"/>
                    <a:gd name="connsiteX11-5047" fmla="*/ 2665052 w 5781300"/>
                    <a:gd name="connsiteY11-5048" fmla="*/ 652301 h 4606769"/>
                    <a:gd name="connsiteX12-5049" fmla="*/ 1340427 w 5781300"/>
                    <a:gd name="connsiteY12-5050" fmla="*/ 450535 h 4606769"/>
                    <a:gd name="connsiteX13-5051" fmla="*/ 2097802 w 5781300"/>
                    <a:gd name="connsiteY13-5052" fmla="*/ 177478 h 4606769"/>
                    <a:gd name="connsiteX14-5053" fmla="*/ 5766012 w 5781300"/>
                    <a:gd name="connsiteY14-5054" fmla="*/ 468 h 4606769"/>
                    <a:gd name="connsiteX15-5055" fmla="*/ 5781300 w 5781300"/>
                    <a:gd name="connsiteY15-5056" fmla="*/ 0 h 4606769"/>
                    <a:gd name="connsiteX0-5057" fmla="*/ 5781300 w 5781300"/>
                    <a:gd name="connsiteY0-5058" fmla="*/ 0 h 4606769"/>
                    <a:gd name="connsiteX1-5059" fmla="*/ 5781300 w 5781300"/>
                    <a:gd name="connsiteY1-5060" fmla="*/ 63847 h 4606769"/>
                    <a:gd name="connsiteX2-5061" fmla="*/ 5545711 w 5781300"/>
                    <a:gd name="connsiteY2-5062" fmla="*/ 73003 h 4606769"/>
                    <a:gd name="connsiteX3-5063" fmla="*/ 2176722 w 5781300"/>
                    <a:gd name="connsiteY3-5064" fmla="*/ 371477 h 4606769"/>
                    <a:gd name="connsiteX4-5065" fmla="*/ 3661670 w 5781300"/>
                    <a:gd name="connsiteY4-5066" fmla="*/ 674849 h 4606769"/>
                    <a:gd name="connsiteX5-5067" fmla="*/ 1863350 w 5781300"/>
                    <a:gd name="connsiteY5-5068" fmla="*/ 1253969 h 4606769"/>
                    <a:gd name="connsiteX6-5069" fmla="*/ 5310923 w 5781300"/>
                    <a:gd name="connsiteY6-5070" fmla="*/ 2367441 h 4606769"/>
                    <a:gd name="connsiteX7-5071" fmla="*/ 4070 w 5781300"/>
                    <a:gd name="connsiteY7-5072" fmla="*/ 4606769 h 4606769"/>
                    <a:gd name="connsiteX8-5073" fmla="*/ 58 w 5781300"/>
                    <a:gd name="connsiteY8-5074" fmla="*/ 3193727 h 4606769"/>
                    <a:gd name="connsiteX9-5075" fmla="*/ 3644048 w 5781300"/>
                    <a:gd name="connsiteY9-5076" fmla="*/ 2276478 h 4606769"/>
                    <a:gd name="connsiteX10-5077" fmla="*/ 575093 w 5781300"/>
                    <a:gd name="connsiteY10-5078" fmla="*/ 1435420 h 4606769"/>
                    <a:gd name="connsiteX11-5079" fmla="*/ 2665052 w 5781300"/>
                    <a:gd name="connsiteY11-5080" fmla="*/ 652301 h 4606769"/>
                    <a:gd name="connsiteX12-5081" fmla="*/ 1340427 w 5781300"/>
                    <a:gd name="connsiteY12-5082" fmla="*/ 450535 h 4606769"/>
                    <a:gd name="connsiteX13-5083" fmla="*/ 2097802 w 5781300"/>
                    <a:gd name="connsiteY13-5084" fmla="*/ 177478 h 4606769"/>
                    <a:gd name="connsiteX14-5085" fmla="*/ 5766012 w 5781300"/>
                    <a:gd name="connsiteY14-5086" fmla="*/ 468 h 4606769"/>
                    <a:gd name="connsiteX15-5087" fmla="*/ 5781300 w 5781300"/>
                    <a:gd name="connsiteY15-5088" fmla="*/ 0 h 4606769"/>
                    <a:gd name="connsiteX0-5089" fmla="*/ 5781300 w 5781300"/>
                    <a:gd name="connsiteY0-5090" fmla="*/ 0 h 4606769"/>
                    <a:gd name="connsiteX1-5091" fmla="*/ 5781300 w 5781300"/>
                    <a:gd name="connsiteY1-5092" fmla="*/ 63847 h 4606769"/>
                    <a:gd name="connsiteX2-5093" fmla="*/ 5545711 w 5781300"/>
                    <a:gd name="connsiteY2-5094" fmla="*/ 73003 h 4606769"/>
                    <a:gd name="connsiteX3-5095" fmla="*/ 2176722 w 5781300"/>
                    <a:gd name="connsiteY3-5096" fmla="*/ 371477 h 4606769"/>
                    <a:gd name="connsiteX4-5097" fmla="*/ 3661670 w 5781300"/>
                    <a:gd name="connsiteY4-5098" fmla="*/ 674849 h 4606769"/>
                    <a:gd name="connsiteX5-5099" fmla="*/ 1863350 w 5781300"/>
                    <a:gd name="connsiteY5-5100" fmla="*/ 1253969 h 4606769"/>
                    <a:gd name="connsiteX6-5101" fmla="*/ 5310923 w 5781300"/>
                    <a:gd name="connsiteY6-5102" fmla="*/ 2367441 h 4606769"/>
                    <a:gd name="connsiteX7-5103" fmla="*/ 4070 w 5781300"/>
                    <a:gd name="connsiteY7-5104" fmla="*/ 4606769 h 4606769"/>
                    <a:gd name="connsiteX8-5105" fmla="*/ 58 w 5781300"/>
                    <a:gd name="connsiteY8-5106" fmla="*/ 3193727 h 4606769"/>
                    <a:gd name="connsiteX9-5107" fmla="*/ 3644048 w 5781300"/>
                    <a:gd name="connsiteY9-5108" fmla="*/ 2276478 h 4606769"/>
                    <a:gd name="connsiteX10-5109" fmla="*/ 575093 w 5781300"/>
                    <a:gd name="connsiteY10-5110" fmla="*/ 1435420 h 4606769"/>
                    <a:gd name="connsiteX11-5111" fmla="*/ 2665052 w 5781300"/>
                    <a:gd name="connsiteY11-5112" fmla="*/ 652301 h 4606769"/>
                    <a:gd name="connsiteX12-5113" fmla="*/ 1340427 w 5781300"/>
                    <a:gd name="connsiteY12-5114" fmla="*/ 450535 h 4606769"/>
                    <a:gd name="connsiteX13-5115" fmla="*/ 2097802 w 5781300"/>
                    <a:gd name="connsiteY13-5116" fmla="*/ 177478 h 4606769"/>
                    <a:gd name="connsiteX14-5117" fmla="*/ 5766012 w 5781300"/>
                    <a:gd name="connsiteY14-5118" fmla="*/ 468 h 4606769"/>
                    <a:gd name="connsiteX15-5119" fmla="*/ 5781300 w 5781300"/>
                    <a:gd name="connsiteY15-5120" fmla="*/ 0 h 4606769"/>
                    <a:gd name="connsiteX0-5121" fmla="*/ 5781300 w 5781300"/>
                    <a:gd name="connsiteY0-5122" fmla="*/ 0 h 4606769"/>
                    <a:gd name="connsiteX1-5123" fmla="*/ 5781300 w 5781300"/>
                    <a:gd name="connsiteY1-5124" fmla="*/ 63847 h 4606769"/>
                    <a:gd name="connsiteX2-5125" fmla="*/ 5545711 w 5781300"/>
                    <a:gd name="connsiteY2-5126" fmla="*/ 73003 h 4606769"/>
                    <a:gd name="connsiteX3-5127" fmla="*/ 2176722 w 5781300"/>
                    <a:gd name="connsiteY3-5128" fmla="*/ 371477 h 4606769"/>
                    <a:gd name="connsiteX4-5129" fmla="*/ 3661670 w 5781300"/>
                    <a:gd name="connsiteY4-5130" fmla="*/ 674849 h 4606769"/>
                    <a:gd name="connsiteX5-5131" fmla="*/ 1863350 w 5781300"/>
                    <a:gd name="connsiteY5-5132" fmla="*/ 1253969 h 4606769"/>
                    <a:gd name="connsiteX6-5133" fmla="*/ 5310923 w 5781300"/>
                    <a:gd name="connsiteY6-5134" fmla="*/ 2367441 h 4606769"/>
                    <a:gd name="connsiteX7-5135" fmla="*/ 4070 w 5781300"/>
                    <a:gd name="connsiteY7-5136" fmla="*/ 4606769 h 4606769"/>
                    <a:gd name="connsiteX8-5137" fmla="*/ 58 w 5781300"/>
                    <a:gd name="connsiteY8-5138" fmla="*/ 3193727 h 4606769"/>
                    <a:gd name="connsiteX9-5139" fmla="*/ 3644048 w 5781300"/>
                    <a:gd name="connsiteY9-5140" fmla="*/ 2276478 h 4606769"/>
                    <a:gd name="connsiteX10-5141" fmla="*/ 575093 w 5781300"/>
                    <a:gd name="connsiteY10-5142" fmla="*/ 1435420 h 4606769"/>
                    <a:gd name="connsiteX11-5143" fmla="*/ 2665052 w 5781300"/>
                    <a:gd name="connsiteY11-5144" fmla="*/ 652301 h 4606769"/>
                    <a:gd name="connsiteX12-5145" fmla="*/ 1340427 w 5781300"/>
                    <a:gd name="connsiteY12-5146" fmla="*/ 450535 h 4606769"/>
                    <a:gd name="connsiteX13-5147" fmla="*/ 2097802 w 5781300"/>
                    <a:gd name="connsiteY13-5148" fmla="*/ 177478 h 4606769"/>
                    <a:gd name="connsiteX14-5149" fmla="*/ 5766012 w 5781300"/>
                    <a:gd name="connsiteY14-5150" fmla="*/ 468 h 4606769"/>
                    <a:gd name="connsiteX15-5151" fmla="*/ 5781300 w 5781300"/>
                    <a:gd name="connsiteY15-5152" fmla="*/ 0 h 4606769"/>
                    <a:gd name="connsiteX0-5153" fmla="*/ 5781300 w 5781300"/>
                    <a:gd name="connsiteY0-5154" fmla="*/ 0 h 4606769"/>
                    <a:gd name="connsiteX1-5155" fmla="*/ 5781300 w 5781300"/>
                    <a:gd name="connsiteY1-5156" fmla="*/ 63847 h 4606769"/>
                    <a:gd name="connsiteX2-5157" fmla="*/ 5545711 w 5781300"/>
                    <a:gd name="connsiteY2-5158" fmla="*/ 73003 h 4606769"/>
                    <a:gd name="connsiteX3-5159" fmla="*/ 2176722 w 5781300"/>
                    <a:gd name="connsiteY3-5160" fmla="*/ 371477 h 4606769"/>
                    <a:gd name="connsiteX4-5161" fmla="*/ 3661670 w 5781300"/>
                    <a:gd name="connsiteY4-5162" fmla="*/ 674849 h 4606769"/>
                    <a:gd name="connsiteX5-5163" fmla="*/ 1863350 w 5781300"/>
                    <a:gd name="connsiteY5-5164" fmla="*/ 1253969 h 4606769"/>
                    <a:gd name="connsiteX6-5165" fmla="*/ 5310923 w 5781300"/>
                    <a:gd name="connsiteY6-5166" fmla="*/ 2367441 h 4606769"/>
                    <a:gd name="connsiteX7-5167" fmla="*/ 4070 w 5781300"/>
                    <a:gd name="connsiteY7-5168" fmla="*/ 4606769 h 4606769"/>
                    <a:gd name="connsiteX8-5169" fmla="*/ 58 w 5781300"/>
                    <a:gd name="connsiteY8-5170" fmla="*/ 3193727 h 4606769"/>
                    <a:gd name="connsiteX9-5171" fmla="*/ 3644048 w 5781300"/>
                    <a:gd name="connsiteY9-5172" fmla="*/ 2276478 h 4606769"/>
                    <a:gd name="connsiteX10-5173" fmla="*/ 575093 w 5781300"/>
                    <a:gd name="connsiteY10-5174" fmla="*/ 1435420 h 4606769"/>
                    <a:gd name="connsiteX11-5175" fmla="*/ 2665052 w 5781300"/>
                    <a:gd name="connsiteY11-5176" fmla="*/ 652301 h 4606769"/>
                    <a:gd name="connsiteX12-5177" fmla="*/ 1340427 w 5781300"/>
                    <a:gd name="connsiteY12-5178" fmla="*/ 450535 h 4606769"/>
                    <a:gd name="connsiteX13-5179" fmla="*/ 2097802 w 5781300"/>
                    <a:gd name="connsiteY13-5180" fmla="*/ 177478 h 4606769"/>
                    <a:gd name="connsiteX14-5181" fmla="*/ 5766012 w 5781300"/>
                    <a:gd name="connsiteY14-5182" fmla="*/ 468 h 4606769"/>
                    <a:gd name="connsiteX15-5183" fmla="*/ 5781300 w 5781300"/>
                    <a:gd name="connsiteY15-5184" fmla="*/ 0 h 4606769"/>
                    <a:gd name="connsiteX0-5185" fmla="*/ 5781300 w 5781300"/>
                    <a:gd name="connsiteY0-5186" fmla="*/ 0 h 4606769"/>
                    <a:gd name="connsiteX1-5187" fmla="*/ 5781300 w 5781300"/>
                    <a:gd name="connsiteY1-5188" fmla="*/ 63847 h 4606769"/>
                    <a:gd name="connsiteX2-5189" fmla="*/ 5545711 w 5781300"/>
                    <a:gd name="connsiteY2-5190" fmla="*/ 73003 h 4606769"/>
                    <a:gd name="connsiteX3-5191" fmla="*/ 2176722 w 5781300"/>
                    <a:gd name="connsiteY3-5192" fmla="*/ 371477 h 4606769"/>
                    <a:gd name="connsiteX4-5193" fmla="*/ 3661670 w 5781300"/>
                    <a:gd name="connsiteY4-5194" fmla="*/ 674849 h 4606769"/>
                    <a:gd name="connsiteX5-5195" fmla="*/ 1863350 w 5781300"/>
                    <a:gd name="connsiteY5-5196" fmla="*/ 1253969 h 4606769"/>
                    <a:gd name="connsiteX6-5197" fmla="*/ 5310923 w 5781300"/>
                    <a:gd name="connsiteY6-5198" fmla="*/ 2367441 h 4606769"/>
                    <a:gd name="connsiteX7-5199" fmla="*/ 4070 w 5781300"/>
                    <a:gd name="connsiteY7-5200" fmla="*/ 4606769 h 4606769"/>
                    <a:gd name="connsiteX8-5201" fmla="*/ 58 w 5781300"/>
                    <a:gd name="connsiteY8-5202" fmla="*/ 3193727 h 4606769"/>
                    <a:gd name="connsiteX9-5203" fmla="*/ 3644048 w 5781300"/>
                    <a:gd name="connsiteY9-5204" fmla="*/ 2276478 h 4606769"/>
                    <a:gd name="connsiteX10-5205" fmla="*/ 575093 w 5781300"/>
                    <a:gd name="connsiteY10-5206" fmla="*/ 1435420 h 4606769"/>
                    <a:gd name="connsiteX11-5207" fmla="*/ 2665052 w 5781300"/>
                    <a:gd name="connsiteY11-5208" fmla="*/ 652301 h 4606769"/>
                    <a:gd name="connsiteX12-5209" fmla="*/ 1340427 w 5781300"/>
                    <a:gd name="connsiteY12-5210" fmla="*/ 450535 h 4606769"/>
                    <a:gd name="connsiteX13-5211" fmla="*/ 2097802 w 5781300"/>
                    <a:gd name="connsiteY13-5212" fmla="*/ 177478 h 4606769"/>
                    <a:gd name="connsiteX14-5213" fmla="*/ 5766012 w 5781300"/>
                    <a:gd name="connsiteY14-5214" fmla="*/ 468 h 4606769"/>
                    <a:gd name="connsiteX15-5215" fmla="*/ 5781300 w 5781300"/>
                    <a:gd name="connsiteY15-5216" fmla="*/ 0 h 4606769"/>
                    <a:gd name="connsiteX0-5217" fmla="*/ 5781300 w 5781300"/>
                    <a:gd name="connsiteY0-5218" fmla="*/ 0 h 4606769"/>
                    <a:gd name="connsiteX1-5219" fmla="*/ 5781300 w 5781300"/>
                    <a:gd name="connsiteY1-5220" fmla="*/ 63847 h 4606769"/>
                    <a:gd name="connsiteX2-5221" fmla="*/ 5545711 w 5781300"/>
                    <a:gd name="connsiteY2-5222" fmla="*/ 73003 h 4606769"/>
                    <a:gd name="connsiteX3-5223" fmla="*/ 2176722 w 5781300"/>
                    <a:gd name="connsiteY3-5224" fmla="*/ 371477 h 4606769"/>
                    <a:gd name="connsiteX4-5225" fmla="*/ 3661670 w 5781300"/>
                    <a:gd name="connsiteY4-5226" fmla="*/ 674849 h 4606769"/>
                    <a:gd name="connsiteX5-5227" fmla="*/ 1863350 w 5781300"/>
                    <a:gd name="connsiteY5-5228" fmla="*/ 1253969 h 4606769"/>
                    <a:gd name="connsiteX6-5229" fmla="*/ 5310923 w 5781300"/>
                    <a:gd name="connsiteY6-5230" fmla="*/ 2367441 h 4606769"/>
                    <a:gd name="connsiteX7-5231" fmla="*/ 4070 w 5781300"/>
                    <a:gd name="connsiteY7-5232" fmla="*/ 4606769 h 4606769"/>
                    <a:gd name="connsiteX8-5233" fmla="*/ 58 w 5781300"/>
                    <a:gd name="connsiteY8-5234" fmla="*/ 3193727 h 4606769"/>
                    <a:gd name="connsiteX9-5235" fmla="*/ 3644048 w 5781300"/>
                    <a:gd name="connsiteY9-5236" fmla="*/ 2276478 h 4606769"/>
                    <a:gd name="connsiteX10-5237" fmla="*/ 575093 w 5781300"/>
                    <a:gd name="connsiteY10-5238" fmla="*/ 1435420 h 4606769"/>
                    <a:gd name="connsiteX11-5239" fmla="*/ 2665052 w 5781300"/>
                    <a:gd name="connsiteY11-5240" fmla="*/ 652301 h 4606769"/>
                    <a:gd name="connsiteX12-5241" fmla="*/ 1340427 w 5781300"/>
                    <a:gd name="connsiteY12-5242" fmla="*/ 450535 h 4606769"/>
                    <a:gd name="connsiteX13-5243" fmla="*/ 2097802 w 5781300"/>
                    <a:gd name="connsiteY13-5244" fmla="*/ 177478 h 4606769"/>
                    <a:gd name="connsiteX14-5245" fmla="*/ 5766012 w 5781300"/>
                    <a:gd name="connsiteY14-5246" fmla="*/ 468 h 4606769"/>
                    <a:gd name="connsiteX15-5247" fmla="*/ 5781300 w 5781300"/>
                    <a:gd name="connsiteY15-5248" fmla="*/ 0 h 4606769"/>
                    <a:gd name="connsiteX0-5249" fmla="*/ 5781300 w 5781300"/>
                    <a:gd name="connsiteY0-5250" fmla="*/ 0 h 4606769"/>
                    <a:gd name="connsiteX1-5251" fmla="*/ 5781300 w 5781300"/>
                    <a:gd name="connsiteY1-5252" fmla="*/ 63847 h 4606769"/>
                    <a:gd name="connsiteX2-5253" fmla="*/ 5545711 w 5781300"/>
                    <a:gd name="connsiteY2-5254" fmla="*/ 73003 h 4606769"/>
                    <a:gd name="connsiteX3-5255" fmla="*/ 2176722 w 5781300"/>
                    <a:gd name="connsiteY3-5256" fmla="*/ 371477 h 4606769"/>
                    <a:gd name="connsiteX4-5257" fmla="*/ 3661670 w 5781300"/>
                    <a:gd name="connsiteY4-5258" fmla="*/ 674849 h 4606769"/>
                    <a:gd name="connsiteX5-5259" fmla="*/ 1863350 w 5781300"/>
                    <a:gd name="connsiteY5-5260" fmla="*/ 1253969 h 4606769"/>
                    <a:gd name="connsiteX6-5261" fmla="*/ 5310923 w 5781300"/>
                    <a:gd name="connsiteY6-5262" fmla="*/ 2367441 h 4606769"/>
                    <a:gd name="connsiteX7-5263" fmla="*/ 4070 w 5781300"/>
                    <a:gd name="connsiteY7-5264" fmla="*/ 4606769 h 4606769"/>
                    <a:gd name="connsiteX8-5265" fmla="*/ 58 w 5781300"/>
                    <a:gd name="connsiteY8-5266" fmla="*/ 3193727 h 4606769"/>
                    <a:gd name="connsiteX9-5267" fmla="*/ 3644048 w 5781300"/>
                    <a:gd name="connsiteY9-5268" fmla="*/ 2276478 h 4606769"/>
                    <a:gd name="connsiteX10-5269" fmla="*/ 575093 w 5781300"/>
                    <a:gd name="connsiteY10-5270" fmla="*/ 1435420 h 4606769"/>
                    <a:gd name="connsiteX11-5271" fmla="*/ 2665052 w 5781300"/>
                    <a:gd name="connsiteY11-5272" fmla="*/ 652301 h 4606769"/>
                    <a:gd name="connsiteX12-5273" fmla="*/ 1340427 w 5781300"/>
                    <a:gd name="connsiteY12-5274" fmla="*/ 450535 h 4606769"/>
                    <a:gd name="connsiteX13-5275" fmla="*/ 2097802 w 5781300"/>
                    <a:gd name="connsiteY13-5276" fmla="*/ 177478 h 4606769"/>
                    <a:gd name="connsiteX14-5277" fmla="*/ 5766012 w 5781300"/>
                    <a:gd name="connsiteY14-5278" fmla="*/ 468 h 4606769"/>
                    <a:gd name="connsiteX15-5279" fmla="*/ 5781300 w 5781300"/>
                    <a:gd name="connsiteY15-5280" fmla="*/ 0 h 4606769"/>
                    <a:gd name="connsiteX0-5281" fmla="*/ 5781300 w 5781300"/>
                    <a:gd name="connsiteY0-5282" fmla="*/ 0 h 4606769"/>
                    <a:gd name="connsiteX1-5283" fmla="*/ 5781300 w 5781300"/>
                    <a:gd name="connsiteY1-5284" fmla="*/ 63847 h 4606769"/>
                    <a:gd name="connsiteX2-5285" fmla="*/ 5545711 w 5781300"/>
                    <a:gd name="connsiteY2-5286" fmla="*/ 73003 h 4606769"/>
                    <a:gd name="connsiteX3-5287" fmla="*/ 2176722 w 5781300"/>
                    <a:gd name="connsiteY3-5288" fmla="*/ 371477 h 4606769"/>
                    <a:gd name="connsiteX4-5289" fmla="*/ 3661670 w 5781300"/>
                    <a:gd name="connsiteY4-5290" fmla="*/ 674849 h 4606769"/>
                    <a:gd name="connsiteX5-5291" fmla="*/ 1863350 w 5781300"/>
                    <a:gd name="connsiteY5-5292" fmla="*/ 1253969 h 4606769"/>
                    <a:gd name="connsiteX6-5293" fmla="*/ 5310923 w 5781300"/>
                    <a:gd name="connsiteY6-5294" fmla="*/ 2367441 h 4606769"/>
                    <a:gd name="connsiteX7-5295" fmla="*/ 4070 w 5781300"/>
                    <a:gd name="connsiteY7-5296" fmla="*/ 4606769 h 4606769"/>
                    <a:gd name="connsiteX8-5297" fmla="*/ 58 w 5781300"/>
                    <a:gd name="connsiteY8-5298" fmla="*/ 3193727 h 4606769"/>
                    <a:gd name="connsiteX9-5299" fmla="*/ 3644048 w 5781300"/>
                    <a:gd name="connsiteY9-5300" fmla="*/ 2276478 h 4606769"/>
                    <a:gd name="connsiteX10-5301" fmla="*/ 575093 w 5781300"/>
                    <a:gd name="connsiteY10-5302" fmla="*/ 1435420 h 4606769"/>
                    <a:gd name="connsiteX11-5303" fmla="*/ 2665052 w 5781300"/>
                    <a:gd name="connsiteY11-5304" fmla="*/ 652301 h 4606769"/>
                    <a:gd name="connsiteX12-5305" fmla="*/ 1340427 w 5781300"/>
                    <a:gd name="connsiteY12-5306" fmla="*/ 450535 h 4606769"/>
                    <a:gd name="connsiteX13-5307" fmla="*/ 2097802 w 5781300"/>
                    <a:gd name="connsiteY13-5308" fmla="*/ 177478 h 4606769"/>
                    <a:gd name="connsiteX14-5309" fmla="*/ 5766012 w 5781300"/>
                    <a:gd name="connsiteY14-5310" fmla="*/ 468 h 4606769"/>
                    <a:gd name="connsiteX15-5311" fmla="*/ 5781300 w 5781300"/>
                    <a:gd name="connsiteY15-5312" fmla="*/ 0 h 4606769"/>
                    <a:gd name="connsiteX0-5313" fmla="*/ 5781300 w 5781300"/>
                    <a:gd name="connsiteY0-5314" fmla="*/ 0 h 4606769"/>
                    <a:gd name="connsiteX1-5315" fmla="*/ 5781300 w 5781300"/>
                    <a:gd name="connsiteY1-5316" fmla="*/ 63847 h 4606769"/>
                    <a:gd name="connsiteX2-5317" fmla="*/ 5545711 w 5781300"/>
                    <a:gd name="connsiteY2-5318" fmla="*/ 73003 h 4606769"/>
                    <a:gd name="connsiteX3-5319" fmla="*/ 2176722 w 5781300"/>
                    <a:gd name="connsiteY3-5320" fmla="*/ 371477 h 4606769"/>
                    <a:gd name="connsiteX4-5321" fmla="*/ 3661670 w 5781300"/>
                    <a:gd name="connsiteY4-5322" fmla="*/ 674849 h 4606769"/>
                    <a:gd name="connsiteX5-5323" fmla="*/ 1863350 w 5781300"/>
                    <a:gd name="connsiteY5-5324" fmla="*/ 1253969 h 4606769"/>
                    <a:gd name="connsiteX6-5325" fmla="*/ 5310923 w 5781300"/>
                    <a:gd name="connsiteY6-5326" fmla="*/ 2367441 h 4606769"/>
                    <a:gd name="connsiteX7-5327" fmla="*/ 4070 w 5781300"/>
                    <a:gd name="connsiteY7-5328" fmla="*/ 4606769 h 4606769"/>
                    <a:gd name="connsiteX8-5329" fmla="*/ 58 w 5781300"/>
                    <a:gd name="connsiteY8-5330" fmla="*/ 3193727 h 4606769"/>
                    <a:gd name="connsiteX9-5331" fmla="*/ 3644048 w 5781300"/>
                    <a:gd name="connsiteY9-5332" fmla="*/ 2276478 h 4606769"/>
                    <a:gd name="connsiteX10-5333" fmla="*/ 575093 w 5781300"/>
                    <a:gd name="connsiteY10-5334" fmla="*/ 1435420 h 4606769"/>
                    <a:gd name="connsiteX11-5335" fmla="*/ 2665052 w 5781300"/>
                    <a:gd name="connsiteY11-5336" fmla="*/ 652301 h 4606769"/>
                    <a:gd name="connsiteX12-5337" fmla="*/ 1340427 w 5781300"/>
                    <a:gd name="connsiteY12-5338" fmla="*/ 450535 h 4606769"/>
                    <a:gd name="connsiteX13-5339" fmla="*/ 2097802 w 5781300"/>
                    <a:gd name="connsiteY13-5340" fmla="*/ 177478 h 4606769"/>
                    <a:gd name="connsiteX14-5341" fmla="*/ 5766012 w 5781300"/>
                    <a:gd name="connsiteY14-5342" fmla="*/ 468 h 4606769"/>
                    <a:gd name="connsiteX15-5343" fmla="*/ 5781300 w 5781300"/>
                    <a:gd name="connsiteY15-5344" fmla="*/ 0 h 4606769"/>
                    <a:gd name="connsiteX0-5345" fmla="*/ 5781300 w 5781300"/>
                    <a:gd name="connsiteY0-5346" fmla="*/ 0 h 4606769"/>
                    <a:gd name="connsiteX1-5347" fmla="*/ 5781300 w 5781300"/>
                    <a:gd name="connsiteY1-5348" fmla="*/ 63847 h 4606769"/>
                    <a:gd name="connsiteX2-5349" fmla="*/ 5545711 w 5781300"/>
                    <a:gd name="connsiteY2-5350" fmla="*/ 73003 h 4606769"/>
                    <a:gd name="connsiteX3-5351" fmla="*/ 2176722 w 5781300"/>
                    <a:gd name="connsiteY3-5352" fmla="*/ 371477 h 4606769"/>
                    <a:gd name="connsiteX4-5353" fmla="*/ 3661670 w 5781300"/>
                    <a:gd name="connsiteY4-5354" fmla="*/ 674849 h 4606769"/>
                    <a:gd name="connsiteX5-5355" fmla="*/ 1863350 w 5781300"/>
                    <a:gd name="connsiteY5-5356" fmla="*/ 1253969 h 4606769"/>
                    <a:gd name="connsiteX6-5357" fmla="*/ 5310923 w 5781300"/>
                    <a:gd name="connsiteY6-5358" fmla="*/ 2367441 h 4606769"/>
                    <a:gd name="connsiteX7-5359" fmla="*/ 4070 w 5781300"/>
                    <a:gd name="connsiteY7-5360" fmla="*/ 4606769 h 4606769"/>
                    <a:gd name="connsiteX8-5361" fmla="*/ 58 w 5781300"/>
                    <a:gd name="connsiteY8-5362" fmla="*/ 3193727 h 4606769"/>
                    <a:gd name="connsiteX9-5363" fmla="*/ 3644048 w 5781300"/>
                    <a:gd name="connsiteY9-5364" fmla="*/ 2276478 h 4606769"/>
                    <a:gd name="connsiteX10-5365" fmla="*/ 575093 w 5781300"/>
                    <a:gd name="connsiteY10-5366" fmla="*/ 1435420 h 4606769"/>
                    <a:gd name="connsiteX11-5367" fmla="*/ 2665052 w 5781300"/>
                    <a:gd name="connsiteY11-5368" fmla="*/ 652301 h 4606769"/>
                    <a:gd name="connsiteX12-5369" fmla="*/ 1340427 w 5781300"/>
                    <a:gd name="connsiteY12-5370" fmla="*/ 450535 h 4606769"/>
                    <a:gd name="connsiteX13-5371" fmla="*/ 2097802 w 5781300"/>
                    <a:gd name="connsiteY13-5372" fmla="*/ 177478 h 4606769"/>
                    <a:gd name="connsiteX14-5373" fmla="*/ 5766012 w 5781300"/>
                    <a:gd name="connsiteY14-5374" fmla="*/ 468 h 4606769"/>
                    <a:gd name="connsiteX15-5375" fmla="*/ 5781300 w 5781300"/>
                    <a:gd name="connsiteY15-5376" fmla="*/ 0 h 4606769"/>
                    <a:gd name="connsiteX0-5377" fmla="*/ 5781300 w 5781300"/>
                    <a:gd name="connsiteY0-5378" fmla="*/ 0 h 4606769"/>
                    <a:gd name="connsiteX1-5379" fmla="*/ 5781300 w 5781300"/>
                    <a:gd name="connsiteY1-5380" fmla="*/ 63847 h 4606769"/>
                    <a:gd name="connsiteX2-5381" fmla="*/ 5545711 w 5781300"/>
                    <a:gd name="connsiteY2-5382" fmla="*/ 73003 h 4606769"/>
                    <a:gd name="connsiteX3-5383" fmla="*/ 2176722 w 5781300"/>
                    <a:gd name="connsiteY3-5384" fmla="*/ 371477 h 4606769"/>
                    <a:gd name="connsiteX4-5385" fmla="*/ 3661670 w 5781300"/>
                    <a:gd name="connsiteY4-5386" fmla="*/ 674849 h 4606769"/>
                    <a:gd name="connsiteX5-5387" fmla="*/ 1863350 w 5781300"/>
                    <a:gd name="connsiteY5-5388" fmla="*/ 1253969 h 4606769"/>
                    <a:gd name="connsiteX6-5389" fmla="*/ 5310923 w 5781300"/>
                    <a:gd name="connsiteY6-5390" fmla="*/ 2367441 h 4606769"/>
                    <a:gd name="connsiteX7-5391" fmla="*/ 4070 w 5781300"/>
                    <a:gd name="connsiteY7-5392" fmla="*/ 4606769 h 4606769"/>
                    <a:gd name="connsiteX8-5393" fmla="*/ 58 w 5781300"/>
                    <a:gd name="connsiteY8-5394" fmla="*/ 3193727 h 4606769"/>
                    <a:gd name="connsiteX9-5395" fmla="*/ 3644048 w 5781300"/>
                    <a:gd name="connsiteY9-5396" fmla="*/ 2276478 h 4606769"/>
                    <a:gd name="connsiteX10-5397" fmla="*/ 575093 w 5781300"/>
                    <a:gd name="connsiteY10-5398" fmla="*/ 1435420 h 4606769"/>
                    <a:gd name="connsiteX11-5399" fmla="*/ 2665052 w 5781300"/>
                    <a:gd name="connsiteY11-5400" fmla="*/ 652301 h 4606769"/>
                    <a:gd name="connsiteX12-5401" fmla="*/ 1340427 w 5781300"/>
                    <a:gd name="connsiteY12-5402" fmla="*/ 450535 h 4606769"/>
                    <a:gd name="connsiteX13-5403" fmla="*/ 2097802 w 5781300"/>
                    <a:gd name="connsiteY13-5404" fmla="*/ 177478 h 4606769"/>
                    <a:gd name="connsiteX14-5405" fmla="*/ 5766012 w 5781300"/>
                    <a:gd name="connsiteY14-5406" fmla="*/ 468 h 4606769"/>
                    <a:gd name="connsiteX15-5407" fmla="*/ 5781300 w 5781300"/>
                    <a:gd name="connsiteY15-5408" fmla="*/ 0 h 4606769"/>
                    <a:gd name="connsiteX0-5409" fmla="*/ 5781300 w 5781300"/>
                    <a:gd name="connsiteY0-5410" fmla="*/ 0 h 4606769"/>
                    <a:gd name="connsiteX1-5411" fmla="*/ 5781300 w 5781300"/>
                    <a:gd name="connsiteY1-5412" fmla="*/ 63847 h 4606769"/>
                    <a:gd name="connsiteX2-5413" fmla="*/ 5545711 w 5781300"/>
                    <a:gd name="connsiteY2-5414" fmla="*/ 73003 h 4606769"/>
                    <a:gd name="connsiteX3-5415" fmla="*/ 2176722 w 5781300"/>
                    <a:gd name="connsiteY3-5416" fmla="*/ 371477 h 4606769"/>
                    <a:gd name="connsiteX4-5417" fmla="*/ 3661670 w 5781300"/>
                    <a:gd name="connsiteY4-5418" fmla="*/ 674849 h 4606769"/>
                    <a:gd name="connsiteX5-5419" fmla="*/ 1863350 w 5781300"/>
                    <a:gd name="connsiteY5-5420" fmla="*/ 1253969 h 4606769"/>
                    <a:gd name="connsiteX6-5421" fmla="*/ 5310923 w 5781300"/>
                    <a:gd name="connsiteY6-5422" fmla="*/ 2367441 h 4606769"/>
                    <a:gd name="connsiteX7-5423" fmla="*/ 4070 w 5781300"/>
                    <a:gd name="connsiteY7-5424" fmla="*/ 4606769 h 4606769"/>
                    <a:gd name="connsiteX8-5425" fmla="*/ 58 w 5781300"/>
                    <a:gd name="connsiteY8-5426" fmla="*/ 3193727 h 4606769"/>
                    <a:gd name="connsiteX9-5427" fmla="*/ 3644048 w 5781300"/>
                    <a:gd name="connsiteY9-5428" fmla="*/ 2276478 h 4606769"/>
                    <a:gd name="connsiteX10-5429" fmla="*/ 575093 w 5781300"/>
                    <a:gd name="connsiteY10-5430" fmla="*/ 1435420 h 4606769"/>
                    <a:gd name="connsiteX11-5431" fmla="*/ 2665052 w 5781300"/>
                    <a:gd name="connsiteY11-5432" fmla="*/ 652301 h 4606769"/>
                    <a:gd name="connsiteX12-5433" fmla="*/ 1340427 w 5781300"/>
                    <a:gd name="connsiteY12-5434" fmla="*/ 450535 h 4606769"/>
                    <a:gd name="connsiteX13-5435" fmla="*/ 2097802 w 5781300"/>
                    <a:gd name="connsiteY13-5436" fmla="*/ 177478 h 4606769"/>
                    <a:gd name="connsiteX14-5437" fmla="*/ 5766012 w 5781300"/>
                    <a:gd name="connsiteY14-5438" fmla="*/ 468 h 4606769"/>
                    <a:gd name="connsiteX15-5439" fmla="*/ 5781300 w 5781300"/>
                    <a:gd name="connsiteY15-5440" fmla="*/ 0 h 4606769"/>
                    <a:gd name="connsiteX0-5441" fmla="*/ 5781300 w 5781300"/>
                    <a:gd name="connsiteY0-5442" fmla="*/ 0 h 4606769"/>
                    <a:gd name="connsiteX1-5443" fmla="*/ 5781300 w 5781300"/>
                    <a:gd name="connsiteY1-5444" fmla="*/ 63847 h 4606769"/>
                    <a:gd name="connsiteX2-5445" fmla="*/ 5545711 w 5781300"/>
                    <a:gd name="connsiteY2-5446" fmla="*/ 73003 h 4606769"/>
                    <a:gd name="connsiteX3-5447" fmla="*/ 2176722 w 5781300"/>
                    <a:gd name="connsiteY3-5448" fmla="*/ 371477 h 4606769"/>
                    <a:gd name="connsiteX4-5449" fmla="*/ 3661670 w 5781300"/>
                    <a:gd name="connsiteY4-5450" fmla="*/ 674849 h 4606769"/>
                    <a:gd name="connsiteX5-5451" fmla="*/ 1863350 w 5781300"/>
                    <a:gd name="connsiteY5-5452" fmla="*/ 1253969 h 4606769"/>
                    <a:gd name="connsiteX6-5453" fmla="*/ 5310923 w 5781300"/>
                    <a:gd name="connsiteY6-5454" fmla="*/ 2367441 h 4606769"/>
                    <a:gd name="connsiteX7-5455" fmla="*/ 4070 w 5781300"/>
                    <a:gd name="connsiteY7-5456" fmla="*/ 4606769 h 4606769"/>
                    <a:gd name="connsiteX8-5457" fmla="*/ 58 w 5781300"/>
                    <a:gd name="connsiteY8-5458" fmla="*/ 3193727 h 4606769"/>
                    <a:gd name="connsiteX9-5459" fmla="*/ 3644048 w 5781300"/>
                    <a:gd name="connsiteY9-5460" fmla="*/ 2276478 h 4606769"/>
                    <a:gd name="connsiteX10-5461" fmla="*/ 575093 w 5781300"/>
                    <a:gd name="connsiteY10-5462" fmla="*/ 1435420 h 4606769"/>
                    <a:gd name="connsiteX11-5463" fmla="*/ 2665052 w 5781300"/>
                    <a:gd name="connsiteY11-5464" fmla="*/ 652301 h 4606769"/>
                    <a:gd name="connsiteX12-5465" fmla="*/ 1340427 w 5781300"/>
                    <a:gd name="connsiteY12-5466" fmla="*/ 450535 h 4606769"/>
                    <a:gd name="connsiteX13-5467" fmla="*/ 2097802 w 5781300"/>
                    <a:gd name="connsiteY13-5468" fmla="*/ 177478 h 4606769"/>
                    <a:gd name="connsiteX14-5469" fmla="*/ 5766012 w 5781300"/>
                    <a:gd name="connsiteY14-5470" fmla="*/ 468 h 4606769"/>
                    <a:gd name="connsiteX15-5471" fmla="*/ 5781300 w 5781300"/>
                    <a:gd name="connsiteY15-5472" fmla="*/ 0 h 4606769"/>
                    <a:gd name="connsiteX0-5473" fmla="*/ 5781300 w 5781300"/>
                    <a:gd name="connsiteY0-5474" fmla="*/ 0 h 4606769"/>
                    <a:gd name="connsiteX1-5475" fmla="*/ 5781300 w 5781300"/>
                    <a:gd name="connsiteY1-5476" fmla="*/ 63847 h 4606769"/>
                    <a:gd name="connsiteX2-5477" fmla="*/ 5545711 w 5781300"/>
                    <a:gd name="connsiteY2-5478" fmla="*/ 73003 h 4606769"/>
                    <a:gd name="connsiteX3-5479" fmla="*/ 2176722 w 5781300"/>
                    <a:gd name="connsiteY3-5480" fmla="*/ 371477 h 4606769"/>
                    <a:gd name="connsiteX4-5481" fmla="*/ 3661670 w 5781300"/>
                    <a:gd name="connsiteY4-5482" fmla="*/ 674849 h 4606769"/>
                    <a:gd name="connsiteX5-5483" fmla="*/ 1863350 w 5781300"/>
                    <a:gd name="connsiteY5-5484" fmla="*/ 1253969 h 4606769"/>
                    <a:gd name="connsiteX6-5485" fmla="*/ 5310923 w 5781300"/>
                    <a:gd name="connsiteY6-5486" fmla="*/ 2367441 h 4606769"/>
                    <a:gd name="connsiteX7-5487" fmla="*/ 4070 w 5781300"/>
                    <a:gd name="connsiteY7-5488" fmla="*/ 4606769 h 4606769"/>
                    <a:gd name="connsiteX8-5489" fmla="*/ 58 w 5781300"/>
                    <a:gd name="connsiteY8-5490" fmla="*/ 3193727 h 4606769"/>
                    <a:gd name="connsiteX9-5491" fmla="*/ 3644048 w 5781300"/>
                    <a:gd name="connsiteY9-5492" fmla="*/ 2276478 h 4606769"/>
                    <a:gd name="connsiteX10-5493" fmla="*/ 575093 w 5781300"/>
                    <a:gd name="connsiteY10-5494" fmla="*/ 1435420 h 4606769"/>
                    <a:gd name="connsiteX11-5495" fmla="*/ 2665052 w 5781300"/>
                    <a:gd name="connsiteY11-5496" fmla="*/ 652301 h 4606769"/>
                    <a:gd name="connsiteX12-5497" fmla="*/ 1340427 w 5781300"/>
                    <a:gd name="connsiteY12-5498" fmla="*/ 450535 h 4606769"/>
                    <a:gd name="connsiteX13-5499" fmla="*/ 2097802 w 5781300"/>
                    <a:gd name="connsiteY13-5500" fmla="*/ 177478 h 4606769"/>
                    <a:gd name="connsiteX14-5501" fmla="*/ 5766012 w 5781300"/>
                    <a:gd name="connsiteY14-5502" fmla="*/ 468 h 4606769"/>
                    <a:gd name="connsiteX15-5503" fmla="*/ 5781300 w 5781300"/>
                    <a:gd name="connsiteY15-5504" fmla="*/ 0 h 4606769"/>
                    <a:gd name="connsiteX0-5505" fmla="*/ 5781300 w 5781300"/>
                    <a:gd name="connsiteY0-5506" fmla="*/ 0 h 4606769"/>
                    <a:gd name="connsiteX1-5507" fmla="*/ 5781300 w 5781300"/>
                    <a:gd name="connsiteY1-5508" fmla="*/ 63847 h 4606769"/>
                    <a:gd name="connsiteX2-5509" fmla="*/ 5545711 w 5781300"/>
                    <a:gd name="connsiteY2-5510" fmla="*/ 73003 h 4606769"/>
                    <a:gd name="connsiteX3-5511" fmla="*/ 2176722 w 5781300"/>
                    <a:gd name="connsiteY3-5512" fmla="*/ 371477 h 4606769"/>
                    <a:gd name="connsiteX4-5513" fmla="*/ 3661670 w 5781300"/>
                    <a:gd name="connsiteY4-5514" fmla="*/ 674849 h 4606769"/>
                    <a:gd name="connsiteX5-5515" fmla="*/ 1863350 w 5781300"/>
                    <a:gd name="connsiteY5-5516" fmla="*/ 1253969 h 4606769"/>
                    <a:gd name="connsiteX6-5517" fmla="*/ 5310923 w 5781300"/>
                    <a:gd name="connsiteY6-5518" fmla="*/ 2367441 h 4606769"/>
                    <a:gd name="connsiteX7-5519" fmla="*/ 4070 w 5781300"/>
                    <a:gd name="connsiteY7-5520" fmla="*/ 4606769 h 4606769"/>
                    <a:gd name="connsiteX8-5521" fmla="*/ 58 w 5781300"/>
                    <a:gd name="connsiteY8-5522" fmla="*/ 3193727 h 4606769"/>
                    <a:gd name="connsiteX9-5523" fmla="*/ 3644048 w 5781300"/>
                    <a:gd name="connsiteY9-5524" fmla="*/ 2276478 h 4606769"/>
                    <a:gd name="connsiteX10-5525" fmla="*/ 575093 w 5781300"/>
                    <a:gd name="connsiteY10-5526" fmla="*/ 1435420 h 4606769"/>
                    <a:gd name="connsiteX11-5527" fmla="*/ 2665052 w 5781300"/>
                    <a:gd name="connsiteY11-5528" fmla="*/ 652301 h 4606769"/>
                    <a:gd name="connsiteX12-5529" fmla="*/ 1340427 w 5781300"/>
                    <a:gd name="connsiteY12-5530" fmla="*/ 450535 h 4606769"/>
                    <a:gd name="connsiteX13-5531" fmla="*/ 2097802 w 5781300"/>
                    <a:gd name="connsiteY13-5532" fmla="*/ 177478 h 4606769"/>
                    <a:gd name="connsiteX14-5533" fmla="*/ 5766012 w 5781300"/>
                    <a:gd name="connsiteY14-5534" fmla="*/ 468 h 4606769"/>
                    <a:gd name="connsiteX15-5535" fmla="*/ 5781300 w 5781300"/>
                    <a:gd name="connsiteY15-5536" fmla="*/ 0 h 4606769"/>
                    <a:gd name="connsiteX0-5537" fmla="*/ 5781300 w 5781300"/>
                    <a:gd name="connsiteY0-5538" fmla="*/ 0 h 4606769"/>
                    <a:gd name="connsiteX1-5539" fmla="*/ 5781300 w 5781300"/>
                    <a:gd name="connsiteY1-5540" fmla="*/ 63847 h 4606769"/>
                    <a:gd name="connsiteX2-5541" fmla="*/ 5545711 w 5781300"/>
                    <a:gd name="connsiteY2-5542" fmla="*/ 73003 h 4606769"/>
                    <a:gd name="connsiteX3-5543" fmla="*/ 2176722 w 5781300"/>
                    <a:gd name="connsiteY3-5544" fmla="*/ 371477 h 4606769"/>
                    <a:gd name="connsiteX4-5545" fmla="*/ 3661670 w 5781300"/>
                    <a:gd name="connsiteY4-5546" fmla="*/ 674849 h 4606769"/>
                    <a:gd name="connsiteX5-5547" fmla="*/ 1863350 w 5781300"/>
                    <a:gd name="connsiteY5-5548" fmla="*/ 1253969 h 4606769"/>
                    <a:gd name="connsiteX6-5549" fmla="*/ 5310923 w 5781300"/>
                    <a:gd name="connsiteY6-5550" fmla="*/ 2367441 h 4606769"/>
                    <a:gd name="connsiteX7-5551" fmla="*/ 4070 w 5781300"/>
                    <a:gd name="connsiteY7-5552" fmla="*/ 4606769 h 4606769"/>
                    <a:gd name="connsiteX8-5553" fmla="*/ 58 w 5781300"/>
                    <a:gd name="connsiteY8-5554" fmla="*/ 3193727 h 4606769"/>
                    <a:gd name="connsiteX9-5555" fmla="*/ 3644048 w 5781300"/>
                    <a:gd name="connsiteY9-5556" fmla="*/ 2276478 h 4606769"/>
                    <a:gd name="connsiteX10-5557" fmla="*/ 575093 w 5781300"/>
                    <a:gd name="connsiteY10-5558" fmla="*/ 1435420 h 4606769"/>
                    <a:gd name="connsiteX11-5559" fmla="*/ 2665052 w 5781300"/>
                    <a:gd name="connsiteY11-5560" fmla="*/ 652301 h 4606769"/>
                    <a:gd name="connsiteX12-5561" fmla="*/ 1340427 w 5781300"/>
                    <a:gd name="connsiteY12-5562" fmla="*/ 450535 h 4606769"/>
                    <a:gd name="connsiteX13-5563" fmla="*/ 2097802 w 5781300"/>
                    <a:gd name="connsiteY13-5564" fmla="*/ 177478 h 4606769"/>
                    <a:gd name="connsiteX14-5565" fmla="*/ 5766012 w 5781300"/>
                    <a:gd name="connsiteY14-5566" fmla="*/ 468 h 4606769"/>
                    <a:gd name="connsiteX15-5567" fmla="*/ 5781300 w 5781300"/>
                    <a:gd name="connsiteY15-5568" fmla="*/ 0 h 4606769"/>
                    <a:gd name="connsiteX0-5569" fmla="*/ 5781300 w 5781300"/>
                    <a:gd name="connsiteY0-5570" fmla="*/ 0 h 4606769"/>
                    <a:gd name="connsiteX1-5571" fmla="*/ 5781300 w 5781300"/>
                    <a:gd name="connsiteY1-5572" fmla="*/ 63847 h 4606769"/>
                    <a:gd name="connsiteX2-5573" fmla="*/ 5545711 w 5781300"/>
                    <a:gd name="connsiteY2-5574" fmla="*/ 73003 h 4606769"/>
                    <a:gd name="connsiteX3-5575" fmla="*/ 2176722 w 5781300"/>
                    <a:gd name="connsiteY3-5576" fmla="*/ 371477 h 4606769"/>
                    <a:gd name="connsiteX4-5577" fmla="*/ 3661670 w 5781300"/>
                    <a:gd name="connsiteY4-5578" fmla="*/ 674849 h 4606769"/>
                    <a:gd name="connsiteX5-5579" fmla="*/ 1863350 w 5781300"/>
                    <a:gd name="connsiteY5-5580" fmla="*/ 1253969 h 4606769"/>
                    <a:gd name="connsiteX6-5581" fmla="*/ 5310923 w 5781300"/>
                    <a:gd name="connsiteY6-5582" fmla="*/ 2367441 h 4606769"/>
                    <a:gd name="connsiteX7-5583" fmla="*/ 4070 w 5781300"/>
                    <a:gd name="connsiteY7-5584" fmla="*/ 4606769 h 4606769"/>
                    <a:gd name="connsiteX8-5585" fmla="*/ 58 w 5781300"/>
                    <a:gd name="connsiteY8-5586" fmla="*/ 3193727 h 4606769"/>
                    <a:gd name="connsiteX9-5587" fmla="*/ 3644048 w 5781300"/>
                    <a:gd name="connsiteY9-5588" fmla="*/ 2276478 h 4606769"/>
                    <a:gd name="connsiteX10-5589" fmla="*/ 575093 w 5781300"/>
                    <a:gd name="connsiteY10-5590" fmla="*/ 1435420 h 4606769"/>
                    <a:gd name="connsiteX11-5591" fmla="*/ 2665052 w 5781300"/>
                    <a:gd name="connsiteY11-5592" fmla="*/ 652301 h 4606769"/>
                    <a:gd name="connsiteX12-5593" fmla="*/ 1340427 w 5781300"/>
                    <a:gd name="connsiteY12-5594" fmla="*/ 450535 h 4606769"/>
                    <a:gd name="connsiteX13-5595" fmla="*/ 2097802 w 5781300"/>
                    <a:gd name="connsiteY13-5596" fmla="*/ 177478 h 4606769"/>
                    <a:gd name="connsiteX14-5597" fmla="*/ 5766012 w 5781300"/>
                    <a:gd name="connsiteY14-5598" fmla="*/ 468 h 4606769"/>
                    <a:gd name="connsiteX15-5599" fmla="*/ 5781300 w 5781300"/>
                    <a:gd name="connsiteY15-5600" fmla="*/ 0 h 4606769"/>
                    <a:gd name="connsiteX0-5601" fmla="*/ 5781300 w 5781300"/>
                    <a:gd name="connsiteY0-5602" fmla="*/ 0 h 4606769"/>
                    <a:gd name="connsiteX1-5603" fmla="*/ 5781300 w 5781300"/>
                    <a:gd name="connsiteY1-5604" fmla="*/ 63847 h 4606769"/>
                    <a:gd name="connsiteX2-5605" fmla="*/ 5545711 w 5781300"/>
                    <a:gd name="connsiteY2-5606" fmla="*/ 73003 h 4606769"/>
                    <a:gd name="connsiteX3-5607" fmla="*/ 2176722 w 5781300"/>
                    <a:gd name="connsiteY3-5608" fmla="*/ 371477 h 4606769"/>
                    <a:gd name="connsiteX4-5609" fmla="*/ 3661670 w 5781300"/>
                    <a:gd name="connsiteY4-5610" fmla="*/ 674849 h 4606769"/>
                    <a:gd name="connsiteX5-5611" fmla="*/ 1863350 w 5781300"/>
                    <a:gd name="connsiteY5-5612" fmla="*/ 1253969 h 4606769"/>
                    <a:gd name="connsiteX6-5613" fmla="*/ 5310923 w 5781300"/>
                    <a:gd name="connsiteY6-5614" fmla="*/ 2367441 h 4606769"/>
                    <a:gd name="connsiteX7-5615" fmla="*/ 4070 w 5781300"/>
                    <a:gd name="connsiteY7-5616" fmla="*/ 4606769 h 4606769"/>
                    <a:gd name="connsiteX8-5617" fmla="*/ 58 w 5781300"/>
                    <a:gd name="connsiteY8-5618" fmla="*/ 3193727 h 4606769"/>
                    <a:gd name="connsiteX9-5619" fmla="*/ 3644048 w 5781300"/>
                    <a:gd name="connsiteY9-5620" fmla="*/ 2276478 h 4606769"/>
                    <a:gd name="connsiteX10-5621" fmla="*/ 575093 w 5781300"/>
                    <a:gd name="connsiteY10-5622" fmla="*/ 1435420 h 4606769"/>
                    <a:gd name="connsiteX11-5623" fmla="*/ 2665052 w 5781300"/>
                    <a:gd name="connsiteY11-5624" fmla="*/ 652301 h 4606769"/>
                    <a:gd name="connsiteX12-5625" fmla="*/ 1340427 w 5781300"/>
                    <a:gd name="connsiteY12-5626" fmla="*/ 450535 h 4606769"/>
                    <a:gd name="connsiteX13-5627" fmla="*/ 2097802 w 5781300"/>
                    <a:gd name="connsiteY13-5628" fmla="*/ 177478 h 4606769"/>
                    <a:gd name="connsiteX14-5629" fmla="*/ 5766012 w 5781300"/>
                    <a:gd name="connsiteY14-5630" fmla="*/ 468 h 4606769"/>
                    <a:gd name="connsiteX15-5631" fmla="*/ 5781300 w 5781300"/>
                    <a:gd name="connsiteY15-5632" fmla="*/ 0 h 4606769"/>
                    <a:gd name="connsiteX0-5633" fmla="*/ 5781300 w 5781300"/>
                    <a:gd name="connsiteY0-5634" fmla="*/ 0 h 4606769"/>
                    <a:gd name="connsiteX1-5635" fmla="*/ 5781300 w 5781300"/>
                    <a:gd name="connsiteY1-5636" fmla="*/ 63847 h 4606769"/>
                    <a:gd name="connsiteX2-5637" fmla="*/ 5545711 w 5781300"/>
                    <a:gd name="connsiteY2-5638" fmla="*/ 73003 h 4606769"/>
                    <a:gd name="connsiteX3-5639" fmla="*/ 2176722 w 5781300"/>
                    <a:gd name="connsiteY3-5640" fmla="*/ 371477 h 4606769"/>
                    <a:gd name="connsiteX4-5641" fmla="*/ 3661670 w 5781300"/>
                    <a:gd name="connsiteY4-5642" fmla="*/ 674849 h 4606769"/>
                    <a:gd name="connsiteX5-5643" fmla="*/ 1863350 w 5781300"/>
                    <a:gd name="connsiteY5-5644" fmla="*/ 1253969 h 4606769"/>
                    <a:gd name="connsiteX6-5645" fmla="*/ 5310923 w 5781300"/>
                    <a:gd name="connsiteY6-5646" fmla="*/ 2367441 h 4606769"/>
                    <a:gd name="connsiteX7-5647" fmla="*/ 4070 w 5781300"/>
                    <a:gd name="connsiteY7-5648" fmla="*/ 4606769 h 4606769"/>
                    <a:gd name="connsiteX8-5649" fmla="*/ 58 w 5781300"/>
                    <a:gd name="connsiteY8-5650" fmla="*/ 3193727 h 4606769"/>
                    <a:gd name="connsiteX9-5651" fmla="*/ 3644048 w 5781300"/>
                    <a:gd name="connsiteY9-5652" fmla="*/ 2276478 h 4606769"/>
                    <a:gd name="connsiteX10-5653" fmla="*/ 575093 w 5781300"/>
                    <a:gd name="connsiteY10-5654" fmla="*/ 1435420 h 4606769"/>
                    <a:gd name="connsiteX11-5655" fmla="*/ 2665052 w 5781300"/>
                    <a:gd name="connsiteY11-5656" fmla="*/ 652301 h 4606769"/>
                    <a:gd name="connsiteX12-5657" fmla="*/ 1340427 w 5781300"/>
                    <a:gd name="connsiteY12-5658" fmla="*/ 450535 h 4606769"/>
                    <a:gd name="connsiteX13-5659" fmla="*/ 2097802 w 5781300"/>
                    <a:gd name="connsiteY13-5660" fmla="*/ 177478 h 4606769"/>
                    <a:gd name="connsiteX14-5661" fmla="*/ 5766012 w 5781300"/>
                    <a:gd name="connsiteY14-5662" fmla="*/ 468 h 4606769"/>
                    <a:gd name="connsiteX15-5663" fmla="*/ 5781300 w 5781300"/>
                    <a:gd name="connsiteY15-5664" fmla="*/ 0 h 4606769"/>
                    <a:gd name="connsiteX0-5665" fmla="*/ 5781300 w 5781300"/>
                    <a:gd name="connsiteY0-5666" fmla="*/ 0 h 4606769"/>
                    <a:gd name="connsiteX1-5667" fmla="*/ 5781300 w 5781300"/>
                    <a:gd name="connsiteY1-5668" fmla="*/ 63847 h 4606769"/>
                    <a:gd name="connsiteX2-5669" fmla="*/ 5545711 w 5781300"/>
                    <a:gd name="connsiteY2-5670" fmla="*/ 73003 h 4606769"/>
                    <a:gd name="connsiteX3-5671" fmla="*/ 2176722 w 5781300"/>
                    <a:gd name="connsiteY3-5672" fmla="*/ 371477 h 4606769"/>
                    <a:gd name="connsiteX4-5673" fmla="*/ 3661670 w 5781300"/>
                    <a:gd name="connsiteY4-5674" fmla="*/ 674849 h 4606769"/>
                    <a:gd name="connsiteX5-5675" fmla="*/ 1863350 w 5781300"/>
                    <a:gd name="connsiteY5-5676" fmla="*/ 1253969 h 4606769"/>
                    <a:gd name="connsiteX6-5677" fmla="*/ 5310923 w 5781300"/>
                    <a:gd name="connsiteY6-5678" fmla="*/ 2367441 h 4606769"/>
                    <a:gd name="connsiteX7-5679" fmla="*/ 4070 w 5781300"/>
                    <a:gd name="connsiteY7-5680" fmla="*/ 4606769 h 4606769"/>
                    <a:gd name="connsiteX8-5681" fmla="*/ 58 w 5781300"/>
                    <a:gd name="connsiteY8-5682" fmla="*/ 3193727 h 4606769"/>
                    <a:gd name="connsiteX9-5683" fmla="*/ 3644048 w 5781300"/>
                    <a:gd name="connsiteY9-5684" fmla="*/ 2276478 h 4606769"/>
                    <a:gd name="connsiteX10-5685" fmla="*/ 575093 w 5781300"/>
                    <a:gd name="connsiteY10-5686" fmla="*/ 1435420 h 4606769"/>
                    <a:gd name="connsiteX11-5687" fmla="*/ 2665052 w 5781300"/>
                    <a:gd name="connsiteY11-5688" fmla="*/ 652301 h 4606769"/>
                    <a:gd name="connsiteX12-5689" fmla="*/ 1340427 w 5781300"/>
                    <a:gd name="connsiteY12-5690" fmla="*/ 450535 h 4606769"/>
                    <a:gd name="connsiteX13-5691" fmla="*/ 2097802 w 5781300"/>
                    <a:gd name="connsiteY13-5692" fmla="*/ 177478 h 4606769"/>
                    <a:gd name="connsiteX14-5693" fmla="*/ 5766012 w 5781300"/>
                    <a:gd name="connsiteY14-5694" fmla="*/ 468 h 4606769"/>
                    <a:gd name="connsiteX15-5695" fmla="*/ 5781300 w 5781300"/>
                    <a:gd name="connsiteY15-5696" fmla="*/ 0 h 4606769"/>
                    <a:gd name="connsiteX0-5697" fmla="*/ 5781300 w 5781300"/>
                    <a:gd name="connsiteY0-5698" fmla="*/ 0 h 4606769"/>
                    <a:gd name="connsiteX1-5699" fmla="*/ 5781300 w 5781300"/>
                    <a:gd name="connsiteY1-5700" fmla="*/ 63847 h 4606769"/>
                    <a:gd name="connsiteX2-5701" fmla="*/ 5545711 w 5781300"/>
                    <a:gd name="connsiteY2-5702" fmla="*/ 73003 h 4606769"/>
                    <a:gd name="connsiteX3-5703" fmla="*/ 2176722 w 5781300"/>
                    <a:gd name="connsiteY3-5704" fmla="*/ 371477 h 4606769"/>
                    <a:gd name="connsiteX4-5705" fmla="*/ 3661670 w 5781300"/>
                    <a:gd name="connsiteY4-5706" fmla="*/ 674849 h 4606769"/>
                    <a:gd name="connsiteX5-5707" fmla="*/ 1863350 w 5781300"/>
                    <a:gd name="connsiteY5-5708" fmla="*/ 1253969 h 4606769"/>
                    <a:gd name="connsiteX6-5709" fmla="*/ 5310923 w 5781300"/>
                    <a:gd name="connsiteY6-5710" fmla="*/ 2367441 h 4606769"/>
                    <a:gd name="connsiteX7-5711" fmla="*/ 4070 w 5781300"/>
                    <a:gd name="connsiteY7-5712" fmla="*/ 4606769 h 4606769"/>
                    <a:gd name="connsiteX8-5713" fmla="*/ 58 w 5781300"/>
                    <a:gd name="connsiteY8-5714" fmla="*/ 3193727 h 4606769"/>
                    <a:gd name="connsiteX9-5715" fmla="*/ 3644048 w 5781300"/>
                    <a:gd name="connsiteY9-5716" fmla="*/ 2276478 h 4606769"/>
                    <a:gd name="connsiteX10-5717" fmla="*/ 575093 w 5781300"/>
                    <a:gd name="connsiteY10-5718" fmla="*/ 1435420 h 4606769"/>
                    <a:gd name="connsiteX11-5719" fmla="*/ 2665052 w 5781300"/>
                    <a:gd name="connsiteY11-5720" fmla="*/ 652301 h 4606769"/>
                    <a:gd name="connsiteX12-5721" fmla="*/ 1340427 w 5781300"/>
                    <a:gd name="connsiteY12-5722" fmla="*/ 450535 h 4606769"/>
                    <a:gd name="connsiteX13-5723" fmla="*/ 2097802 w 5781300"/>
                    <a:gd name="connsiteY13-5724" fmla="*/ 177478 h 4606769"/>
                    <a:gd name="connsiteX14-5725" fmla="*/ 5766012 w 5781300"/>
                    <a:gd name="connsiteY14-5726" fmla="*/ 468 h 4606769"/>
                    <a:gd name="connsiteX15-5727" fmla="*/ 5781300 w 5781300"/>
                    <a:gd name="connsiteY15-5728" fmla="*/ 0 h 4606769"/>
                    <a:gd name="connsiteX0-5729" fmla="*/ 5781300 w 5781300"/>
                    <a:gd name="connsiteY0-5730" fmla="*/ 0 h 4606769"/>
                    <a:gd name="connsiteX1-5731" fmla="*/ 5781300 w 5781300"/>
                    <a:gd name="connsiteY1-5732" fmla="*/ 63847 h 4606769"/>
                    <a:gd name="connsiteX2-5733" fmla="*/ 5545711 w 5781300"/>
                    <a:gd name="connsiteY2-5734" fmla="*/ 73003 h 4606769"/>
                    <a:gd name="connsiteX3-5735" fmla="*/ 2176722 w 5781300"/>
                    <a:gd name="connsiteY3-5736" fmla="*/ 371477 h 4606769"/>
                    <a:gd name="connsiteX4-5737" fmla="*/ 3661670 w 5781300"/>
                    <a:gd name="connsiteY4-5738" fmla="*/ 674849 h 4606769"/>
                    <a:gd name="connsiteX5-5739" fmla="*/ 1863350 w 5781300"/>
                    <a:gd name="connsiteY5-5740" fmla="*/ 1253969 h 4606769"/>
                    <a:gd name="connsiteX6-5741" fmla="*/ 5310923 w 5781300"/>
                    <a:gd name="connsiteY6-5742" fmla="*/ 2367441 h 4606769"/>
                    <a:gd name="connsiteX7-5743" fmla="*/ 4070 w 5781300"/>
                    <a:gd name="connsiteY7-5744" fmla="*/ 4606769 h 4606769"/>
                    <a:gd name="connsiteX8-5745" fmla="*/ 58 w 5781300"/>
                    <a:gd name="connsiteY8-5746" fmla="*/ 3193727 h 4606769"/>
                    <a:gd name="connsiteX9-5747" fmla="*/ 3644048 w 5781300"/>
                    <a:gd name="connsiteY9-5748" fmla="*/ 2276478 h 4606769"/>
                    <a:gd name="connsiteX10-5749" fmla="*/ 575093 w 5781300"/>
                    <a:gd name="connsiteY10-5750" fmla="*/ 1435420 h 4606769"/>
                    <a:gd name="connsiteX11-5751" fmla="*/ 2665052 w 5781300"/>
                    <a:gd name="connsiteY11-5752" fmla="*/ 652301 h 4606769"/>
                    <a:gd name="connsiteX12-5753" fmla="*/ 1340427 w 5781300"/>
                    <a:gd name="connsiteY12-5754" fmla="*/ 450535 h 4606769"/>
                    <a:gd name="connsiteX13-5755" fmla="*/ 2097802 w 5781300"/>
                    <a:gd name="connsiteY13-5756" fmla="*/ 177478 h 4606769"/>
                    <a:gd name="connsiteX14-5757" fmla="*/ 5766012 w 5781300"/>
                    <a:gd name="connsiteY14-5758" fmla="*/ 468 h 4606769"/>
                    <a:gd name="connsiteX15-5759" fmla="*/ 5781300 w 5781300"/>
                    <a:gd name="connsiteY15-5760" fmla="*/ 0 h 4606769"/>
                    <a:gd name="connsiteX0-5761" fmla="*/ 5781300 w 5781300"/>
                    <a:gd name="connsiteY0-5762" fmla="*/ 0 h 4606769"/>
                    <a:gd name="connsiteX1-5763" fmla="*/ 5781300 w 5781300"/>
                    <a:gd name="connsiteY1-5764" fmla="*/ 63847 h 4606769"/>
                    <a:gd name="connsiteX2-5765" fmla="*/ 5545711 w 5781300"/>
                    <a:gd name="connsiteY2-5766" fmla="*/ 73003 h 4606769"/>
                    <a:gd name="connsiteX3-5767" fmla="*/ 2176722 w 5781300"/>
                    <a:gd name="connsiteY3-5768" fmla="*/ 371477 h 4606769"/>
                    <a:gd name="connsiteX4-5769" fmla="*/ 3661670 w 5781300"/>
                    <a:gd name="connsiteY4-5770" fmla="*/ 674849 h 4606769"/>
                    <a:gd name="connsiteX5-5771" fmla="*/ 1863350 w 5781300"/>
                    <a:gd name="connsiteY5-5772" fmla="*/ 1253969 h 4606769"/>
                    <a:gd name="connsiteX6-5773" fmla="*/ 5310923 w 5781300"/>
                    <a:gd name="connsiteY6-5774" fmla="*/ 2367441 h 4606769"/>
                    <a:gd name="connsiteX7-5775" fmla="*/ 4070 w 5781300"/>
                    <a:gd name="connsiteY7-5776" fmla="*/ 4606769 h 4606769"/>
                    <a:gd name="connsiteX8-5777" fmla="*/ 58 w 5781300"/>
                    <a:gd name="connsiteY8-5778" fmla="*/ 3193727 h 4606769"/>
                    <a:gd name="connsiteX9-5779" fmla="*/ 3644048 w 5781300"/>
                    <a:gd name="connsiteY9-5780" fmla="*/ 2276478 h 4606769"/>
                    <a:gd name="connsiteX10-5781" fmla="*/ 575093 w 5781300"/>
                    <a:gd name="connsiteY10-5782" fmla="*/ 1435420 h 4606769"/>
                    <a:gd name="connsiteX11-5783" fmla="*/ 2665052 w 5781300"/>
                    <a:gd name="connsiteY11-5784" fmla="*/ 652301 h 4606769"/>
                    <a:gd name="connsiteX12-5785" fmla="*/ 1340427 w 5781300"/>
                    <a:gd name="connsiteY12-5786" fmla="*/ 450535 h 4606769"/>
                    <a:gd name="connsiteX13-5787" fmla="*/ 2097802 w 5781300"/>
                    <a:gd name="connsiteY13-5788" fmla="*/ 177478 h 4606769"/>
                    <a:gd name="connsiteX14-5789" fmla="*/ 5766012 w 5781300"/>
                    <a:gd name="connsiteY14-5790" fmla="*/ 468 h 4606769"/>
                    <a:gd name="connsiteX15-5791" fmla="*/ 5781300 w 5781300"/>
                    <a:gd name="connsiteY15-5792" fmla="*/ 0 h 4606769"/>
                    <a:gd name="connsiteX0-5793" fmla="*/ 5781300 w 5781300"/>
                    <a:gd name="connsiteY0-5794" fmla="*/ 0 h 4606769"/>
                    <a:gd name="connsiteX1-5795" fmla="*/ 5781300 w 5781300"/>
                    <a:gd name="connsiteY1-5796" fmla="*/ 63847 h 4606769"/>
                    <a:gd name="connsiteX2-5797" fmla="*/ 5545711 w 5781300"/>
                    <a:gd name="connsiteY2-5798" fmla="*/ 73003 h 4606769"/>
                    <a:gd name="connsiteX3-5799" fmla="*/ 2176722 w 5781300"/>
                    <a:gd name="connsiteY3-5800" fmla="*/ 371477 h 4606769"/>
                    <a:gd name="connsiteX4-5801" fmla="*/ 3661670 w 5781300"/>
                    <a:gd name="connsiteY4-5802" fmla="*/ 674849 h 4606769"/>
                    <a:gd name="connsiteX5-5803" fmla="*/ 1863350 w 5781300"/>
                    <a:gd name="connsiteY5-5804" fmla="*/ 1253969 h 4606769"/>
                    <a:gd name="connsiteX6-5805" fmla="*/ 5310923 w 5781300"/>
                    <a:gd name="connsiteY6-5806" fmla="*/ 2367441 h 4606769"/>
                    <a:gd name="connsiteX7-5807" fmla="*/ 4070 w 5781300"/>
                    <a:gd name="connsiteY7-5808" fmla="*/ 4606769 h 4606769"/>
                    <a:gd name="connsiteX8-5809" fmla="*/ 58 w 5781300"/>
                    <a:gd name="connsiteY8-5810" fmla="*/ 3193727 h 4606769"/>
                    <a:gd name="connsiteX9-5811" fmla="*/ 3644048 w 5781300"/>
                    <a:gd name="connsiteY9-5812" fmla="*/ 2276478 h 4606769"/>
                    <a:gd name="connsiteX10-5813" fmla="*/ 575093 w 5781300"/>
                    <a:gd name="connsiteY10-5814" fmla="*/ 1435420 h 4606769"/>
                    <a:gd name="connsiteX11-5815" fmla="*/ 2665052 w 5781300"/>
                    <a:gd name="connsiteY11-5816" fmla="*/ 652301 h 4606769"/>
                    <a:gd name="connsiteX12-5817" fmla="*/ 1340427 w 5781300"/>
                    <a:gd name="connsiteY12-5818" fmla="*/ 450535 h 4606769"/>
                    <a:gd name="connsiteX13-5819" fmla="*/ 2097802 w 5781300"/>
                    <a:gd name="connsiteY13-5820" fmla="*/ 177478 h 4606769"/>
                    <a:gd name="connsiteX14-5821" fmla="*/ 5766012 w 5781300"/>
                    <a:gd name="connsiteY14-5822" fmla="*/ 468 h 4606769"/>
                    <a:gd name="connsiteX15-5823" fmla="*/ 5781300 w 5781300"/>
                    <a:gd name="connsiteY15-5824" fmla="*/ 0 h 4606769"/>
                    <a:gd name="connsiteX0-5825" fmla="*/ 5781300 w 5781300"/>
                    <a:gd name="connsiteY0-5826" fmla="*/ 0 h 4606769"/>
                    <a:gd name="connsiteX1-5827" fmla="*/ 5781300 w 5781300"/>
                    <a:gd name="connsiteY1-5828" fmla="*/ 63847 h 4606769"/>
                    <a:gd name="connsiteX2-5829" fmla="*/ 5545711 w 5781300"/>
                    <a:gd name="connsiteY2-5830" fmla="*/ 73003 h 4606769"/>
                    <a:gd name="connsiteX3-5831" fmla="*/ 2176722 w 5781300"/>
                    <a:gd name="connsiteY3-5832" fmla="*/ 371477 h 4606769"/>
                    <a:gd name="connsiteX4-5833" fmla="*/ 3661670 w 5781300"/>
                    <a:gd name="connsiteY4-5834" fmla="*/ 674849 h 4606769"/>
                    <a:gd name="connsiteX5-5835" fmla="*/ 1863350 w 5781300"/>
                    <a:gd name="connsiteY5-5836" fmla="*/ 1253969 h 4606769"/>
                    <a:gd name="connsiteX6-5837" fmla="*/ 5310923 w 5781300"/>
                    <a:gd name="connsiteY6-5838" fmla="*/ 2367441 h 4606769"/>
                    <a:gd name="connsiteX7-5839" fmla="*/ 4070 w 5781300"/>
                    <a:gd name="connsiteY7-5840" fmla="*/ 4606769 h 4606769"/>
                    <a:gd name="connsiteX8-5841" fmla="*/ 58 w 5781300"/>
                    <a:gd name="connsiteY8-5842" fmla="*/ 3193727 h 4606769"/>
                    <a:gd name="connsiteX9-5843" fmla="*/ 3644048 w 5781300"/>
                    <a:gd name="connsiteY9-5844" fmla="*/ 2276478 h 4606769"/>
                    <a:gd name="connsiteX10-5845" fmla="*/ 575093 w 5781300"/>
                    <a:gd name="connsiteY10-5846" fmla="*/ 1435420 h 4606769"/>
                    <a:gd name="connsiteX11-5847" fmla="*/ 2665052 w 5781300"/>
                    <a:gd name="connsiteY11-5848" fmla="*/ 652301 h 4606769"/>
                    <a:gd name="connsiteX12-5849" fmla="*/ 1340427 w 5781300"/>
                    <a:gd name="connsiteY12-5850" fmla="*/ 450535 h 4606769"/>
                    <a:gd name="connsiteX13-5851" fmla="*/ 2097802 w 5781300"/>
                    <a:gd name="connsiteY13-5852" fmla="*/ 177478 h 4606769"/>
                    <a:gd name="connsiteX14-5853" fmla="*/ 5766012 w 5781300"/>
                    <a:gd name="connsiteY14-5854" fmla="*/ 468 h 4606769"/>
                    <a:gd name="connsiteX15-5855" fmla="*/ 5781300 w 5781300"/>
                    <a:gd name="connsiteY15-5856" fmla="*/ 0 h 4606769"/>
                    <a:gd name="connsiteX0-5857" fmla="*/ 5781300 w 5781300"/>
                    <a:gd name="connsiteY0-5858" fmla="*/ 0 h 4606769"/>
                    <a:gd name="connsiteX1-5859" fmla="*/ 5781300 w 5781300"/>
                    <a:gd name="connsiteY1-5860" fmla="*/ 63847 h 4606769"/>
                    <a:gd name="connsiteX2-5861" fmla="*/ 5545711 w 5781300"/>
                    <a:gd name="connsiteY2-5862" fmla="*/ 73003 h 4606769"/>
                    <a:gd name="connsiteX3-5863" fmla="*/ 2176722 w 5781300"/>
                    <a:gd name="connsiteY3-5864" fmla="*/ 371477 h 4606769"/>
                    <a:gd name="connsiteX4-5865" fmla="*/ 3661670 w 5781300"/>
                    <a:gd name="connsiteY4-5866" fmla="*/ 674849 h 4606769"/>
                    <a:gd name="connsiteX5-5867" fmla="*/ 1863350 w 5781300"/>
                    <a:gd name="connsiteY5-5868" fmla="*/ 1253969 h 4606769"/>
                    <a:gd name="connsiteX6-5869" fmla="*/ 5310923 w 5781300"/>
                    <a:gd name="connsiteY6-5870" fmla="*/ 2367441 h 4606769"/>
                    <a:gd name="connsiteX7-5871" fmla="*/ 4070 w 5781300"/>
                    <a:gd name="connsiteY7-5872" fmla="*/ 4606769 h 4606769"/>
                    <a:gd name="connsiteX8-5873" fmla="*/ 58 w 5781300"/>
                    <a:gd name="connsiteY8-5874" fmla="*/ 3193727 h 4606769"/>
                    <a:gd name="connsiteX9-5875" fmla="*/ 3644048 w 5781300"/>
                    <a:gd name="connsiteY9-5876" fmla="*/ 2276478 h 4606769"/>
                    <a:gd name="connsiteX10-5877" fmla="*/ 575093 w 5781300"/>
                    <a:gd name="connsiteY10-5878" fmla="*/ 1435420 h 4606769"/>
                    <a:gd name="connsiteX11-5879" fmla="*/ 2665052 w 5781300"/>
                    <a:gd name="connsiteY11-5880" fmla="*/ 652301 h 4606769"/>
                    <a:gd name="connsiteX12-5881" fmla="*/ 1340427 w 5781300"/>
                    <a:gd name="connsiteY12-5882" fmla="*/ 450535 h 4606769"/>
                    <a:gd name="connsiteX13-5883" fmla="*/ 2097802 w 5781300"/>
                    <a:gd name="connsiteY13-5884" fmla="*/ 177478 h 4606769"/>
                    <a:gd name="connsiteX14-5885" fmla="*/ 5766012 w 5781300"/>
                    <a:gd name="connsiteY14-5886" fmla="*/ 468 h 4606769"/>
                    <a:gd name="connsiteX15-5887" fmla="*/ 5781300 w 5781300"/>
                    <a:gd name="connsiteY15-5888" fmla="*/ 0 h 4606769"/>
                    <a:gd name="connsiteX0-5889" fmla="*/ 5781300 w 5781300"/>
                    <a:gd name="connsiteY0-5890" fmla="*/ 0 h 4606769"/>
                    <a:gd name="connsiteX1-5891" fmla="*/ 5781300 w 5781300"/>
                    <a:gd name="connsiteY1-5892" fmla="*/ 63847 h 4606769"/>
                    <a:gd name="connsiteX2-5893" fmla="*/ 5545711 w 5781300"/>
                    <a:gd name="connsiteY2-5894" fmla="*/ 73003 h 4606769"/>
                    <a:gd name="connsiteX3-5895" fmla="*/ 2176722 w 5781300"/>
                    <a:gd name="connsiteY3-5896" fmla="*/ 371477 h 4606769"/>
                    <a:gd name="connsiteX4-5897" fmla="*/ 3661670 w 5781300"/>
                    <a:gd name="connsiteY4-5898" fmla="*/ 674849 h 4606769"/>
                    <a:gd name="connsiteX5-5899" fmla="*/ 1863350 w 5781300"/>
                    <a:gd name="connsiteY5-5900" fmla="*/ 1253969 h 4606769"/>
                    <a:gd name="connsiteX6-5901" fmla="*/ 5310923 w 5781300"/>
                    <a:gd name="connsiteY6-5902" fmla="*/ 2367441 h 4606769"/>
                    <a:gd name="connsiteX7-5903" fmla="*/ 4070 w 5781300"/>
                    <a:gd name="connsiteY7-5904" fmla="*/ 4606769 h 4606769"/>
                    <a:gd name="connsiteX8-5905" fmla="*/ 58 w 5781300"/>
                    <a:gd name="connsiteY8-5906" fmla="*/ 3193727 h 4606769"/>
                    <a:gd name="connsiteX9-5907" fmla="*/ 3644048 w 5781300"/>
                    <a:gd name="connsiteY9-5908" fmla="*/ 2276478 h 4606769"/>
                    <a:gd name="connsiteX10-5909" fmla="*/ 575093 w 5781300"/>
                    <a:gd name="connsiteY10-5910" fmla="*/ 1435420 h 4606769"/>
                    <a:gd name="connsiteX11-5911" fmla="*/ 2665052 w 5781300"/>
                    <a:gd name="connsiteY11-5912" fmla="*/ 652301 h 4606769"/>
                    <a:gd name="connsiteX12-5913" fmla="*/ 1340427 w 5781300"/>
                    <a:gd name="connsiteY12-5914" fmla="*/ 450535 h 4606769"/>
                    <a:gd name="connsiteX13-5915" fmla="*/ 2097802 w 5781300"/>
                    <a:gd name="connsiteY13-5916" fmla="*/ 177478 h 4606769"/>
                    <a:gd name="connsiteX14-5917" fmla="*/ 5766012 w 5781300"/>
                    <a:gd name="connsiteY14-5918" fmla="*/ 468 h 4606769"/>
                    <a:gd name="connsiteX15-5919" fmla="*/ 5781300 w 5781300"/>
                    <a:gd name="connsiteY15-5920" fmla="*/ 0 h 4606769"/>
                    <a:gd name="connsiteX0-5921" fmla="*/ 5781300 w 5781300"/>
                    <a:gd name="connsiteY0-5922" fmla="*/ 0 h 4606769"/>
                    <a:gd name="connsiteX1-5923" fmla="*/ 5781300 w 5781300"/>
                    <a:gd name="connsiteY1-5924" fmla="*/ 63847 h 4606769"/>
                    <a:gd name="connsiteX2-5925" fmla="*/ 5545711 w 5781300"/>
                    <a:gd name="connsiteY2-5926" fmla="*/ 73003 h 4606769"/>
                    <a:gd name="connsiteX3-5927" fmla="*/ 2176722 w 5781300"/>
                    <a:gd name="connsiteY3-5928" fmla="*/ 371477 h 4606769"/>
                    <a:gd name="connsiteX4-5929" fmla="*/ 3661670 w 5781300"/>
                    <a:gd name="connsiteY4-5930" fmla="*/ 674849 h 4606769"/>
                    <a:gd name="connsiteX5-5931" fmla="*/ 1863350 w 5781300"/>
                    <a:gd name="connsiteY5-5932" fmla="*/ 1253969 h 4606769"/>
                    <a:gd name="connsiteX6-5933" fmla="*/ 5310923 w 5781300"/>
                    <a:gd name="connsiteY6-5934" fmla="*/ 2367441 h 4606769"/>
                    <a:gd name="connsiteX7-5935" fmla="*/ 4070 w 5781300"/>
                    <a:gd name="connsiteY7-5936" fmla="*/ 4606769 h 4606769"/>
                    <a:gd name="connsiteX8-5937" fmla="*/ 58 w 5781300"/>
                    <a:gd name="connsiteY8-5938" fmla="*/ 3193727 h 4606769"/>
                    <a:gd name="connsiteX9-5939" fmla="*/ 3644048 w 5781300"/>
                    <a:gd name="connsiteY9-5940" fmla="*/ 2276478 h 4606769"/>
                    <a:gd name="connsiteX10-5941" fmla="*/ 575093 w 5781300"/>
                    <a:gd name="connsiteY10-5942" fmla="*/ 1435420 h 4606769"/>
                    <a:gd name="connsiteX11-5943" fmla="*/ 2665052 w 5781300"/>
                    <a:gd name="connsiteY11-5944" fmla="*/ 652301 h 4606769"/>
                    <a:gd name="connsiteX12-5945" fmla="*/ 1340427 w 5781300"/>
                    <a:gd name="connsiteY12-5946" fmla="*/ 450535 h 4606769"/>
                    <a:gd name="connsiteX13-5947" fmla="*/ 2097802 w 5781300"/>
                    <a:gd name="connsiteY13-5948" fmla="*/ 177478 h 4606769"/>
                    <a:gd name="connsiteX14-5949" fmla="*/ 5766012 w 5781300"/>
                    <a:gd name="connsiteY14-5950" fmla="*/ 468 h 4606769"/>
                    <a:gd name="connsiteX15-5951" fmla="*/ 5781300 w 5781300"/>
                    <a:gd name="connsiteY15-5952" fmla="*/ 0 h 4606769"/>
                    <a:gd name="connsiteX0-5953" fmla="*/ 5781300 w 5781300"/>
                    <a:gd name="connsiteY0-5954" fmla="*/ 0 h 4606769"/>
                    <a:gd name="connsiteX1-5955" fmla="*/ 5781300 w 5781300"/>
                    <a:gd name="connsiteY1-5956" fmla="*/ 63847 h 4606769"/>
                    <a:gd name="connsiteX2-5957" fmla="*/ 5545711 w 5781300"/>
                    <a:gd name="connsiteY2-5958" fmla="*/ 73003 h 4606769"/>
                    <a:gd name="connsiteX3-5959" fmla="*/ 2176722 w 5781300"/>
                    <a:gd name="connsiteY3-5960" fmla="*/ 371477 h 4606769"/>
                    <a:gd name="connsiteX4-5961" fmla="*/ 3661670 w 5781300"/>
                    <a:gd name="connsiteY4-5962" fmla="*/ 674849 h 4606769"/>
                    <a:gd name="connsiteX5-5963" fmla="*/ 1863350 w 5781300"/>
                    <a:gd name="connsiteY5-5964" fmla="*/ 1253969 h 4606769"/>
                    <a:gd name="connsiteX6-5965" fmla="*/ 5310923 w 5781300"/>
                    <a:gd name="connsiteY6-5966" fmla="*/ 2367441 h 4606769"/>
                    <a:gd name="connsiteX7-5967" fmla="*/ 4070 w 5781300"/>
                    <a:gd name="connsiteY7-5968" fmla="*/ 4606769 h 4606769"/>
                    <a:gd name="connsiteX8-5969" fmla="*/ 58 w 5781300"/>
                    <a:gd name="connsiteY8-5970" fmla="*/ 3193727 h 4606769"/>
                    <a:gd name="connsiteX9-5971" fmla="*/ 3644048 w 5781300"/>
                    <a:gd name="connsiteY9-5972" fmla="*/ 2276478 h 4606769"/>
                    <a:gd name="connsiteX10-5973" fmla="*/ 575093 w 5781300"/>
                    <a:gd name="connsiteY10-5974" fmla="*/ 1435420 h 4606769"/>
                    <a:gd name="connsiteX11-5975" fmla="*/ 2665052 w 5781300"/>
                    <a:gd name="connsiteY11-5976" fmla="*/ 652301 h 4606769"/>
                    <a:gd name="connsiteX12-5977" fmla="*/ 1340427 w 5781300"/>
                    <a:gd name="connsiteY12-5978" fmla="*/ 450535 h 4606769"/>
                    <a:gd name="connsiteX13-5979" fmla="*/ 2097802 w 5781300"/>
                    <a:gd name="connsiteY13-5980" fmla="*/ 177478 h 4606769"/>
                    <a:gd name="connsiteX14-5981" fmla="*/ 5766012 w 5781300"/>
                    <a:gd name="connsiteY14-5982" fmla="*/ 468 h 4606769"/>
                    <a:gd name="connsiteX15-5983" fmla="*/ 5781300 w 5781300"/>
                    <a:gd name="connsiteY15-5984" fmla="*/ 0 h 4606769"/>
                    <a:gd name="connsiteX0-5985" fmla="*/ 5781300 w 5781300"/>
                    <a:gd name="connsiteY0-5986" fmla="*/ 0 h 4606769"/>
                    <a:gd name="connsiteX1-5987" fmla="*/ 5781300 w 5781300"/>
                    <a:gd name="connsiteY1-5988" fmla="*/ 63847 h 4606769"/>
                    <a:gd name="connsiteX2-5989" fmla="*/ 5545711 w 5781300"/>
                    <a:gd name="connsiteY2-5990" fmla="*/ 73003 h 4606769"/>
                    <a:gd name="connsiteX3-5991" fmla="*/ 2176722 w 5781300"/>
                    <a:gd name="connsiteY3-5992" fmla="*/ 371477 h 4606769"/>
                    <a:gd name="connsiteX4-5993" fmla="*/ 3661670 w 5781300"/>
                    <a:gd name="connsiteY4-5994" fmla="*/ 674849 h 4606769"/>
                    <a:gd name="connsiteX5-5995" fmla="*/ 1863350 w 5781300"/>
                    <a:gd name="connsiteY5-5996" fmla="*/ 1253969 h 4606769"/>
                    <a:gd name="connsiteX6-5997" fmla="*/ 5310923 w 5781300"/>
                    <a:gd name="connsiteY6-5998" fmla="*/ 2367441 h 4606769"/>
                    <a:gd name="connsiteX7-5999" fmla="*/ 4070 w 5781300"/>
                    <a:gd name="connsiteY7-6000" fmla="*/ 4606769 h 4606769"/>
                    <a:gd name="connsiteX8-6001" fmla="*/ 58 w 5781300"/>
                    <a:gd name="connsiteY8-6002" fmla="*/ 3193727 h 4606769"/>
                    <a:gd name="connsiteX9-6003" fmla="*/ 3644048 w 5781300"/>
                    <a:gd name="connsiteY9-6004" fmla="*/ 2276478 h 4606769"/>
                    <a:gd name="connsiteX10-6005" fmla="*/ 575093 w 5781300"/>
                    <a:gd name="connsiteY10-6006" fmla="*/ 1435420 h 4606769"/>
                    <a:gd name="connsiteX11-6007" fmla="*/ 2665052 w 5781300"/>
                    <a:gd name="connsiteY11-6008" fmla="*/ 652301 h 4606769"/>
                    <a:gd name="connsiteX12-6009" fmla="*/ 1340427 w 5781300"/>
                    <a:gd name="connsiteY12-6010" fmla="*/ 450535 h 4606769"/>
                    <a:gd name="connsiteX13-6011" fmla="*/ 2097802 w 5781300"/>
                    <a:gd name="connsiteY13-6012" fmla="*/ 177478 h 4606769"/>
                    <a:gd name="connsiteX14-6013" fmla="*/ 5781300 w 5781300"/>
                    <a:gd name="connsiteY14-6014" fmla="*/ 0 h 4606769"/>
                    <a:gd name="connsiteX0-6015" fmla="*/ 5779796 w 5781300"/>
                    <a:gd name="connsiteY0-6016" fmla="*/ 0 h 4619558"/>
                    <a:gd name="connsiteX1-6017" fmla="*/ 5781300 w 5781300"/>
                    <a:gd name="connsiteY1-6018" fmla="*/ 76636 h 4619558"/>
                    <a:gd name="connsiteX2-6019" fmla="*/ 5545711 w 5781300"/>
                    <a:gd name="connsiteY2-6020" fmla="*/ 85792 h 4619558"/>
                    <a:gd name="connsiteX3-6021" fmla="*/ 2176722 w 5781300"/>
                    <a:gd name="connsiteY3-6022" fmla="*/ 384266 h 4619558"/>
                    <a:gd name="connsiteX4-6023" fmla="*/ 3661670 w 5781300"/>
                    <a:gd name="connsiteY4-6024" fmla="*/ 687638 h 4619558"/>
                    <a:gd name="connsiteX5-6025" fmla="*/ 1863350 w 5781300"/>
                    <a:gd name="connsiteY5-6026" fmla="*/ 1266758 h 4619558"/>
                    <a:gd name="connsiteX6-6027" fmla="*/ 5310923 w 5781300"/>
                    <a:gd name="connsiteY6-6028" fmla="*/ 2380230 h 4619558"/>
                    <a:gd name="connsiteX7-6029" fmla="*/ 4070 w 5781300"/>
                    <a:gd name="connsiteY7-6030" fmla="*/ 4619558 h 4619558"/>
                    <a:gd name="connsiteX8-6031" fmla="*/ 58 w 5781300"/>
                    <a:gd name="connsiteY8-6032" fmla="*/ 3206516 h 4619558"/>
                    <a:gd name="connsiteX9-6033" fmla="*/ 3644048 w 5781300"/>
                    <a:gd name="connsiteY9-6034" fmla="*/ 2289267 h 4619558"/>
                    <a:gd name="connsiteX10-6035" fmla="*/ 575093 w 5781300"/>
                    <a:gd name="connsiteY10-6036" fmla="*/ 1448209 h 4619558"/>
                    <a:gd name="connsiteX11-6037" fmla="*/ 2665052 w 5781300"/>
                    <a:gd name="connsiteY11-6038" fmla="*/ 665090 h 4619558"/>
                    <a:gd name="connsiteX12-6039" fmla="*/ 1340427 w 5781300"/>
                    <a:gd name="connsiteY12-6040" fmla="*/ 463324 h 4619558"/>
                    <a:gd name="connsiteX13-6041" fmla="*/ 2097802 w 5781300"/>
                    <a:gd name="connsiteY13-6042" fmla="*/ 190267 h 4619558"/>
                    <a:gd name="connsiteX14-6043" fmla="*/ 5779796 w 5781300"/>
                    <a:gd name="connsiteY14-6044" fmla="*/ 0 h 4619558"/>
                    <a:gd name="connsiteX0-6045" fmla="*/ 5779796 w 5781300"/>
                    <a:gd name="connsiteY0-6046" fmla="*/ 0 h 4619558"/>
                    <a:gd name="connsiteX1-6047" fmla="*/ 5781300 w 5781300"/>
                    <a:gd name="connsiteY1-6048" fmla="*/ 76636 h 4619558"/>
                    <a:gd name="connsiteX2-6049" fmla="*/ 5545711 w 5781300"/>
                    <a:gd name="connsiteY2-6050" fmla="*/ 85792 h 4619558"/>
                    <a:gd name="connsiteX3-6051" fmla="*/ 2176722 w 5781300"/>
                    <a:gd name="connsiteY3-6052" fmla="*/ 384266 h 4619558"/>
                    <a:gd name="connsiteX4-6053" fmla="*/ 3661670 w 5781300"/>
                    <a:gd name="connsiteY4-6054" fmla="*/ 687638 h 4619558"/>
                    <a:gd name="connsiteX5-6055" fmla="*/ 1863350 w 5781300"/>
                    <a:gd name="connsiteY5-6056" fmla="*/ 1266758 h 4619558"/>
                    <a:gd name="connsiteX6-6057" fmla="*/ 5310923 w 5781300"/>
                    <a:gd name="connsiteY6-6058" fmla="*/ 2380230 h 4619558"/>
                    <a:gd name="connsiteX7-6059" fmla="*/ 4070 w 5781300"/>
                    <a:gd name="connsiteY7-6060" fmla="*/ 4619558 h 4619558"/>
                    <a:gd name="connsiteX8-6061" fmla="*/ 58 w 5781300"/>
                    <a:gd name="connsiteY8-6062" fmla="*/ 3206516 h 4619558"/>
                    <a:gd name="connsiteX9-6063" fmla="*/ 3644048 w 5781300"/>
                    <a:gd name="connsiteY9-6064" fmla="*/ 2289267 h 4619558"/>
                    <a:gd name="connsiteX10-6065" fmla="*/ 575093 w 5781300"/>
                    <a:gd name="connsiteY10-6066" fmla="*/ 1448209 h 4619558"/>
                    <a:gd name="connsiteX11-6067" fmla="*/ 2665052 w 5781300"/>
                    <a:gd name="connsiteY11-6068" fmla="*/ 665090 h 4619558"/>
                    <a:gd name="connsiteX12-6069" fmla="*/ 1340427 w 5781300"/>
                    <a:gd name="connsiteY12-6070" fmla="*/ 463324 h 4619558"/>
                    <a:gd name="connsiteX13-6071" fmla="*/ 2097802 w 5781300"/>
                    <a:gd name="connsiteY13-6072" fmla="*/ 190267 h 4619558"/>
                    <a:gd name="connsiteX14-6073" fmla="*/ 5779796 w 5781300"/>
                    <a:gd name="connsiteY14-6074" fmla="*/ 0 h 4619558"/>
                    <a:gd name="connsiteX0-6075" fmla="*/ 5779796 w 5781300"/>
                    <a:gd name="connsiteY0-6076" fmla="*/ 0 h 4619558"/>
                    <a:gd name="connsiteX1-6077" fmla="*/ 5781300 w 5781300"/>
                    <a:gd name="connsiteY1-6078" fmla="*/ 76636 h 4619558"/>
                    <a:gd name="connsiteX2-6079" fmla="*/ 5545711 w 5781300"/>
                    <a:gd name="connsiteY2-6080" fmla="*/ 85792 h 4619558"/>
                    <a:gd name="connsiteX3-6081" fmla="*/ 2176722 w 5781300"/>
                    <a:gd name="connsiteY3-6082" fmla="*/ 384266 h 4619558"/>
                    <a:gd name="connsiteX4-6083" fmla="*/ 3661670 w 5781300"/>
                    <a:gd name="connsiteY4-6084" fmla="*/ 687638 h 4619558"/>
                    <a:gd name="connsiteX5-6085" fmla="*/ 1863350 w 5781300"/>
                    <a:gd name="connsiteY5-6086" fmla="*/ 1266758 h 4619558"/>
                    <a:gd name="connsiteX6-6087" fmla="*/ 5310923 w 5781300"/>
                    <a:gd name="connsiteY6-6088" fmla="*/ 2380230 h 4619558"/>
                    <a:gd name="connsiteX7-6089" fmla="*/ 4070 w 5781300"/>
                    <a:gd name="connsiteY7-6090" fmla="*/ 4619558 h 4619558"/>
                    <a:gd name="connsiteX8-6091" fmla="*/ 58 w 5781300"/>
                    <a:gd name="connsiteY8-6092" fmla="*/ 3206516 h 4619558"/>
                    <a:gd name="connsiteX9-6093" fmla="*/ 3644048 w 5781300"/>
                    <a:gd name="connsiteY9-6094" fmla="*/ 2289267 h 4619558"/>
                    <a:gd name="connsiteX10-6095" fmla="*/ 575093 w 5781300"/>
                    <a:gd name="connsiteY10-6096" fmla="*/ 1448209 h 4619558"/>
                    <a:gd name="connsiteX11-6097" fmla="*/ 2665052 w 5781300"/>
                    <a:gd name="connsiteY11-6098" fmla="*/ 665090 h 4619558"/>
                    <a:gd name="connsiteX12-6099" fmla="*/ 1340427 w 5781300"/>
                    <a:gd name="connsiteY12-6100" fmla="*/ 463324 h 4619558"/>
                    <a:gd name="connsiteX13-6101" fmla="*/ 2097802 w 5781300"/>
                    <a:gd name="connsiteY13-6102" fmla="*/ 190267 h 4619558"/>
                    <a:gd name="connsiteX14-6103" fmla="*/ 5779796 w 5781300"/>
                    <a:gd name="connsiteY14-6104" fmla="*/ 0 h 4619558"/>
                    <a:gd name="connsiteX0-6105" fmla="*/ 5779796 w 5781300"/>
                    <a:gd name="connsiteY0-6106" fmla="*/ 0 h 4619558"/>
                    <a:gd name="connsiteX1-6107" fmla="*/ 5781300 w 5781300"/>
                    <a:gd name="connsiteY1-6108" fmla="*/ 76636 h 4619558"/>
                    <a:gd name="connsiteX2-6109" fmla="*/ 5545711 w 5781300"/>
                    <a:gd name="connsiteY2-6110" fmla="*/ 85792 h 4619558"/>
                    <a:gd name="connsiteX3-6111" fmla="*/ 2176722 w 5781300"/>
                    <a:gd name="connsiteY3-6112" fmla="*/ 384266 h 4619558"/>
                    <a:gd name="connsiteX4-6113" fmla="*/ 3661670 w 5781300"/>
                    <a:gd name="connsiteY4-6114" fmla="*/ 687638 h 4619558"/>
                    <a:gd name="connsiteX5-6115" fmla="*/ 1863350 w 5781300"/>
                    <a:gd name="connsiteY5-6116" fmla="*/ 1266758 h 4619558"/>
                    <a:gd name="connsiteX6-6117" fmla="*/ 5310923 w 5781300"/>
                    <a:gd name="connsiteY6-6118" fmla="*/ 2380230 h 4619558"/>
                    <a:gd name="connsiteX7-6119" fmla="*/ 4070 w 5781300"/>
                    <a:gd name="connsiteY7-6120" fmla="*/ 4619558 h 4619558"/>
                    <a:gd name="connsiteX8-6121" fmla="*/ 58 w 5781300"/>
                    <a:gd name="connsiteY8-6122" fmla="*/ 3206516 h 4619558"/>
                    <a:gd name="connsiteX9-6123" fmla="*/ 3644048 w 5781300"/>
                    <a:gd name="connsiteY9-6124" fmla="*/ 2289267 h 4619558"/>
                    <a:gd name="connsiteX10-6125" fmla="*/ 575093 w 5781300"/>
                    <a:gd name="connsiteY10-6126" fmla="*/ 1448209 h 4619558"/>
                    <a:gd name="connsiteX11-6127" fmla="*/ 2665052 w 5781300"/>
                    <a:gd name="connsiteY11-6128" fmla="*/ 665090 h 4619558"/>
                    <a:gd name="connsiteX12-6129" fmla="*/ 1340427 w 5781300"/>
                    <a:gd name="connsiteY12-6130" fmla="*/ 463324 h 4619558"/>
                    <a:gd name="connsiteX13-6131" fmla="*/ 2097802 w 5781300"/>
                    <a:gd name="connsiteY13-6132" fmla="*/ 190267 h 4619558"/>
                    <a:gd name="connsiteX14-6133" fmla="*/ 5779796 w 5781300"/>
                    <a:gd name="connsiteY14-6134" fmla="*/ 0 h 4619558"/>
                    <a:gd name="connsiteX0-6135" fmla="*/ 5779796 w 5781300"/>
                    <a:gd name="connsiteY0-6136" fmla="*/ 0 h 4619558"/>
                    <a:gd name="connsiteX1-6137" fmla="*/ 5781300 w 5781300"/>
                    <a:gd name="connsiteY1-6138" fmla="*/ 76636 h 4619558"/>
                    <a:gd name="connsiteX2-6139" fmla="*/ 5545711 w 5781300"/>
                    <a:gd name="connsiteY2-6140" fmla="*/ 85792 h 4619558"/>
                    <a:gd name="connsiteX3-6141" fmla="*/ 2176722 w 5781300"/>
                    <a:gd name="connsiteY3-6142" fmla="*/ 384266 h 4619558"/>
                    <a:gd name="connsiteX4-6143" fmla="*/ 3661670 w 5781300"/>
                    <a:gd name="connsiteY4-6144" fmla="*/ 687638 h 4619558"/>
                    <a:gd name="connsiteX5-6145" fmla="*/ 1863350 w 5781300"/>
                    <a:gd name="connsiteY5-6146" fmla="*/ 1266758 h 4619558"/>
                    <a:gd name="connsiteX6-6147" fmla="*/ 5310923 w 5781300"/>
                    <a:gd name="connsiteY6-6148" fmla="*/ 2380230 h 4619558"/>
                    <a:gd name="connsiteX7-6149" fmla="*/ 4070 w 5781300"/>
                    <a:gd name="connsiteY7-6150" fmla="*/ 4619558 h 4619558"/>
                    <a:gd name="connsiteX8-6151" fmla="*/ 58 w 5781300"/>
                    <a:gd name="connsiteY8-6152" fmla="*/ 3206516 h 4619558"/>
                    <a:gd name="connsiteX9-6153" fmla="*/ 3644048 w 5781300"/>
                    <a:gd name="connsiteY9-6154" fmla="*/ 2289267 h 4619558"/>
                    <a:gd name="connsiteX10-6155" fmla="*/ 575093 w 5781300"/>
                    <a:gd name="connsiteY10-6156" fmla="*/ 1448209 h 4619558"/>
                    <a:gd name="connsiteX11-6157" fmla="*/ 2665052 w 5781300"/>
                    <a:gd name="connsiteY11-6158" fmla="*/ 665090 h 4619558"/>
                    <a:gd name="connsiteX12-6159" fmla="*/ 1340427 w 5781300"/>
                    <a:gd name="connsiteY12-6160" fmla="*/ 463324 h 4619558"/>
                    <a:gd name="connsiteX13-6161" fmla="*/ 2097802 w 5781300"/>
                    <a:gd name="connsiteY13-6162" fmla="*/ 190267 h 4619558"/>
                    <a:gd name="connsiteX14-6163" fmla="*/ 5779796 w 5781300"/>
                    <a:gd name="connsiteY14-6164" fmla="*/ 0 h 4619558"/>
                    <a:gd name="connsiteX0-6165" fmla="*/ 5779796 w 5781300"/>
                    <a:gd name="connsiteY0-6166" fmla="*/ 0 h 4619558"/>
                    <a:gd name="connsiteX1-6167" fmla="*/ 5781300 w 5781300"/>
                    <a:gd name="connsiteY1-6168" fmla="*/ 76636 h 4619558"/>
                    <a:gd name="connsiteX2-6169" fmla="*/ 5545711 w 5781300"/>
                    <a:gd name="connsiteY2-6170" fmla="*/ 85792 h 4619558"/>
                    <a:gd name="connsiteX3-6171" fmla="*/ 2176722 w 5781300"/>
                    <a:gd name="connsiteY3-6172" fmla="*/ 384266 h 4619558"/>
                    <a:gd name="connsiteX4-6173" fmla="*/ 3661670 w 5781300"/>
                    <a:gd name="connsiteY4-6174" fmla="*/ 687638 h 4619558"/>
                    <a:gd name="connsiteX5-6175" fmla="*/ 1863350 w 5781300"/>
                    <a:gd name="connsiteY5-6176" fmla="*/ 1266758 h 4619558"/>
                    <a:gd name="connsiteX6-6177" fmla="*/ 5310923 w 5781300"/>
                    <a:gd name="connsiteY6-6178" fmla="*/ 2380230 h 4619558"/>
                    <a:gd name="connsiteX7-6179" fmla="*/ 4070 w 5781300"/>
                    <a:gd name="connsiteY7-6180" fmla="*/ 4619558 h 4619558"/>
                    <a:gd name="connsiteX8-6181" fmla="*/ 58 w 5781300"/>
                    <a:gd name="connsiteY8-6182" fmla="*/ 3206516 h 4619558"/>
                    <a:gd name="connsiteX9-6183" fmla="*/ 3644048 w 5781300"/>
                    <a:gd name="connsiteY9-6184" fmla="*/ 2289267 h 4619558"/>
                    <a:gd name="connsiteX10-6185" fmla="*/ 575093 w 5781300"/>
                    <a:gd name="connsiteY10-6186" fmla="*/ 1448209 h 4619558"/>
                    <a:gd name="connsiteX11-6187" fmla="*/ 2665052 w 5781300"/>
                    <a:gd name="connsiteY11-6188" fmla="*/ 665090 h 4619558"/>
                    <a:gd name="connsiteX12-6189" fmla="*/ 1340427 w 5781300"/>
                    <a:gd name="connsiteY12-6190" fmla="*/ 463324 h 4619558"/>
                    <a:gd name="connsiteX13-6191" fmla="*/ 2097802 w 5781300"/>
                    <a:gd name="connsiteY13-6192" fmla="*/ 190267 h 4619558"/>
                    <a:gd name="connsiteX14-6193" fmla="*/ 5779796 w 5781300"/>
                    <a:gd name="connsiteY14-6194" fmla="*/ 0 h 4619558"/>
                    <a:gd name="connsiteX0-6195" fmla="*/ 5779796 w 5781300"/>
                    <a:gd name="connsiteY0-6196" fmla="*/ 0 h 4619558"/>
                    <a:gd name="connsiteX1-6197" fmla="*/ 5781300 w 5781300"/>
                    <a:gd name="connsiteY1-6198" fmla="*/ 76636 h 4619558"/>
                    <a:gd name="connsiteX2-6199" fmla="*/ 5545711 w 5781300"/>
                    <a:gd name="connsiteY2-6200" fmla="*/ 85792 h 4619558"/>
                    <a:gd name="connsiteX3-6201" fmla="*/ 2176722 w 5781300"/>
                    <a:gd name="connsiteY3-6202" fmla="*/ 384266 h 4619558"/>
                    <a:gd name="connsiteX4-6203" fmla="*/ 3661670 w 5781300"/>
                    <a:gd name="connsiteY4-6204" fmla="*/ 687638 h 4619558"/>
                    <a:gd name="connsiteX5-6205" fmla="*/ 1863350 w 5781300"/>
                    <a:gd name="connsiteY5-6206" fmla="*/ 1266758 h 4619558"/>
                    <a:gd name="connsiteX6-6207" fmla="*/ 5310923 w 5781300"/>
                    <a:gd name="connsiteY6-6208" fmla="*/ 2380230 h 4619558"/>
                    <a:gd name="connsiteX7-6209" fmla="*/ 4070 w 5781300"/>
                    <a:gd name="connsiteY7-6210" fmla="*/ 4619558 h 4619558"/>
                    <a:gd name="connsiteX8-6211" fmla="*/ 58 w 5781300"/>
                    <a:gd name="connsiteY8-6212" fmla="*/ 3206516 h 4619558"/>
                    <a:gd name="connsiteX9-6213" fmla="*/ 3644048 w 5781300"/>
                    <a:gd name="connsiteY9-6214" fmla="*/ 2289267 h 4619558"/>
                    <a:gd name="connsiteX10-6215" fmla="*/ 575093 w 5781300"/>
                    <a:gd name="connsiteY10-6216" fmla="*/ 1448209 h 4619558"/>
                    <a:gd name="connsiteX11-6217" fmla="*/ 2665052 w 5781300"/>
                    <a:gd name="connsiteY11-6218" fmla="*/ 665090 h 4619558"/>
                    <a:gd name="connsiteX12-6219" fmla="*/ 1340427 w 5781300"/>
                    <a:gd name="connsiteY12-6220" fmla="*/ 463324 h 4619558"/>
                    <a:gd name="connsiteX13-6221" fmla="*/ 2097802 w 5781300"/>
                    <a:gd name="connsiteY13-6222" fmla="*/ 190267 h 4619558"/>
                    <a:gd name="connsiteX14-6223" fmla="*/ 5779796 w 5781300"/>
                    <a:gd name="connsiteY14-6224" fmla="*/ 0 h 4619558"/>
                    <a:gd name="connsiteX0-6225" fmla="*/ 5779796 w 5781300"/>
                    <a:gd name="connsiteY0-6226" fmla="*/ 0 h 4619558"/>
                    <a:gd name="connsiteX1-6227" fmla="*/ 5781300 w 5781300"/>
                    <a:gd name="connsiteY1-6228" fmla="*/ 76636 h 4619558"/>
                    <a:gd name="connsiteX2-6229" fmla="*/ 5545711 w 5781300"/>
                    <a:gd name="connsiteY2-6230" fmla="*/ 85792 h 4619558"/>
                    <a:gd name="connsiteX3-6231" fmla="*/ 2176722 w 5781300"/>
                    <a:gd name="connsiteY3-6232" fmla="*/ 384266 h 4619558"/>
                    <a:gd name="connsiteX4-6233" fmla="*/ 3661670 w 5781300"/>
                    <a:gd name="connsiteY4-6234" fmla="*/ 687638 h 4619558"/>
                    <a:gd name="connsiteX5-6235" fmla="*/ 1863350 w 5781300"/>
                    <a:gd name="connsiteY5-6236" fmla="*/ 1266758 h 4619558"/>
                    <a:gd name="connsiteX6-6237" fmla="*/ 5310923 w 5781300"/>
                    <a:gd name="connsiteY6-6238" fmla="*/ 2380230 h 4619558"/>
                    <a:gd name="connsiteX7-6239" fmla="*/ 4070 w 5781300"/>
                    <a:gd name="connsiteY7-6240" fmla="*/ 4619558 h 4619558"/>
                    <a:gd name="connsiteX8-6241" fmla="*/ 58 w 5781300"/>
                    <a:gd name="connsiteY8-6242" fmla="*/ 3206516 h 4619558"/>
                    <a:gd name="connsiteX9-6243" fmla="*/ 3644048 w 5781300"/>
                    <a:gd name="connsiteY9-6244" fmla="*/ 2289267 h 4619558"/>
                    <a:gd name="connsiteX10-6245" fmla="*/ 575093 w 5781300"/>
                    <a:gd name="connsiteY10-6246" fmla="*/ 1448209 h 4619558"/>
                    <a:gd name="connsiteX11-6247" fmla="*/ 2665052 w 5781300"/>
                    <a:gd name="connsiteY11-6248" fmla="*/ 665090 h 4619558"/>
                    <a:gd name="connsiteX12-6249" fmla="*/ 1340427 w 5781300"/>
                    <a:gd name="connsiteY12-6250" fmla="*/ 463324 h 4619558"/>
                    <a:gd name="connsiteX13-6251" fmla="*/ 2097802 w 5781300"/>
                    <a:gd name="connsiteY13-6252" fmla="*/ 190267 h 4619558"/>
                    <a:gd name="connsiteX14-6253" fmla="*/ 5779796 w 5781300"/>
                    <a:gd name="connsiteY14-6254" fmla="*/ 0 h 4619558"/>
                    <a:gd name="connsiteX0-6255" fmla="*/ 5779796 w 5781300"/>
                    <a:gd name="connsiteY0-6256" fmla="*/ 0 h 4619558"/>
                    <a:gd name="connsiteX1-6257" fmla="*/ 5781300 w 5781300"/>
                    <a:gd name="connsiteY1-6258" fmla="*/ 76636 h 4619558"/>
                    <a:gd name="connsiteX2-6259" fmla="*/ 5545711 w 5781300"/>
                    <a:gd name="connsiteY2-6260" fmla="*/ 85792 h 4619558"/>
                    <a:gd name="connsiteX3-6261" fmla="*/ 2176722 w 5781300"/>
                    <a:gd name="connsiteY3-6262" fmla="*/ 384266 h 4619558"/>
                    <a:gd name="connsiteX4-6263" fmla="*/ 3661670 w 5781300"/>
                    <a:gd name="connsiteY4-6264" fmla="*/ 687638 h 4619558"/>
                    <a:gd name="connsiteX5-6265" fmla="*/ 1863350 w 5781300"/>
                    <a:gd name="connsiteY5-6266" fmla="*/ 1266758 h 4619558"/>
                    <a:gd name="connsiteX6-6267" fmla="*/ 5310923 w 5781300"/>
                    <a:gd name="connsiteY6-6268" fmla="*/ 2380230 h 4619558"/>
                    <a:gd name="connsiteX7-6269" fmla="*/ 4070 w 5781300"/>
                    <a:gd name="connsiteY7-6270" fmla="*/ 4619558 h 4619558"/>
                    <a:gd name="connsiteX8-6271" fmla="*/ 58 w 5781300"/>
                    <a:gd name="connsiteY8-6272" fmla="*/ 3206516 h 4619558"/>
                    <a:gd name="connsiteX9-6273" fmla="*/ 3644048 w 5781300"/>
                    <a:gd name="connsiteY9-6274" fmla="*/ 2289267 h 4619558"/>
                    <a:gd name="connsiteX10-6275" fmla="*/ 575093 w 5781300"/>
                    <a:gd name="connsiteY10-6276" fmla="*/ 1448209 h 4619558"/>
                    <a:gd name="connsiteX11-6277" fmla="*/ 2665052 w 5781300"/>
                    <a:gd name="connsiteY11-6278" fmla="*/ 665090 h 4619558"/>
                    <a:gd name="connsiteX12-6279" fmla="*/ 1340427 w 5781300"/>
                    <a:gd name="connsiteY12-6280" fmla="*/ 463324 h 4619558"/>
                    <a:gd name="connsiteX13-6281" fmla="*/ 2097802 w 5781300"/>
                    <a:gd name="connsiteY13-6282" fmla="*/ 190267 h 4619558"/>
                    <a:gd name="connsiteX14-6283" fmla="*/ 5779796 w 5781300"/>
                    <a:gd name="connsiteY14-6284" fmla="*/ 0 h 4619558"/>
                    <a:gd name="connsiteX0-6285" fmla="*/ 5779796 w 5781300"/>
                    <a:gd name="connsiteY0-6286" fmla="*/ 0 h 4619558"/>
                    <a:gd name="connsiteX1-6287" fmla="*/ 5781300 w 5781300"/>
                    <a:gd name="connsiteY1-6288" fmla="*/ 76636 h 4619558"/>
                    <a:gd name="connsiteX2-6289" fmla="*/ 5545711 w 5781300"/>
                    <a:gd name="connsiteY2-6290" fmla="*/ 85792 h 4619558"/>
                    <a:gd name="connsiteX3-6291" fmla="*/ 2176722 w 5781300"/>
                    <a:gd name="connsiteY3-6292" fmla="*/ 384266 h 4619558"/>
                    <a:gd name="connsiteX4-6293" fmla="*/ 3661670 w 5781300"/>
                    <a:gd name="connsiteY4-6294" fmla="*/ 687638 h 4619558"/>
                    <a:gd name="connsiteX5-6295" fmla="*/ 1863350 w 5781300"/>
                    <a:gd name="connsiteY5-6296" fmla="*/ 1266758 h 4619558"/>
                    <a:gd name="connsiteX6-6297" fmla="*/ 5310923 w 5781300"/>
                    <a:gd name="connsiteY6-6298" fmla="*/ 2380230 h 4619558"/>
                    <a:gd name="connsiteX7-6299" fmla="*/ 4070 w 5781300"/>
                    <a:gd name="connsiteY7-6300" fmla="*/ 4619558 h 4619558"/>
                    <a:gd name="connsiteX8-6301" fmla="*/ 58 w 5781300"/>
                    <a:gd name="connsiteY8-6302" fmla="*/ 3206516 h 4619558"/>
                    <a:gd name="connsiteX9-6303" fmla="*/ 3644048 w 5781300"/>
                    <a:gd name="connsiteY9-6304" fmla="*/ 2289267 h 4619558"/>
                    <a:gd name="connsiteX10-6305" fmla="*/ 575093 w 5781300"/>
                    <a:gd name="connsiteY10-6306" fmla="*/ 1448209 h 4619558"/>
                    <a:gd name="connsiteX11-6307" fmla="*/ 2665052 w 5781300"/>
                    <a:gd name="connsiteY11-6308" fmla="*/ 665090 h 4619558"/>
                    <a:gd name="connsiteX12-6309" fmla="*/ 1340427 w 5781300"/>
                    <a:gd name="connsiteY12-6310" fmla="*/ 463324 h 4619558"/>
                    <a:gd name="connsiteX13-6311" fmla="*/ 2097802 w 5781300"/>
                    <a:gd name="connsiteY13-6312" fmla="*/ 190267 h 4619558"/>
                    <a:gd name="connsiteX14-6313" fmla="*/ 5779796 w 5781300"/>
                    <a:gd name="connsiteY14-6314" fmla="*/ 0 h 4619558"/>
                    <a:gd name="connsiteX0-6315" fmla="*/ 5779796 w 5781300"/>
                    <a:gd name="connsiteY0-6316" fmla="*/ 0 h 4619558"/>
                    <a:gd name="connsiteX1-6317" fmla="*/ 5781300 w 5781300"/>
                    <a:gd name="connsiteY1-6318" fmla="*/ 76636 h 4619558"/>
                    <a:gd name="connsiteX2-6319" fmla="*/ 5545711 w 5781300"/>
                    <a:gd name="connsiteY2-6320" fmla="*/ 85792 h 4619558"/>
                    <a:gd name="connsiteX3-6321" fmla="*/ 2176722 w 5781300"/>
                    <a:gd name="connsiteY3-6322" fmla="*/ 384266 h 4619558"/>
                    <a:gd name="connsiteX4-6323" fmla="*/ 3661670 w 5781300"/>
                    <a:gd name="connsiteY4-6324" fmla="*/ 687638 h 4619558"/>
                    <a:gd name="connsiteX5-6325" fmla="*/ 1863350 w 5781300"/>
                    <a:gd name="connsiteY5-6326" fmla="*/ 1266758 h 4619558"/>
                    <a:gd name="connsiteX6-6327" fmla="*/ 5310923 w 5781300"/>
                    <a:gd name="connsiteY6-6328" fmla="*/ 2380230 h 4619558"/>
                    <a:gd name="connsiteX7-6329" fmla="*/ 4070 w 5781300"/>
                    <a:gd name="connsiteY7-6330" fmla="*/ 4619558 h 4619558"/>
                    <a:gd name="connsiteX8-6331" fmla="*/ 58 w 5781300"/>
                    <a:gd name="connsiteY8-6332" fmla="*/ 3206516 h 4619558"/>
                    <a:gd name="connsiteX9-6333" fmla="*/ 3644048 w 5781300"/>
                    <a:gd name="connsiteY9-6334" fmla="*/ 2289267 h 4619558"/>
                    <a:gd name="connsiteX10-6335" fmla="*/ 575093 w 5781300"/>
                    <a:gd name="connsiteY10-6336" fmla="*/ 1448209 h 4619558"/>
                    <a:gd name="connsiteX11-6337" fmla="*/ 2665052 w 5781300"/>
                    <a:gd name="connsiteY11-6338" fmla="*/ 665090 h 4619558"/>
                    <a:gd name="connsiteX12-6339" fmla="*/ 1340427 w 5781300"/>
                    <a:gd name="connsiteY12-6340" fmla="*/ 463324 h 4619558"/>
                    <a:gd name="connsiteX13-6341" fmla="*/ 2097802 w 5781300"/>
                    <a:gd name="connsiteY13-6342" fmla="*/ 190267 h 4619558"/>
                    <a:gd name="connsiteX14-6343" fmla="*/ 5779796 w 5781300"/>
                    <a:gd name="connsiteY14-6344" fmla="*/ 0 h 4619558"/>
                    <a:gd name="connsiteX0-6345" fmla="*/ 5779796 w 5781300"/>
                    <a:gd name="connsiteY0-6346" fmla="*/ 0 h 4619558"/>
                    <a:gd name="connsiteX1-6347" fmla="*/ 5781300 w 5781300"/>
                    <a:gd name="connsiteY1-6348" fmla="*/ 76636 h 4619558"/>
                    <a:gd name="connsiteX2-6349" fmla="*/ 5545711 w 5781300"/>
                    <a:gd name="connsiteY2-6350" fmla="*/ 85792 h 4619558"/>
                    <a:gd name="connsiteX3-6351" fmla="*/ 2176722 w 5781300"/>
                    <a:gd name="connsiteY3-6352" fmla="*/ 384266 h 4619558"/>
                    <a:gd name="connsiteX4-6353" fmla="*/ 3661670 w 5781300"/>
                    <a:gd name="connsiteY4-6354" fmla="*/ 687638 h 4619558"/>
                    <a:gd name="connsiteX5-6355" fmla="*/ 1863350 w 5781300"/>
                    <a:gd name="connsiteY5-6356" fmla="*/ 1266758 h 4619558"/>
                    <a:gd name="connsiteX6-6357" fmla="*/ 5310923 w 5781300"/>
                    <a:gd name="connsiteY6-6358" fmla="*/ 2380230 h 4619558"/>
                    <a:gd name="connsiteX7-6359" fmla="*/ 4070 w 5781300"/>
                    <a:gd name="connsiteY7-6360" fmla="*/ 4619558 h 4619558"/>
                    <a:gd name="connsiteX8-6361" fmla="*/ 58 w 5781300"/>
                    <a:gd name="connsiteY8-6362" fmla="*/ 3206516 h 4619558"/>
                    <a:gd name="connsiteX9-6363" fmla="*/ 3644048 w 5781300"/>
                    <a:gd name="connsiteY9-6364" fmla="*/ 2289267 h 4619558"/>
                    <a:gd name="connsiteX10-6365" fmla="*/ 575093 w 5781300"/>
                    <a:gd name="connsiteY10-6366" fmla="*/ 1448209 h 4619558"/>
                    <a:gd name="connsiteX11-6367" fmla="*/ 2665052 w 5781300"/>
                    <a:gd name="connsiteY11-6368" fmla="*/ 665090 h 4619558"/>
                    <a:gd name="connsiteX12-6369" fmla="*/ 1340427 w 5781300"/>
                    <a:gd name="connsiteY12-6370" fmla="*/ 463324 h 4619558"/>
                    <a:gd name="connsiteX13-6371" fmla="*/ 2097802 w 5781300"/>
                    <a:gd name="connsiteY13-6372" fmla="*/ 190267 h 4619558"/>
                    <a:gd name="connsiteX14-6373" fmla="*/ 5779796 w 5781300"/>
                    <a:gd name="connsiteY14-6374" fmla="*/ 0 h 4619558"/>
                    <a:gd name="connsiteX0-6375" fmla="*/ 5779796 w 5781300"/>
                    <a:gd name="connsiteY0-6376" fmla="*/ 0 h 4619558"/>
                    <a:gd name="connsiteX1-6377" fmla="*/ 5781300 w 5781300"/>
                    <a:gd name="connsiteY1-6378" fmla="*/ 76636 h 4619558"/>
                    <a:gd name="connsiteX2-6379" fmla="*/ 5545711 w 5781300"/>
                    <a:gd name="connsiteY2-6380" fmla="*/ 85792 h 4619558"/>
                    <a:gd name="connsiteX3-6381" fmla="*/ 2176722 w 5781300"/>
                    <a:gd name="connsiteY3-6382" fmla="*/ 384266 h 4619558"/>
                    <a:gd name="connsiteX4-6383" fmla="*/ 3661670 w 5781300"/>
                    <a:gd name="connsiteY4-6384" fmla="*/ 687638 h 4619558"/>
                    <a:gd name="connsiteX5-6385" fmla="*/ 1863350 w 5781300"/>
                    <a:gd name="connsiteY5-6386" fmla="*/ 1266758 h 4619558"/>
                    <a:gd name="connsiteX6-6387" fmla="*/ 5310923 w 5781300"/>
                    <a:gd name="connsiteY6-6388" fmla="*/ 2380230 h 4619558"/>
                    <a:gd name="connsiteX7-6389" fmla="*/ 4070 w 5781300"/>
                    <a:gd name="connsiteY7-6390" fmla="*/ 4619558 h 4619558"/>
                    <a:gd name="connsiteX8-6391" fmla="*/ 58 w 5781300"/>
                    <a:gd name="connsiteY8-6392" fmla="*/ 3206516 h 4619558"/>
                    <a:gd name="connsiteX9-6393" fmla="*/ 3644048 w 5781300"/>
                    <a:gd name="connsiteY9-6394" fmla="*/ 2289267 h 4619558"/>
                    <a:gd name="connsiteX10-6395" fmla="*/ 575093 w 5781300"/>
                    <a:gd name="connsiteY10-6396" fmla="*/ 1448209 h 4619558"/>
                    <a:gd name="connsiteX11-6397" fmla="*/ 2665052 w 5781300"/>
                    <a:gd name="connsiteY11-6398" fmla="*/ 665090 h 4619558"/>
                    <a:gd name="connsiteX12-6399" fmla="*/ 1340427 w 5781300"/>
                    <a:gd name="connsiteY12-6400" fmla="*/ 463324 h 4619558"/>
                    <a:gd name="connsiteX13-6401" fmla="*/ 2097802 w 5781300"/>
                    <a:gd name="connsiteY13-6402" fmla="*/ 190267 h 4619558"/>
                    <a:gd name="connsiteX14-6403" fmla="*/ 5779796 w 5781300"/>
                    <a:gd name="connsiteY14-6404" fmla="*/ 0 h 4619558"/>
                    <a:gd name="connsiteX0-6405" fmla="*/ 5779796 w 5781300"/>
                    <a:gd name="connsiteY0-6406" fmla="*/ 0 h 4619558"/>
                    <a:gd name="connsiteX1-6407" fmla="*/ 5781300 w 5781300"/>
                    <a:gd name="connsiteY1-6408" fmla="*/ 76636 h 4619558"/>
                    <a:gd name="connsiteX2-6409" fmla="*/ 5545711 w 5781300"/>
                    <a:gd name="connsiteY2-6410" fmla="*/ 85792 h 4619558"/>
                    <a:gd name="connsiteX3-6411" fmla="*/ 2176722 w 5781300"/>
                    <a:gd name="connsiteY3-6412" fmla="*/ 384266 h 4619558"/>
                    <a:gd name="connsiteX4-6413" fmla="*/ 3661670 w 5781300"/>
                    <a:gd name="connsiteY4-6414" fmla="*/ 687638 h 4619558"/>
                    <a:gd name="connsiteX5-6415" fmla="*/ 1863350 w 5781300"/>
                    <a:gd name="connsiteY5-6416" fmla="*/ 1266758 h 4619558"/>
                    <a:gd name="connsiteX6-6417" fmla="*/ 5310923 w 5781300"/>
                    <a:gd name="connsiteY6-6418" fmla="*/ 2380230 h 4619558"/>
                    <a:gd name="connsiteX7-6419" fmla="*/ 4070 w 5781300"/>
                    <a:gd name="connsiteY7-6420" fmla="*/ 4619558 h 4619558"/>
                    <a:gd name="connsiteX8-6421" fmla="*/ 58 w 5781300"/>
                    <a:gd name="connsiteY8-6422" fmla="*/ 3206516 h 4619558"/>
                    <a:gd name="connsiteX9-6423" fmla="*/ 3644048 w 5781300"/>
                    <a:gd name="connsiteY9-6424" fmla="*/ 2289267 h 4619558"/>
                    <a:gd name="connsiteX10-6425" fmla="*/ 575093 w 5781300"/>
                    <a:gd name="connsiteY10-6426" fmla="*/ 1448209 h 4619558"/>
                    <a:gd name="connsiteX11-6427" fmla="*/ 2665052 w 5781300"/>
                    <a:gd name="connsiteY11-6428" fmla="*/ 665090 h 4619558"/>
                    <a:gd name="connsiteX12-6429" fmla="*/ 1340427 w 5781300"/>
                    <a:gd name="connsiteY12-6430" fmla="*/ 463324 h 4619558"/>
                    <a:gd name="connsiteX13-6431" fmla="*/ 2097802 w 5781300"/>
                    <a:gd name="connsiteY13-6432" fmla="*/ 190267 h 4619558"/>
                    <a:gd name="connsiteX14-6433" fmla="*/ 5779796 w 5781300"/>
                    <a:gd name="connsiteY14-6434" fmla="*/ 0 h 4619558"/>
                    <a:gd name="connsiteX0-6435" fmla="*/ 5779796 w 5781300"/>
                    <a:gd name="connsiteY0-6436" fmla="*/ 0 h 4619558"/>
                    <a:gd name="connsiteX1-6437" fmla="*/ 5781300 w 5781300"/>
                    <a:gd name="connsiteY1-6438" fmla="*/ 76636 h 4619558"/>
                    <a:gd name="connsiteX2-6439" fmla="*/ 5545711 w 5781300"/>
                    <a:gd name="connsiteY2-6440" fmla="*/ 85792 h 4619558"/>
                    <a:gd name="connsiteX3-6441" fmla="*/ 2176722 w 5781300"/>
                    <a:gd name="connsiteY3-6442" fmla="*/ 384266 h 4619558"/>
                    <a:gd name="connsiteX4-6443" fmla="*/ 3661670 w 5781300"/>
                    <a:gd name="connsiteY4-6444" fmla="*/ 687638 h 4619558"/>
                    <a:gd name="connsiteX5-6445" fmla="*/ 1863350 w 5781300"/>
                    <a:gd name="connsiteY5-6446" fmla="*/ 1266758 h 4619558"/>
                    <a:gd name="connsiteX6-6447" fmla="*/ 5310923 w 5781300"/>
                    <a:gd name="connsiteY6-6448" fmla="*/ 2380230 h 4619558"/>
                    <a:gd name="connsiteX7-6449" fmla="*/ 4070 w 5781300"/>
                    <a:gd name="connsiteY7-6450" fmla="*/ 4619558 h 4619558"/>
                    <a:gd name="connsiteX8-6451" fmla="*/ 58 w 5781300"/>
                    <a:gd name="connsiteY8-6452" fmla="*/ 3206516 h 4619558"/>
                    <a:gd name="connsiteX9-6453" fmla="*/ 3644048 w 5781300"/>
                    <a:gd name="connsiteY9-6454" fmla="*/ 2289267 h 4619558"/>
                    <a:gd name="connsiteX10-6455" fmla="*/ 575093 w 5781300"/>
                    <a:gd name="connsiteY10-6456" fmla="*/ 1448209 h 4619558"/>
                    <a:gd name="connsiteX11-6457" fmla="*/ 2665052 w 5781300"/>
                    <a:gd name="connsiteY11-6458" fmla="*/ 665090 h 4619558"/>
                    <a:gd name="connsiteX12-6459" fmla="*/ 1340427 w 5781300"/>
                    <a:gd name="connsiteY12-6460" fmla="*/ 463324 h 4619558"/>
                    <a:gd name="connsiteX13-6461" fmla="*/ 2097802 w 5781300"/>
                    <a:gd name="connsiteY13-6462" fmla="*/ 190267 h 4619558"/>
                    <a:gd name="connsiteX14-6463" fmla="*/ 5779796 w 5781300"/>
                    <a:gd name="connsiteY14-6464" fmla="*/ 0 h 4619558"/>
                    <a:gd name="connsiteX0-6465" fmla="*/ 5779796 w 5781300"/>
                    <a:gd name="connsiteY0-6466" fmla="*/ 0 h 4619558"/>
                    <a:gd name="connsiteX1-6467" fmla="*/ 5781300 w 5781300"/>
                    <a:gd name="connsiteY1-6468" fmla="*/ 76636 h 4619558"/>
                    <a:gd name="connsiteX2-6469" fmla="*/ 5545711 w 5781300"/>
                    <a:gd name="connsiteY2-6470" fmla="*/ 85792 h 4619558"/>
                    <a:gd name="connsiteX3-6471" fmla="*/ 2176722 w 5781300"/>
                    <a:gd name="connsiteY3-6472" fmla="*/ 384266 h 4619558"/>
                    <a:gd name="connsiteX4-6473" fmla="*/ 3661670 w 5781300"/>
                    <a:gd name="connsiteY4-6474" fmla="*/ 687638 h 4619558"/>
                    <a:gd name="connsiteX5-6475" fmla="*/ 1863350 w 5781300"/>
                    <a:gd name="connsiteY5-6476" fmla="*/ 1266758 h 4619558"/>
                    <a:gd name="connsiteX6-6477" fmla="*/ 5310923 w 5781300"/>
                    <a:gd name="connsiteY6-6478" fmla="*/ 2380230 h 4619558"/>
                    <a:gd name="connsiteX7-6479" fmla="*/ 4070 w 5781300"/>
                    <a:gd name="connsiteY7-6480" fmla="*/ 4619558 h 4619558"/>
                    <a:gd name="connsiteX8-6481" fmla="*/ 58 w 5781300"/>
                    <a:gd name="connsiteY8-6482" fmla="*/ 3206516 h 4619558"/>
                    <a:gd name="connsiteX9-6483" fmla="*/ 3644048 w 5781300"/>
                    <a:gd name="connsiteY9-6484" fmla="*/ 2289267 h 4619558"/>
                    <a:gd name="connsiteX10-6485" fmla="*/ 575093 w 5781300"/>
                    <a:gd name="connsiteY10-6486" fmla="*/ 1448209 h 4619558"/>
                    <a:gd name="connsiteX11-6487" fmla="*/ 2665052 w 5781300"/>
                    <a:gd name="connsiteY11-6488" fmla="*/ 665090 h 4619558"/>
                    <a:gd name="connsiteX12-6489" fmla="*/ 1340427 w 5781300"/>
                    <a:gd name="connsiteY12-6490" fmla="*/ 463324 h 4619558"/>
                    <a:gd name="connsiteX13-6491" fmla="*/ 2097802 w 5781300"/>
                    <a:gd name="connsiteY13-6492" fmla="*/ 190267 h 4619558"/>
                    <a:gd name="connsiteX14-6493" fmla="*/ 5779796 w 5781300"/>
                    <a:gd name="connsiteY14-6494" fmla="*/ 0 h 4619558"/>
                    <a:gd name="connsiteX0-6495" fmla="*/ 5779796 w 5781300"/>
                    <a:gd name="connsiteY0-6496" fmla="*/ 0 h 4619558"/>
                    <a:gd name="connsiteX1-6497" fmla="*/ 5781300 w 5781300"/>
                    <a:gd name="connsiteY1-6498" fmla="*/ 76636 h 4619558"/>
                    <a:gd name="connsiteX2-6499" fmla="*/ 5545711 w 5781300"/>
                    <a:gd name="connsiteY2-6500" fmla="*/ 85792 h 4619558"/>
                    <a:gd name="connsiteX3-6501" fmla="*/ 2176722 w 5781300"/>
                    <a:gd name="connsiteY3-6502" fmla="*/ 384266 h 4619558"/>
                    <a:gd name="connsiteX4-6503" fmla="*/ 3661670 w 5781300"/>
                    <a:gd name="connsiteY4-6504" fmla="*/ 687638 h 4619558"/>
                    <a:gd name="connsiteX5-6505" fmla="*/ 1863350 w 5781300"/>
                    <a:gd name="connsiteY5-6506" fmla="*/ 1266758 h 4619558"/>
                    <a:gd name="connsiteX6-6507" fmla="*/ 5310923 w 5781300"/>
                    <a:gd name="connsiteY6-6508" fmla="*/ 2380230 h 4619558"/>
                    <a:gd name="connsiteX7-6509" fmla="*/ 4070 w 5781300"/>
                    <a:gd name="connsiteY7-6510" fmla="*/ 4619558 h 4619558"/>
                    <a:gd name="connsiteX8-6511" fmla="*/ 58 w 5781300"/>
                    <a:gd name="connsiteY8-6512" fmla="*/ 3206516 h 4619558"/>
                    <a:gd name="connsiteX9-6513" fmla="*/ 3644048 w 5781300"/>
                    <a:gd name="connsiteY9-6514" fmla="*/ 2289267 h 4619558"/>
                    <a:gd name="connsiteX10-6515" fmla="*/ 575093 w 5781300"/>
                    <a:gd name="connsiteY10-6516" fmla="*/ 1448209 h 4619558"/>
                    <a:gd name="connsiteX11-6517" fmla="*/ 2665052 w 5781300"/>
                    <a:gd name="connsiteY11-6518" fmla="*/ 665090 h 4619558"/>
                    <a:gd name="connsiteX12-6519" fmla="*/ 1340427 w 5781300"/>
                    <a:gd name="connsiteY12-6520" fmla="*/ 463324 h 4619558"/>
                    <a:gd name="connsiteX13-6521" fmla="*/ 2097802 w 5781300"/>
                    <a:gd name="connsiteY13-6522" fmla="*/ 190267 h 4619558"/>
                    <a:gd name="connsiteX14-6523" fmla="*/ 5779796 w 5781300"/>
                    <a:gd name="connsiteY14-6524" fmla="*/ 0 h 4619558"/>
                    <a:gd name="connsiteX0-6525" fmla="*/ 5779796 w 5781300"/>
                    <a:gd name="connsiteY0-6526" fmla="*/ 0 h 4619558"/>
                    <a:gd name="connsiteX1-6527" fmla="*/ 5781300 w 5781300"/>
                    <a:gd name="connsiteY1-6528" fmla="*/ 76636 h 4619558"/>
                    <a:gd name="connsiteX2-6529" fmla="*/ 5545711 w 5781300"/>
                    <a:gd name="connsiteY2-6530" fmla="*/ 85792 h 4619558"/>
                    <a:gd name="connsiteX3-6531" fmla="*/ 2176722 w 5781300"/>
                    <a:gd name="connsiteY3-6532" fmla="*/ 384266 h 4619558"/>
                    <a:gd name="connsiteX4-6533" fmla="*/ 3661670 w 5781300"/>
                    <a:gd name="connsiteY4-6534" fmla="*/ 687638 h 4619558"/>
                    <a:gd name="connsiteX5-6535" fmla="*/ 1863350 w 5781300"/>
                    <a:gd name="connsiteY5-6536" fmla="*/ 1266758 h 4619558"/>
                    <a:gd name="connsiteX6-6537" fmla="*/ 5310923 w 5781300"/>
                    <a:gd name="connsiteY6-6538" fmla="*/ 2380230 h 4619558"/>
                    <a:gd name="connsiteX7-6539" fmla="*/ 4070 w 5781300"/>
                    <a:gd name="connsiteY7-6540" fmla="*/ 4619558 h 4619558"/>
                    <a:gd name="connsiteX8-6541" fmla="*/ 58 w 5781300"/>
                    <a:gd name="connsiteY8-6542" fmla="*/ 3206516 h 4619558"/>
                    <a:gd name="connsiteX9-6543" fmla="*/ 3644048 w 5781300"/>
                    <a:gd name="connsiteY9-6544" fmla="*/ 2289267 h 4619558"/>
                    <a:gd name="connsiteX10-6545" fmla="*/ 575093 w 5781300"/>
                    <a:gd name="connsiteY10-6546" fmla="*/ 1448209 h 4619558"/>
                    <a:gd name="connsiteX11-6547" fmla="*/ 2665052 w 5781300"/>
                    <a:gd name="connsiteY11-6548" fmla="*/ 665090 h 4619558"/>
                    <a:gd name="connsiteX12-6549" fmla="*/ 1340427 w 5781300"/>
                    <a:gd name="connsiteY12-6550" fmla="*/ 463324 h 4619558"/>
                    <a:gd name="connsiteX13-6551" fmla="*/ 2097802 w 5781300"/>
                    <a:gd name="connsiteY13-6552" fmla="*/ 190267 h 4619558"/>
                    <a:gd name="connsiteX14-6553" fmla="*/ 5779796 w 5781300"/>
                    <a:gd name="connsiteY14-6554" fmla="*/ 0 h 4619558"/>
                    <a:gd name="connsiteX0-6555" fmla="*/ 5779796 w 5781300"/>
                    <a:gd name="connsiteY0-6556" fmla="*/ 0 h 4619558"/>
                    <a:gd name="connsiteX1-6557" fmla="*/ 5781300 w 5781300"/>
                    <a:gd name="connsiteY1-6558" fmla="*/ 76636 h 4619558"/>
                    <a:gd name="connsiteX2-6559" fmla="*/ 5545711 w 5781300"/>
                    <a:gd name="connsiteY2-6560" fmla="*/ 85792 h 4619558"/>
                    <a:gd name="connsiteX3-6561" fmla="*/ 2176722 w 5781300"/>
                    <a:gd name="connsiteY3-6562" fmla="*/ 384266 h 4619558"/>
                    <a:gd name="connsiteX4-6563" fmla="*/ 3661670 w 5781300"/>
                    <a:gd name="connsiteY4-6564" fmla="*/ 687638 h 4619558"/>
                    <a:gd name="connsiteX5-6565" fmla="*/ 1863350 w 5781300"/>
                    <a:gd name="connsiteY5-6566" fmla="*/ 1266758 h 4619558"/>
                    <a:gd name="connsiteX6-6567" fmla="*/ 5310923 w 5781300"/>
                    <a:gd name="connsiteY6-6568" fmla="*/ 2380230 h 4619558"/>
                    <a:gd name="connsiteX7-6569" fmla="*/ 4070 w 5781300"/>
                    <a:gd name="connsiteY7-6570" fmla="*/ 4619558 h 4619558"/>
                    <a:gd name="connsiteX8-6571" fmla="*/ 58 w 5781300"/>
                    <a:gd name="connsiteY8-6572" fmla="*/ 3206516 h 4619558"/>
                    <a:gd name="connsiteX9-6573" fmla="*/ 3644048 w 5781300"/>
                    <a:gd name="connsiteY9-6574" fmla="*/ 2289267 h 4619558"/>
                    <a:gd name="connsiteX10-6575" fmla="*/ 575093 w 5781300"/>
                    <a:gd name="connsiteY10-6576" fmla="*/ 1448209 h 4619558"/>
                    <a:gd name="connsiteX11-6577" fmla="*/ 2665052 w 5781300"/>
                    <a:gd name="connsiteY11-6578" fmla="*/ 665090 h 4619558"/>
                    <a:gd name="connsiteX12-6579" fmla="*/ 1340427 w 5781300"/>
                    <a:gd name="connsiteY12-6580" fmla="*/ 463324 h 4619558"/>
                    <a:gd name="connsiteX13-6581" fmla="*/ 2097802 w 5781300"/>
                    <a:gd name="connsiteY13-6582" fmla="*/ 190267 h 4619558"/>
                    <a:gd name="connsiteX14-6583" fmla="*/ 5779796 w 5781300"/>
                    <a:gd name="connsiteY14-6584" fmla="*/ 0 h 4619558"/>
                    <a:gd name="connsiteX0-6585" fmla="*/ 5779796 w 5781300"/>
                    <a:gd name="connsiteY0-6586" fmla="*/ 0 h 4619558"/>
                    <a:gd name="connsiteX1-6587" fmla="*/ 5781300 w 5781300"/>
                    <a:gd name="connsiteY1-6588" fmla="*/ 76636 h 4619558"/>
                    <a:gd name="connsiteX2-6589" fmla="*/ 5545711 w 5781300"/>
                    <a:gd name="connsiteY2-6590" fmla="*/ 85792 h 4619558"/>
                    <a:gd name="connsiteX3-6591" fmla="*/ 2176722 w 5781300"/>
                    <a:gd name="connsiteY3-6592" fmla="*/ 384266 h 4619558"/>
                    <a:gd name="connsiteX4-6593" fmla="*/ 3661670 w 5781300"/>
                    <a:gd name="connsiteY4-6594" fmla="*/ 687638 h 4619558"/>
                    <a:gd name="connsiteX5-6595" fmla="*/ 1863350 w 5781300"/>
                    <a:gd name="connsiteY5-6596" fmla="*/ 1266758 h 4619558"/>
                    <a:gd name="connsiteX6-6597" fmla="*/ 5310923 w 5781300"/>
                    <a:gd name="connsiteY6-6598" fmla="*/ 2380230 h 4619558"/>
                    <a:gd name="connsiteX7-6599" fmla="*/ 4070 w 5781300"/>
                    <a:gd name="connsiteY7-6600" fmla="*/ 4619558 h 4619558"/>
                    <a:gd name="connsiteX8-6601" fmla="*/ 58 w 5781300"/>
                    <a:gd name="connsiteY8-6602" fmla="*/ 3206516 h 4619558"/>
                    <a:gd name="connsiteX9-6603" fmla="*/ 3644048 w 5781300"/>
                    <a:gd name="connsiteY9-6604" fmla="*/ 2289267 h 4619558"/>
                    <a:gd name="connsiteX10-6605" fmla="*/ 575093 w 5781300"/>
                    <a:gd name="connsiteY10-6606" fmla="*/ 1448209 h 4619558"/>
                    <a:gd name="connsiteX11-6607" fmla="*/ 2665052 w 5781300"/>
                    <a:gd name="connsiteY11-6608" fmla="*/ 665090 h 4619558"/>
                    <a:gd name="connsiteX12-6609" fmla="*/ 1340427 w 5781300"/>
                    <a:gd name="connsiteY12-6610" fmla="*/ 463324 h 4619558"/>
                    <a:gd name="connsiteX13-6611" fmla="*/ 2097802 w 5781300"/>
                    <a:gd name="connsiteY13-6612" fmla="*/ 190267 h 4619558"/>
                    <a:gd name="connsiteX14-6613" fmla="*/ 5779796 w 5781300"/>
                    <a:gd name="connsiteY14-6614" fmla="*/ 0 h 4619558"/>
                    <a:gd name="connsiteX0-6615" fmla="*/ 5779796 w 5781300"/>
                    <a:gd name="connsiteY0-6616" fmla="*/ 0 h 4619558"/>
                    <a:gd name="connsiteX1-6617" fmla="*/ 5781300 w 5781300"/>
                    <a:gd name="connsiteY1-6618" fmla="*/ 76636 h 4619558"/>
                    <a:gd name="connsiteX2-6619" fmla="*/ 5545711 w 5781300"/>
                    <a:gd name="connsiteY2-6620" fmla="*/ 85792 h 4619558"/>
                    <a:gd name="connsiteX3-6621" fmla="*/ 2176722 w 5781300"/>
                    <a:gd name="connsiteY3-6622" fmla="*/ 384266 h 4619558"/>
                    <a:gd name="connsiteX4-6623" fmla="*/ 3661670 w 5781300"/>
                    <a:gd name="connsiteY4-6624" fmla="*/ 687638 h 4619558"/>
                    <a:gd name="connsiteX5-6625" fmla="*/ 1863350 w 5781300"/>
                    <a:gd name="connsiteY5-6626" fmla="*/ 1266758 h 4619558"/>
                    <a:gd name="connsiteX6-6627" fmla="*/ 5310923 w 5781300"/>
                    <a:gd name="connsiteY6-6628" fmla="*/ 2380230 h 4619558"/>
                    <a:gd name="connsiteX7-6629" fmla="*/ 4070 w 5781300"/>
                    <a:gd name="connsiteY7-6630" fmla="*/ 4619558 h 4619558"/>
                    <a:gd name="connsiteX8-6631" fmla="*/ 58 w 5781300"/>
                    <a:gd name="connsiteY8-6632" fmla="*/ 3206516 h 4619558"/>
                    <a:gd name="connsiteX9-6633" fmla="*/ 3644048 w 5781300"/>
                    <a:gd name="connsiteY9-6634" fmla="*/ 2289267 h 4619558"/>
                    <a:gd name="connsiteX10-6635" fmla="*/ 575093 w 5781300"/>
                    <a:gd name="connsiteY10-6636" fmla="*/ 1448209 h 4619558"/>
                    <a:gd name="connsiteX11-6637" fmla="*/ 2665052 w 5781300"/>
                    <a:gd name="connsiteY11-6638" fmla="*/ 665090 h 4619558"/>
                    <a:gd name="connsiteX12-6639" fmla="*/ 1340427 w 5781300"/>
                    <a:gd name="connsiteY12-6640" fmla="*/ 463324 h 4619558"/>
                    <a:gd name="connsiteX13-6641" fmla="*/ 2097802 w 5781300"/>
                    <a:gd name="connsiteY13-6642" fmla="*/ 190267 h 4619558"/>
                    <a:gd name="connsiteX14-6643" fmla="*/ 5779796 w 5781300"/>
                    <a:gd name="connsiteY14-6644" fmla="*/ 0 h 4619558"/>
                    <a:gd name="connsiteX0-6645" fmla="*/ 5779796 w 5781300"/>
                    <a:gd name="connsiteY0-6646" fmla="*/ 0 h 4619558"/>
                    <a:gd name="connsiteX1-6647" fmla="*/ 5781300 w 5781300"/>
                    <a:gd name="connsiteY1-6648" fmla="*/ 76636 h 4619558"/>
                    <a:gd name="connsiteX2-6649" fmla="*/ 5545711 w 5781300"/>
                    <a:gd name="connsiteY2-6650" fmla="*/ 85792 h 4619558"/>
                    <a:gd name="connsiteX3-6651" fmla="*/ 2176722 w 5781300"/>
                    <a:gd name="connsiteY3-6652" fmla="*/ 384266 h 4619558"/>
                    <a:gd name="connsiteX4-6653" fmla="*/ 3661670 w 5781300"/>
                    <a:gd name="connsiteY4-6654" fmla="*/ 687638 h 4619558"/>
                    <a:gd name="connsiteX5-6655" fmla="*/ 1863350 w 5781300"/>
                    <a:gd name="connsiteY5-6656" fmla="*/ 1266758 h 4619558"/>
                    <a:gd name="connsiteX6-6657" fmla="*/ 5310923 w 5781300"/>
                    <a:gd name="connsiteY6-6658" fmla="*/ 2380230 h 4619558"/>
                    <a:gd name="connsiteX7-6659" fmla="*/ 4070 w 5781300"/>
                    <a:gd name="connsiteY7-6660" fmla="*/ 4619558 h 4619558"/>
                    <a:gd name="connsiteX8-6661" fmla="*/ 58 w 5781300"/>
                    <a:gd name="connsiteY8-6662" fmla="*/ 3206516 h 4619558"/>
                    <a:gd name="connsiteX9-6663" fmla="*/ 3644048 w 5781300"/>
                    <a:gd name="connsiteY9-6664" fmla="*/ 2289267 h 4619558"/>
                    <a:gd name="connsiteX10-6665" fmla="*/ 575093 w 5781300"/>
                    <a:gd name="connsiteY10-6666" fmla="*/ 1448209 h 4619558"/>
                    <a:gd name="connsiteX11-6667" fmla="*/ 2665052 w 5781300"/>
                    <a:gd name="connsiteY11-6668" fmla="*/ 665090 h 4619558"/>
                    <a:gd name="connsiteX12-6669" fmla="*/ 1340427 w 5781300"/>
                    <a:gd name="connsiteY12-6670" fmla="*/ 463324 h 4619558"/>
                    <a:gd name="connsiteX13-6671" fmla="*/ 2097802 w 5781300"/>
                    <a:gd name="connsiteY13-6672" fmla="*/ 190267 h 4619558"/>
                    <a:gd name="connsiteX14-6673" fmla="*/ 5779796 w 5781300"/>
                    <a:gd name="connsiteY14-6674" fmla="*/ 0 h 4619558"/>
                    <a:gd name="connsiteX0-6675" fmla="*/ 5779796 w 5781300"/>
                    <a:gd name="connsiteY0-6676" fmla="*/ 0 h 4619558"/>
                    <a:gd name="connsiteX1-6677" fmla="*/ 5781300 w 5781300"/>
                    <a:gd name="connsiteY1-6678" fmla="*/ 76636 h 4619558"/>
                    <a:gd name="connsiteX2-6679" fmla="*/ 5545711 w 5781300"/>
                    <a:gd name="connsiteY2-6680" fmla="*/ 85792 h 4619558"/>
                    <a:gd name="connsiteX3-6681" fmla="*/ 2176722 w 5781300"/>
                    <a:gd name="connsiteY3-6682" fmla="*/ 384266 h 4619558"/>
                    <a:gd name="connsiteX4-6683" fmla="*/ 3661670 w 5781300"/>
                    <a:gd name="connsiteY4-6684" fmla="*/ 687638 h 4619558"/>
                    <a:gd name="connsiteX5-6685" fmla="*/ 1863350 w 5781300"/>
                    <a:gd name="connsiteY5-6686" fmla="*/ 1266758 h 4619558"/>
                    <a:gd name="connsiteX6-6687" fmla="*/ 5310923 w 5781300"/>
                    <a:gd name="connsiteY6-6688" fmla="*/ 2380230 h 4619558"/>
                    <a:gd name="connsiteX7-6689" fmla="*/ 4070 w 5781300"/>
                    <a:gd name="connsiteY7-6690" fmla="*/ 4619558 h 4619558"/>
                    <a:gd name="connsiteX8-6691" fmla="*/ 58 w 5781300"/>
                    <a:gd name="connsiteY8-6692" fmla="*/ 3206516 h 4619558"/>
                    <a:gd name="connsiteX9-6693" fmla="*/ 3644048 w 5781300"/>
                    <a:gd name="connsiteY9-6694" fmla="*/ 2289267 h 4619558"/>
                    <a:gd name="connsiteX10-6695" fmla="*/ 575093 w 5781300"/>
                    <a:gd name="connsiteY10-6696" fmla="*/ 1448209 h 4619558"/>
                    <a:gd name="connsiteX11-6697" fmla="*/ 2665052 w 5781300"/>
                    <a:gd name="connsiteY11-6698" fmla="*/ 665090 h 4619558"/>
                    <a:gd name="connsiteX12-6699" fmla="*/ 1340427 w 5781300"/>
                    <a:gd name="connsiteY12-6700" fmla="*/ 463324 h 4619558"/>
                    <a:gd name="connsiteX13-6701" fmla="*/ 2097802 w 5781300"/>
                    <a:gd name="connsiteY13-6702" fmla="*/ 190267 h 4619558"/>
                    <a:gd name="connsiteX14-6703" fmla="*/ 5779796 w 5781300"/>
                    <a:gd name="connsiteY14-6704" fmla="*/ 0 h 4619558"/>
                    <a:gd name="connsiteX0-6705" fmla="*/ 5779796 w 5781300"/>
                    <a:gd name="connsiteY0-6706" fmla="*/ 0 h 4619558"/>
                    <a:gd name="connsiteX1-6707" fmla="*/ 5781300 w 5781300"/>
                    <a:gd name="connsiteY1-6708" fmla="*/ 76636 h 4619558"/>
                    <a:gd name="connsiteX2-6709" fmla="*/ 5545711 w 5781300"/>
                    <a:gd name="connsiteY2-6710" fmla="*/ 85792 h 4619558"/>
                    <a:gd name="connsiteX3-6711" fmla="*/ 2176722 w 5781300"/>
                    <a:gd name="connsiteY3-6712" fmla="*/ 384266 h 4619558"/>
                    <a:gd name="connsiteX4-6713" fmla="*/ 3661670 w 5781300"/>
                    <a:gd name="connsiteY4-6714" fmla="*/ 687638 h 4619558"/>
                    <a:gd name="connsiteX5-6715" fmla="*/ 1863350 w 5781300"/>
                    <a:gd name="connsiteY5-6716" fmla="*/ 1266758 h 4619558"/>
                    <a:gd name="connsiteX6-6717" fmla="*/ 5310923 w 5781300"/>
                    <a:gd name="connsiteY6-6718" fmla="*/ 2380230 h 4619558"/>
                    <a:gd name="connsiteX7-6719" fmla="*/ 4070 w 5781300"/>
                    <a:gd name="connsiteY7-6720" fmla="*/ 4619558 h 4619558"/>
                    <a:gd name="connsiteX8-6721" fmla="*/ 58 w 5781300"/>
                    <a:gd name="connsiteY8-6722" fmla="*/ 3206516 h 4619558"/>
                    <a:gd name="connsiteX9-6723" fmla="*/ 3644048 w 5781300"/>
                    <a:gd name="connsiteY9-6724" fmla="*/ 2289267 h 4619558"/>
                    <a:gd name="connsiteX10-6725" fmla="*/ 575093 w 5781300"/>
                    <a:gd name="connsiteY10-6726" fmla="*/ 1448209 h 4619558"/>
                    <a:gd name="connsiteX11-6727" fmla="*/ 2665052 w 5781300"/>
                    <a:gd name="connsiteY11-6728" fmla="*/ 665090 h 4619558"/>
                    <a:gd name="connsiteX12-6729" fmla="*/ 1340427 w 5781300"/>
                    <a:gd name="connsiteY12-6730" fmla="*/ 463324 h 4619558"/>
                    <a:gd name="connsiteX13-6731" fmla="*/ 2097802 w 5781300"/>
                    <a:gd name="connsiteY13-6732" fmla="*/ 190267 h 4619558"/>
                    <a:gd name="connsiteX14-6733" fmla="*/ 5779796 w 5781300"/>
                    <a:gd name="connsiteY14-6734" fmla="*/ 0 h 4619558"/>
                    <a:gd name="connsiteX0-6735" fmla="*/ 5779796 w 5781300"/>
                    <a:gd name="connsiteY0-6736" fmla="*/ 0 h 4619558"/>
                    <a:gd name="connsiteX1-6737" fmla="*/ 5781300 w 5781300"/>
                    <a:gd name="connsiteY1-6738" fmla="*/ 76636 h 4619558"/>
                    <a:gd name="connsiteX2-6739" fmla="*/ 5545711 w 5781300"/>
                    <a:gd name="connsiteY2-6740" fmla="*/ 85792 h 4619558"/>
                    <a:gd name="connsiteX3-6741" fmla="*/ 2176722 w 5781300"/>
                    <a:gd name="connsiteY3-6742" fmla="*/ 384266 h 4619558"/>
                    <a:gd name="connsiteX4-6743" fmla="*/ 3661670 w 5781300"/>
                    <a:gd name="connsiteY4-6744" fmla="*/ 687638 h 4619558"/>
                    <a:gd name="connsiteX5-6745" fmla="*/ 1863350 w 5781300"/>
                    <a:gd name="connsiteY5-6746" fmla="*/ 1266758 h 4619558"/>
                    <a:gd name="connsiteX6-6747" fmla="*/ 5310923 w 5781300"/>
                    <a:gd name="connsiteY6-6748" fmla="*/ 2380230 h 4619558"/>
                    <a:gd name="connsiteX7-6749" fmla="*/ 4070 w 5781300"/>
                    <a:gd name="connsiteY7-6750" fmla="*/ 4619558 h 4619558"/>
                    <a:gd name="connsiteX8-6751" fmla="*/ 58 w 5781300"/>
                    <a:gd name="connsiteY8-6752" fmla="*/ 3206516 h 4619558"/>
                    <a:gd name="connsiteX9-6753" fmla="*/ 3644048 w 5781300"/>
                    <a:gd name="connsiteY9-6754" fmla="*/ 2289267 h 4619558"/>
                    <a:gd name="connsiteX10-6755" fmla="*/ 575093 w 5781300"/>
                    <a:gd name="connsiteY10-6756" fmla="*/ 1448209 h 4619558"/>
                    <a:gd name="connsiteX11-6757" fmla="*/ 2665052 w 5781300"/>
                    <a:gd name="connsiteY11-6758" fmla="*/ 665090 h 4619558"/>
                    <a:gd name="connsiteX12-6759" fmla="*/ 1340427 w 5781300"/>
                    <a:gd name="connsiteY12-6760" fmla="*/ 463324 h 4619558"/>
                    <a:gd name="connsiteX13-6761" fmla="*/ 2097802 w 5781300"/>
                    <a:gd name="connsiteY13-6762" fmla="*/ 190267 h 4619558"/>
                    <a:gd name="connsiteX14-6763" fmla="*/ 5779796 w 5781300"/>
                    <a:gd name="connsiteY14-6764" fmla="*/ 0 h 4619558"/>
                    <a:gd name="connsiteX0-6765" fmla="*/ 5779796 w 5781300"/>
                    <a:gd name="connsiteY0-6766" fmla="*/ 0 h 4619558"/>
                    <a:gd name="connsiteX1-6767" fmla="*/ 5781300 w 5781300"/>
                    <a:gd name="connsiteY1-6768" fmla="*/ 76636 h 4619558"/>
                    <a:gd name="connsiteX2-6769" fmla="*/ 5545711 w 5781300"/>
                    <a:gd name="connsiteY2-6770" fmla="*/ 85792 h 4619558"/>
                    <a:gd name="connsiteX3-6771" fmla="*/ 2176722 w 5781300"/>
                    <a:gd name="connsiteY3-6772" fmla="*/ 384266 h 4619558"/>
                    <a:gd name="connsiteX4-6773" fmla="*/ 3661670 w 5781300"/>
                    <a:gd name="connsiteY4-6774" fmla="*/ 687638 h 4619558"/>
                    <a:gd name="connsiteX5-6775" fmla="*/ 1863350 w 5781300"/>
                    <a:gd name="connsiteY5-6776" fmla="*/ 1266758 h 4619558"/>
                    <a:gd name="connsiteX6-6777" fmla="*/ 5310923 w 5781300"/>
                    <a:gd name="connsiteY6-6778" fmla="*/ 2380230 h 4619558"/>
                    <a:gd name="connsiteX7-6779" fmla="*/ 4070 w 5781300"/>
                    <a:gd name="connsiteY7-6780" fmla="*/ 4619558 h 4619558"/>
                    <a:gd name="connsiteX8-6781" fmla="*/ 58 w 5781300"/>
                    <a:gd name="connsiteY8-6782" fmla="*/ 3206516 h 4619558"/>
                    <a:gd name="connsiteX9-6783" fmla="*/ 3644048 w 5781300"/>
                    <a:gd name="connsiteY9-6784" fmla="*/ 2289267 h 4619558"/>
                    <a:gd name="connsiteX10-6785" fmla="*/ 575093 w 5781300"/>
                    <a:gd name="connsiteY10-6786" fmla="*/ 1448209 h 4619558"/>
                    <a:gd name="connsiteX11-6787" fmla="*/ 2665052 w 5781300"/>
                    <a:gd name="connsiteY11-6788" fmla="*/ 665090 h 4619558"/>
                    <a:gd name="connsiteX12-6789" fmla="*/ 1340427 w 5781300"/>
                    <a:gd name="connsiteY12-6790" fmla="*/ 463324 h 4619558"/>
                    <a:gd name="connsiteX13-6791" fmla="*/ 2097802 w 5781300"/>
                    <a:gd name="connsiteY13-6792" fmla="*/ 190267 h 4619558"/>
                    <a:gd name="connsiteX14-6793" fmla="*/ 5779796 w 5781300"/>
                    <a:gd name="connsiteY14-6794" fmla="*/ 0 h 4619558"/>
                    <a:gd name="connsiteX0-6795" fmla="*/ 5779796 w 5781300"/>
                    <a:gd name="connsiteY0-6796" fmla="*/ 0 h 4619558"/>
                    <a:gd name="connsiteX1-6797" fmla="*/ 5781300 w 5781300"/>
                    <a:gd name="connsiteY1-6798" fmla="*/ 76636 h 4619558"/>
                    <a:gd name="connsiteX2-6799" fmla="*/ 5545711 w 5781300"/>
                    <a:gd name="connsiteY2-6800" fmla="*/ 85792 h 4619558"/>
                    <a:gd name="connsiteX3-6801" fmla="*/ 2176722 w 5781300"/>
                    <a:gd name="connsiteY3-6802" fmla="*/ 384266 h 4619558"/>
                    <a:gd name="connsiteX4-6803" fmla="*/ 3661670 w 5781300"/>
                    <a:gd name="connsiteY4-6804" fmla="*/ 687638 h 4619558"/>
                    <a:gd name="connsiteX5-6805" fmla="*/ 1863350 w 5781300"/>
                    <a:gd name="connsiteY5-6806" fmla="*/ 1266758 h 4619558"/>
                    <a:gd name="connsiteX6-6807" fmla="*/ 5310923 w 5781300"/>
                    <a:gd name="connsiteY6-6808" fmla="*/ 2380230 h 4619558"/>
                    <a:gd name="connsiteX7-6809" fmla="*/ 4070 w 5781300"/>
                    <a:gd name="connsiteY7-6810" fmla="*/ 4619558 h 4619558"/>
                    <a:gd name="connsiteX8-6811" fmla="*/ 58 w 5781300"/>
                    <a:gd name="connsiteY8-6812" fmla="*/ 3206516 h 4619558"/>
                    <a:gd name="connsiteX9-6813" fmla="*/ 3644048 w 5781300"/>
                    <a:gd name="connsiteY9-6814" fmla="*/ 2289267 h 4619558"/>
                    <a:gd name="connsiteX10-6815" fmla="*/ 575093 w 5781300"/>
                    <a:gd name="connsiteY10-6816" fmla="*/ 1448209 h 4619558"/>
                    <a:gd name="connsiteX11-6817" fmla="*/ 2665052 w 5781300"/>
                    <a:gd name="connsiteY11-6818" fmla="*/ 665090 h 4619558"/>
                    <a:gd name="connsiteX12-6819" fmla="*/ 1340427 w 5781300"/>
                    <a:gd name="connsiteY12-6820" fmla="*/ 463324 h 4619558"/>
                    <a:gd name="connsiteX13-6821" fmla="*/ 2097802 w 5781300"/>
                    <a:gd name="connsiteY13-6822" fmla="*/ 190267 h 4619558"/>
                    <a:gd name="connsiteX14-6823" fmla="*/ 5779796 w 5781300"/>
                    <a:gd name="connsiteY14-6824" fmla="*/ 0 h 4619558"/>
                    <a:gd name="connsiteX0-6825" fmla="*/ 5779796 w 5781300"/>
                    <a:gd name="connsiteY0-6826" fmla="*/ 0 h 4619558"/>
                    <a:gd name="connsiteX1-6827" fmla="*/ 5781300 w 5781300"/>
                    <a:gd name="connsiteY1-6828" fmla="*/ 76636 h 4619558"/>
                    <a:gd name="connsiteX2-6829" fmla="*/ 5545711 w 5781300"/>
                    <a:gd name="connsiteY2-6830" fmla="*/ 85792 h 4619558"/>
                    <a:gd name="connsiteX3-6831" fmla="*/ 2176722 w 5781300"/>
                    <a:gd name="connsiteY3-6832" fmla="*/ 384266 h 4619558"/>
                    <a:gd name="connsiteX4-6833" fmla="*/ 3661670 w 5781300"/>
                    <a:gd name="connsiteY4-6834" fmla="*/ 687638 h 4619558"/>
                    <a:gd name="connsiteX5-6835" fmla="*/ 1863350 w 5781300"/>
                    <a:gd name="connsiteY5-6836" fmla="*/ 1266758 h 4619558"/>
                    <a:gd name="connsiteX6-6837" fmla="*/ 5310923 w 5781300"/>
                    <a:gd name="connsiteY6-6838" fmla="*/ 2380230 h 4619558"/>
                    <a:gd name="connsiteX7-6839" fmla="*/ 4070 w 5781300"/>
                    <a:gd name="connsiteY7-6840" fmla="*/ 4619558 h 4619558"/>
                    <a:gd name="connsiteX8-6841" fmla="*/ 58 w 5781300"/>
                    <a:gd name="connsiteY8-6842" fmla="*/ 3206516 h 4619558"/>
                    <a:gd name="connsiteX9-6843" fmla="*/ 3644048 w 5781300"/>
                    <a:gd name="connsiteY9-6844" fmla="*/ 2289267 h 4619558"/>
                    <a:gd name="connsiteX10-6845" fmla="*/ 575093 w 5781300"/>
                    <a:gd name="connsiteY10-6846" fmla="*/ 1448209 h 4619558"/>
                    <a:gd name="connsiteX11-6847" fmla="*/ 2665052 w 5781300"/>
                    <a:gd name="connsiteY11-6848" fmla="*/ 665090 h 4619558"/>
                    <a:gd name="connsiteX12-6849" fmla="*/ 1340427 w 5781300"/>
                    <a:gd name="connsiteY12-6850" fmla="*/ 463324 h 4619558"/>
                    <a:gd name="connsiteX13-6851" fmla="*/ 2097802 w 5781300"/>
                    <a:gd name="connsiteY13-6852" fmla="*/ 190267 h 4619558"/>
                    <a:gd name="connsiteX14-6853" fmla="*/ 5779796 w 5781300"/>
                    <a:gd name="connsiteY14-6854" fmla="*/ 0 h 4619558"/>
                    <a:gd name="connsiteX0-6855" fmla="*/ 5781744 w 5783248"/>
                    <a:gd name="connsiteY0-6856" fmla="*/ 0 h 4378392"/>
                    <a:gd name="connsiteX1-6857" fmla="*/ 5783248 w 5783248"/>
                    <a:gd name="connsiteY1-6858" fmla="*/ 76636 h 4378392"/>
                    <a:gd name="connsiteX2-6859" fmla="*/ 5547659 w 5783248"/>
                    <a:gd name="connsiteY2-6860" fmla="*/ 85792 h 4378392"/>
                    <a:gd name="connsiteX3-6861" fmla="*/ 2178670 w 5783248"/>
                    <a:gd name="connsiteY3-6862" fmla="*/ 384266 h 4378392"/>
                    <a:gd name="connsiteX4-6863" fmla="*/ 3663618 w 5783248"/>
                    <a:gd name="connsiteY4-6864" fmla="*/ 687638 h 4378392"/>
                    <a:gd name="connsiteX5-6865" fmla="*/ 1865298 w 5783248"/>
                    <a:gd name="connsiteY5-6866" fmla="*/ 1266758 h 4378392"/>
                    <a:gd name="connsiteX6-6867" fmla="*/ 5312871 w 5783248"/>
                    <a:gd name="connsiteY6-6868" fmla="*/ 2380230 h 4378392"/>
                    <a:gd name="connsiteX7-6869" fmla="*/ 0 w 5783248"/>
                    <a:gd name="connsiteY7-6870" fmla="*/ 4378392 h 4378392"/>
                    <a:gd name="connsiteX8-6871" fmla="*/ 2006 w 5783248"/>
                    <a:gd name="connsiteY8-6872" fmla="*/ 3206516 h 4378392"/>
                    <a:gd name="connsiteX9-6873" fmla="*/ 3645996 w 5783248"/>
                    <a:gd name="connsiteY9-6874" fmla="*/ 2289267 h 4378392"/>
                    <a:gd name="connsiteX10-6875" fmla="*/ 577041 w 5783248"/>
                    <a:gd name="connsiteY10-6876" fmla="*/ 1448209 h 4378392"/>
                    <a:gd name="connsiteX11-6877" fmla="*/ 2667000 w 5783248"/>
                    <a:gd name="connsiteY11-6878" fmla="*/ 665090 h 4378392"/>
                    <a:gd name="connsiteX12-6879" fmla="*/ 1342375 w 5783248"/>
                    <a:gd name="connsiteY12-6880" fmla="*/ 463324 h 4378392"/>
                    <a:gd name="connsiteX13-6881" fmla="*/ 2099750 w 5783248"/>
                    <a:gd name="connsiteY13-6882" fmla="*/ 190267 h 4378392"/>
                    <a:gd name="connsiteX14-6883" fmla="*/ 5781744 w 5783248"/>
                    <a:gd name="connsiteY14-6884" fmla="*/ 0 h 4378392"/>
                    <a:gd name="connsiteX0-6885" fmla="*/ 5781744 w 5783248"/>
                    <a:gd name="connsiteY0-6886" fmla="*/ 0 h 4524553"/>
                    <a:gd name="connsiteX1-6887" fmla="*/ 5783248 w 5783248"/>
                    <a:gd name="connsiteY1-6888" fmla="*/ 76636 h 4524553"/>
                    <a:gd name="connsiteX2-6889" fmla="*/ 5547659 w 5783248"/>
                    <a:gd name="connsiteY2-6890" fmla="*/ 85792 h 4524553"/>
                    <a:gd name="connsiteX3-6891" fmla="*/ 2178670 w 5783248"/>
                    <a:gd name="connsiteY3-6892" fmla="*/ 384266 h 4524553"/>
                    <a:gd name="connsiteX4-6893" fmla="*/ 3663618 w 5783248"/>
                    <a:gd name="connsiteY4-6894" fmla="*/ 687638 h 4524553"/>
                    <a:gd name="connsiteX5-6895" fmla="*/ 1865298 w 5783248"/>
                    <a:gd name="connsiteY5-6896" fmla="*/ 1266758 h 4524553"/>
                    <a:gd name="connsiteX6-6897" fmla="*/ 5312871 w 5783248"/>
                    <a:gd name="connsiteY6-6898" fmla="*/ 2380230 h 4524553"/>
                    <a:gd name="connsiteX7-6899" fmla="*/ 0 w 5783248"/>
                    <a:gd name="connsiteY7-6900" fmla="*/ 4524553 h 4524553"/>
                    <a:gd name="connsiteX8-6901" fmla="*/ 2006 w 5783248"/>
                    <a:gd name="connsiteY8-6902" fmla="*/ 3206516 h 4524553"/>
                    <a:gd name="connsiteX9-6903" fmla="*/ 3645996 w 5783248"/>
                    <a:gd name="connsiteY9-6904" fmla="*/ 2289267 h 4524553"/>
                    <a:gd name="connsiteX10-6905" fmla="*/ 577041 w 5783248"/>
                    <a:gd name="connsiteY10-6906" fmla="*/ 1448209 h 4524553"/>
                    <a:gd name="connsiteX11-6907" fmla="*/ 2667000 w 5783248"/>
                    <a:gd name="connsiteY11-6908" fmla="*/ 665090 h 4524553"/>
                    <a:gd name="connsiteX12-6909" fmla="*/ 1342375 w 5783248"/>
                    <a:gd name="connsiteY12-6910" fmla="*/ 463324 h 4524553"/>
                    <a:gd name="connsiteX13-6911" fmla="*/ 2099750 w 5783248"/>
                    <a:gd name="connsiteY13-6912" fmla="*/ 190267 h 4524553"/>
                    <a:gd name="connsiteX14-6913" fmla="*/ 5781744 w 5783248"/>
                    <a:gd name="connsiteY14-6914" fmla="*/ 0 h 4524553"/>
                    <a:gd name="connsiteX0-6915" fmla="*/ 5781744 w 5783248"/>
                    <a:gd name="connsiteY0-6916" fmla="*/ 0 h 4524553"/>
                    <a:gd name="connsiteX1-6917" fmla="*/ 5783248 w 5783248"/>
                    <a:gd name="connsiteY1-6918" fmla="*/ 76636 h 4524553"/>
                    <a:gd name="connsiteX2-6919" fmla="*/ 5547659 w 5783248"/>
                    <a:gd name="connsiteY2-6920" fmla="*/ 85792 h 4524553"/>
                    <a:gd name="connsiteX3-6921" fmla="*/ 2178670 w 5783248"/>
                    <a:gd name="connsiteY3-6922" fmla="*/ 384266 h 4524553"/>
                    <a:gd name="connsiteX4-6923" fmla="*/ 3663618 w 5783248"/>
                    <a:gd name="connsiteY4-6924" fmla="*/ 687638 h 4524553"/>
                    <a:gd name="connsiteX5-6925" fmla="*/ 1865298 w 5783248"/>
                    <a:gd name="connsiteY5-6926" fmla="*/ 1266758 h 4524553"/>
                    <a:gd name="connsiteX6-6927" fmla="*/ 5312871 w 5783248"/>
                    <a:gd name="connsiteY6-6928" fmla="*/ 2380230 h 4524553"/>
                    <a:gd name="connsiteX7-6929" fmla="*/ 0 w 5783248"/>
                    <a:gd name="connsiteY7-6930" fmla="*/ 4524553 h 4524553"/>
                    <a:gd name="connsiteX8-6931" fmla="*/ 2006 w 5783248"/>
                    <a:gd name="connsiteY8-6932" fmla="*/ 3206516 h 4524553"/>
                    <a:gd name="connsiteX9-6933" fmla="*/ 3645996 w 5783248"/>
                    <a:gd name="connsiteY9-6934" fmla="*/ 2289267 h 4524553"/>
                    <a:gd name="connsiteX10-6935" fmla="*/ 577041 w 5783248"/>
                    <a:gd name="connsiteY10-6936" fmla="*/ 1448209 h 4524553"/>
                    <a:gd name="connsiteX11-6937" fmla="*/ 2667000 w 5783248"/>
                    <a:gd name="connsiteY11-6938" fmla="*/ 665090 h 4524553"/>
                    <a:gd name="connsiteX12-6939" fmla="*/ 1342375 w 5783248"/>
                    <a:gd name="connsiteY12-6940" fmla="*/ 463324 h 4524553"/>
                    <a:gd name="connsiteX13-6941" fmla="*/ 2099750 w 5783248"/>
                    <a:gd name="connsiteY13-6942" fmla="*/ 190267 h 4524553"/>
                    <a:gd name="connsiteX14-6943" fmla="*/ 5781744 w 5783248"/>
                    <a:gd name="connsiteY14-6944" fmla="*/ 0 h 4524553"/>
                    <a:gd name="connsiteX0-6945" fmla="*/ 5781744 w 5783248"/>
                    <a:gd name="connsiteY0-6946" fmla="*/ 0 h 4524553"/>
                    <a:gd name="connsiteX1-6947" fmla="*/ 5783248 w 5783248"/>
                    <a:gd name="connsiteY1-6948" fmla="*/ 76636 h 4524553"/>
                    <a:gd name="connsiteX2-6949" fmla="*/ 5547659 w 5783248"/>
                    <a:gd name="connsiteY2-6950" fmla="*/ 85792 h 4524553"/>
                    <a:gd name="connsiteX3-6951" fmla="*/ 2178670 w 5783248"/>
                    <a:gd name="connsiteY3-6952" fmla="*/ 384266 h 4524553"/>
                    <a:gd name="connsiteX4-6953" fmla="*/ 3663618 w 5783248"/>
                    <a:gd name="connsiteY4-6954" fmla="*/ 687638 h 4524553"/>
                    <a:gd name="connsiteX5-6955" fmla="*/ 1865298 w 5783248"/>
                    <a:gd name="connsiteY5-6956" fmla="*/ 1266758 h 4524553"/>
                    <a:gd name="connsiteX6-6957" fmla="*/ 5312871 w 5783248"/>
                    <a:gd name="connsiteY6-6958" fmla="*/ 2380230 h 4524553"/>
                    <a:gd name="connsiteX7-6959" fmla="*/ 0 w 5783248"/>
                    <a:gd name="connsiteY7-6960" fmla="*/ 4524553 h 4524553"/>
                    <a:gd name="connsiteX8-6961" fmla="*/ 2006 w 5783248"/>
                    <a:gd name="connsiteY8-6962" fmla="*/ 3206516 h 4524553"/>
                    <a:gd name="connsiteX9-6963" fmla="*/ 3645996 w 5783248"/>
                    <a:gd name="connsiteY9-6964" fmla="*/ 2289267 h 4524553"/>
                    <a:gd name="connsiteX10-6965" fmla="*/ 577041 w 5783248"/>
                    <a:gd name="connsiteY10-6966" fmla="*/ 1448209 h 4524553"/>
                    <a:gd name="connsiteX11-6967" fmla="*/ 2667000 w 5783248"/>
                    <a:gd name="connsiteY11-6968" fmla="*/ 665090 h 4524553"/>
                    <a:gd name="connsiteX12-6969" fmla="*/ 1342375 w 5783248"/>
                    <a:gd name="connsiteY12-6970" fmla="*/ 463324 h 4524553"/>
                    <a:gd name="connsiteX13-6971" fmla="*/ 2099750 w 5783248"/>
                    <a:gd name="connsiteY13-6972" fmla="*/ 190267 h 4524553"/>
                    <a:gd name="connsiteX14-6973" fmla="*/ 5781744 w 5783248"/>
                    <a:gd name="connsiteY14-6974" fmla="*/ 0 h 4524553"/>
                    <a:gd name="connsiteX0-6975" fmla="*/ 5781744 w 5783248"/>
                    <a:gd name="connsiteY0-6976" fmla="*/ 0 h 4524553"/>
                    <a:gd name="connsiteX1-6977" fmla="*/ 5783248 w 5783248"/>
                    <a:gd name="connsiteY1-6978" fmla="*/ 76636 h 4524553"/>
                    <a:gd name="connsiteX2-6979" fmla="*/ 5547659 w 5783248"/>
                    <a:gd name="connsiteY2-6980" fmla="*/ 85792 h 4524553"/>
                    <a:gd name="connsiteX3-6981" fmla="*/ 2178670 w 5783248"/>
                    <a:gd name="connsiteY3-6982" fmla="*/ 384266 h 4524553"/>
                    <a:gd name="connsiteX4-6983" fmla="*/ 3663618 w 5783248"/>
                    <a:gd name="connsiteY4-6984" fmla="*/ 687638 h 4524553"/>
                    <a:gd name="connsiteX5-6985" fmla="*/ 1865298 w 5783248"/>
                    <a:gd name="connsiteY5-6986" fmla="*/ 1266758 h 4524553"/>
                    <a:gd name="connsiteX6-6987" fmla="*/ 5312871 w 5783248"/>
                    <a:gd name="connsiteY6-6988" fmla="*/ 2380230 h 4524553"/>
                    <a:gd name="connsiteX7-6989" fmla="*/ 0 w 5783248"/>
                    <a:gd name="connsiteY7-6990" fmla="*/ 4524553 h 4524553"/>
                    <a:gd name="connsiteX8-6991" fmla="*/ 2006 w 5783248"/>
                    <a:gd name="connsiteY8-6992" fmla="*/ 3206516 h 4524553"/>
                    <a:gd name="connsiteX9-6993" fmla="*/ 3645996 w 5783248"/>
                    <a:gd name="connsiteY9-6994" fmla="*/ 2289267 h 4524553"/>
                    <a:gd name="connsiteX10-6995" fmla="*/ 577041 w 5783248"/>
                    <a:gd name="connsiteY10-6996" fmla="*/ 1448209 h 4524553"/>
                    <a:gd name="connsiteX11-6997" fmla="*/ 2667000 w 5783248"/>
                    <a:gd name="connsiteY11-6998" fmla="*/ 665090 h 4524553"/>
                    <a:gd name="connsiteX12-6999" fmla="*/ 1342375 w 5783248"/>
                    <a:gd name="connsiteY12-7000" fmla="*/ 463324 h 4524553"/>
                    <a:gd name="connsiteX13-7001" fmla="*/ 2099750 w 5783248"/>
                    <a:gd name="connsiteY13-7002" fmla="*/ 190267 h 4524553"/>
                    <a:gd name="connsiteX14-7003" fmla="*/ 5781744 w 5783248"/>
                    <a:gd name="connsiteY14-7004" fmla="*/ 0 h 4524553"/>
                    <a:gd name="connsiteX0-7005" fmla="*/ 5781744 w 5783248"/>
                    <a:gd name="connsiteY0-7006" fmla="*/ 0 h 4524553"/>
                    <a:gd name="connsiteX1-7007" fmla="*/ 5783248 w 5783248"/>
                    <a:gd name="connsiteY1-7008" fmla="*/ 76636 h 4524553"/>
                    <a:gd name="connsiteX2-7009" fmla="*/ 5547659 w 5783248"/>
                    <a:gd name="connsiteY2-7010" fmla="*/ 85792 h 4524553"/>
                    <a:gd name="connsiteX3-7011" fmla="*/ 2178670 w 5783248"/>
                    <a:gd name="connsiteY3-7012" fmla="*/ 384266 h 4524553"/>
                    <a:gd name="connsiteX4-7013" fmla="*/ 3663618 w 5783248"/>
                    <a:gd name="connsiteY4-7014" fmla="*/ 687638 h 4524553"/>
                    <a:gd name="connsiteX5-7015" fmla="*/ 1865298 w 5783248"/>
                    <a:gd name="connsiteY5-7016" fmla="*/ 1266758 h 4524553"/>
                    <a:gd name="connsiteX6-7017" fmla="*/ 5312871 w 5783248"/>
                    <a:gd name="connsiteY6-7018" fmla="*/ 2380230 h 4524553"/>
                    <a:gd name="connsiteX7-7019" fmla="*/ 0 w 5783248"/>
                    <a:gd name="connsiteY7-7020" fmla="*/ 4524553 h 4524553"/>
                    <a:gd name="connsiteX8-7021" fmla="*/ 2006 w 5783248"/>
                    <a:gd name="connsiteY8-7022" fmla="*/ 3206516 h 4524553"/>
                    <a:gd name="connsiteX9-7023" fmla="*/ 3645996 w 5783248"/>
                    <a:gd name="connsiteY9-7024" fmla="*/ 2289267 h 4524553"/>
                    <a:gd name="connsiteX10-7025" fmla="*/ 577041 w 5783248"/>
                    <a:gd name="connsiteY10-7026" fmla="*/ 1448209 h 4524553"/>
                    <a:gd name="connsiteX11-7027" fmla="*/ 2667000 w 5783248"/>
                    <a:gd name="connsiteY11-7028" fmla="*/ 665090 h 4524553"/>
                    <a:gd name="connsiteX12-7029" fmla="*/ 1342375 w 5783248"/>
                    <a:gd name="connsiteY12-7030" fmla="*/ 463324 h 4524553"/>
                    <a:gd name="connsiteX13-7031" fmla="*/ 2099750 w 5783248"/>
                    <a:gd name="connsiteY13-7032" fmla="*/ 190267 h 4524553"/>
                    <a:gd name="connsiteX14-7033" fmla="*/ 5781744 w 5783248"/>
                    <a:gd name="connsiteY14-7034" fmla="*/ 0 h 4524553"/>
                    <a:gd name="connsiteX0-7035" fmla="*/ 5781744 w 5783248"/>
                    <a:gd name="connsiteY0-7036" fmla="*/ 0 h 4524553"/>
                    <a:gd name="connsiteX1-7037" fmla="*/ 5783248 w 5783248"/>
                    <a:gd name="connsiteY1-7038" fmla="*/ 76636 h 4524553"/>
                    <a:gd name="connsiteX2-7039" fmla="*/ 5547659 w 5783248"/>
                    <a:gd name="connsiteY2-7040" fmla="*/ 85792 h 4524553"/>
                    <a:gd name="connsiteX3-7041" fmla="*/ 2178670 w 5783248"/>
                    <a:gd name="connsiteY3-7042" fmla="*/ 384266 h 4524553"/>
                    <a:gd name="connsiteX4-7043" fmla="*/ 3663618 w 5783248"/>
                    <a:gd name="connsiteY4-7044" fmla="*/ 687638 h 4524553"/>
                    <a:gd name="connsiteX5-7045" fmla="*/ 1865298 w 5783248"/>
                    <a:gd name="connsiteY5-7046" fmla="*/ 1266758 h 4524553"/>
                    <a:gd name="connsiteX6-7047" fmla="*/ 5312871 w 5783248"/>
                    <a:gd name="connsiteY6-7048" fmla="*/ 2380230 h 4524553"/>
                    <a:gd name="connsiteX7-7049" fmla="*/ 0 w 5783248"/>
                    <a:gd name="connsiteY7-7050" fmla="*/ 4524553 h 4524553"/>
                    <a:gd name="connsiteX8-7051" fmla="*/ 2006 w 5783248"/>
                    <a:gd name="connsiteY8-7052" fmla="*/ 3206516 h 4524553"/>
                    <a:gd name="connsiteX9-7053" fmla="*/ 3645996 w 5783248"/>
                    <a:gd name="connsiteY9-7054" fmla="*/ 2289267 h 4524553"/>
                    <a:gd name="connsiteX10-7055" fmla="*/ 577041 w 5783248"/>
                    <a:gd name="connsiteY10-7056" fmla="*/ 1448209 h 4524553"/>
                    <a:gd name="connsiteX11-7057" fmla="*/ 2667000 w 5783248"/>
                    <a:gd name="connsiteY11-7058" fmla="*/ 665090 h 4524553"/>
                    <a:gd name="connsiteX12-7059" fmla="*/ 1342375 w 5783248"/>
                    <a:gd name="connsiteY12-7060" fmla="*/ 463324 h 4524553"/>
                    <a:gd name="connsiteX13-7061" fmla="*/ 2099750 w 5783248"/>
                    <a:gd name="connsiteY13-7062" fmla="*/ 190267 h 4524553"/>
                    <a:gd name="connsiteX14-7063" fmla="*/ 5781744 w 5783248"/>
                    <a:gd name="connsiteY14-7064" fmla="*/ 0 h 4524553"/>
                    <a:gd name="connsiteX0-7065" fmla="*/ 5781744 w 5783248"/>
                    <a:gd name="connsiteY0-7066" fmla="*/ 0 h 4524553"/>
                    <a:gd name="connsiteX1-7067" fmla="*/ 5783248 w 5783248"/>
                    <a:gd name="connsiteY1-7068" fmla="*/ 76636 h 4524553"/>
                    <a:gd name="connsiteX2-7069" fmla="*/ 5547659 w 5783248"/>
                    <a:gd name="connsiteY2-7070" fmla="*/ 85792 h 4524553"/>
                    <a:gd name="connsiteX3-7071" fmla="*/ 2178670 w 5783248"/>
                    <a:gd name="connsiteY3-7072" fmla="*/ 384266 h 4524553"/>
                    <a:gd name="connsiteX4-7073" fmla="*/ 3663618 w 5783248"/>
                    <a:gd name="connsiteY4-7074" fmla="*/ 687638 h 4524553"/>
                    <a:gd name="connsiteX5-7075" fmla="*/ 1865298 w 5783248"/>
                    <a:gd name="connsiteY5-7076" fmla="*/ 1266758 h 4524553"/>
                    <a:gd name="connsiteX6-7077" fmla="*/ 5312871 w 5783248"/>
                    <a:gd name="connsiteY6-7078" fmla="*/ 2380230 h 4524553"/>
                    <a:gd name="connsiteX7-7079" fmla="*/ 0 w 5783248"/>
                    <a:gd name="connsiteY7-7080" fmla="*/ 4524553 h 4524553"/>
                    <a:gd name="connsiteX8-7081" fmla="*/ 2006 w 5783248"/>
                    <a:gd name="connsiteY8-7082" fmla="*/ 3206516 h 4524553"/>
                    <a:gd name="connsiteX9-7083" fmla="*/ 3645996 w 5783248"/>
                    <a:gd name="connsiteY9-7084" fmla="*/ 2289267 h 4524553"/>
                    <a:gd name="connsiteX10-7085" fmla="*/ 577041 w 5783248"/>
                    <a:gd name="connsiteY10-7086" fmla="*/ 1448209 h 4524553"/>
                    <a:gd name="connsiteX11-7087" fmla="*/ 2667000 w 5783248"/>
                    <a:gd name="connsiteY11-7088" fmla="*/ 665090 h 4524553"/>
                    <a:gd name="connsiteX12-7089" fmla="*/ 1342375 w 5783248"/>
                    <a:gd name="connsiteY12-7090" fmla="*/ 463324 h 4524553"/>
                    <a:gd name="connsiteX13-7091" fmla="*/ 2099750 w 5783248"/>
                    <a:gd name="connsiteY13-7092" fmla="*/ 190267 h 4524553"/>
                    <a:gd name="connsiteX14-7093" fmla="*/ 5781744 w 5783248"/>
                    <a:gd name="connsiteY14-7094" fmla="*/ 0 h 4524553"/>
                    <a:gd name="connsiteX0-7095" fmla="*/ 5781744 w 5783248"/>
                    <a:gd name="connsiteY0-7096" fmla="*/ 0 h 4524553"/>
                    <a:gd name="connsiteX1-7097" fmla="*/ 5783248 w 5783248"/>
                    <a:gd name="connsiteY1-7098" fmla="*/ 76636 h 4524553"/>
                    <a:gd name="connsiteX2-7099" fmla="*/ 5547659 w 5783248"/>
                    <a:gd name="connsiteY2-7100" fmla="*/ 85792 h 4524553"/>
                    <a:gd name="connsiteX3-7101" fmla="*/ 2178670 w 5783248"/>
                    <a:gd name="connsiteY3-7102" fmla="*/ 384266 h 4524553"/>
                    <a:gd name="connsiteX4-7103" fmla="*/ 3663618 w 5783248"/>
                    <a:gd name="connsiteY4-7104" fmla="*/ 687638 h 4524553"/>
                    <a:gd name="connsiteX5-7105" fmla="*/ 1865298 w 5783248"/>
                    <a:gd name="connsiteY5-7106" fmla="*/ 1266758 h 4524553"/>
                    <a:gd name="connsiteX6-7107" fmla="*/ 5312871 w 5783248"/>
                    <a:gd name="connsiteY6-7108" fmla="*/ 2380230 h 4524553"/>
                    <a:gd name="connsiteX7-7109" fmla="*/ 0 w 5783248"/>
                    <a:gd name="connsiteY7-7110" fmla="*/ 4524553 h 4524553"/>
                    <a:gd name="connsiteX8-7111" fmla="*/ 2006 w 5783248"/>
                    <a:gd name="connsiteY8-7112" fmla="*/ 3206516 h 4524553"/>
                    <a:gd name="connsiteX9-7113" fmla="*/ 3645996 w 5783248"/>
                    <a:gd name="connsiteY9-7114" fmla="*/ 2289267 h 4524553"/>
                    <a:gd name="connsiteX10-7115" fmla="*/ 577041 w 5783248"/>
                    <a:gd name="connsiteY10-7116" fmla="*/ 1448209 h 4524553"/>
                    <a:gd name="connsiteX11-7117" fmla="*/ 2667000 w 5783248"/>
                    <a:gd name="connsiteY11-7118" fmla="*/ 665090 h 4524553"/>
                    <a:gd name="connsiteX12-7119" fmla="*/ 1342375 w 5783248"/>
                    <a:gd name="connsiteY12-7120" fmla="*/ 463324 h 4524553"/>
                    <a:gd name="connsiteX13-7121" fmla="*/ 2099750 w 5783248"/>
                    <a:gd name="connsiteY13-7122" fmla="*/ 190267 h 4524553"/>
                    <a:gd name="connsiteX14-7123" fmla="*/ 5781744 w 5783248"/>
                    <a:gd name="connsiteY14-7124" fmla="*/ 0 h 4524553"/>
                    <a:gd name="connsiteX0-7125" fmla="*/ 5781744 w 5783248"/>
                    <a:gd name="connsiteY0-7126" fmla="*/ 0 h 4524553"/>
                    <a:gd name="connsiteX1-7127" fmla="*/ 5783248 w 5783248"/>
                    <a:gd name="connsiteY1-7128" fmla="*/ 76636 h 4524553"/>
                    <a:gd name="connsiteX2-7129" fmla="*/ 5547659 w 5783248"/>
                    <a:gd name="connsiteY2-7130" fmla="*/ 85792 h 4524553"/>
                    <a:gd name="connsiteX3-7131" fmla="*/ 2178670 w 5783248"/>
                    <a:gd name="connsiteY3-7132" fmla="*/ 384266 h 4524553"/>
                    <a:gd name="connsiteX4-7133" fmla="*/ 3663618 w 5783248"/>
                    <a:gd name="connsiteY4-7134" fmla="*/ 687638 h 4524553"/>
                    <a:gd name="connsiteX5-7135" fmla="*/ 1865298 w 5783248"/>
                    <a:gd name="connsiteY5-7136" fmla="*/ 1266758 h 4524553"/>
                    <a:gd name="connsiteX6-7137" fmla="*/ 5312871 w 5783248"/>
                    <a:gd name="connsiteY6-7138" fmla="*/ 2380230 h 4524553"/>
                    <a:gd name="connsiteX7-7139" fmla="*/ 0 w 5783248"/>
                    <a:gd name="connsiteY7-7140" fmla="*/ 4524553 h 4524553"/>
                    <a:gd name="connsiteX8-7141" fmla="*/ 2006 w 5783248"/>
                    <a:gd name="connsiteY8-7142" fmla="*/ 3206516 h 4524553"/>
                    <a:gd name="connsiteX9-7143" fmla="*/ 3645996 w 5783248"/>
                    <a:gd name="connsiteY9-7144" fmla="*/ 2289267 h 4524553"/>
                    <a:gd name="connsiteX10-7145" fmla="*/ 577041 w 5783248"/>
                    <a:gd name="connsiteY10-7146" fmla="*/ 1448209 h 4524553"/>
                    <a:gd name="connsiteX11-7147" fmla="*/ 2667000 w 5783248"/>
                    <a:gd name="connsiteY11-7148" fmla="*/ 665090 h 4524553"/>
                    <a:gd name="connsiteX12-7149" fmla="*/ 1342375 w 5783248"/>
                    <a:gd name="connsiteY12-7150" fmla="*/ 463324 h 4524553"/>
                    <a:gd name="connsiteX13-7151" fmla="*/ 2099750 w 5783248"/>
                    <a:gd name="connsiteY13-7152" fmla="*/ 190267 h 4524553"/>
                    <a:gd name="connsiteX14-7153" fmla="*/ 5781744 w 5783248"/>
                    <a:gd name="connsiteY14-7154" fmla="*/ 0 h 4524553"/>
                    <a:gd name="connsiteX0-7155" fmla="*/ 5781744 w 5783248"/>
                    <a:gd name="connsiteY0-7156" fmla="*/ 0 h 4524553"/>
                    <a:gd name="connsiteX1-7157" fmla="*/ 5783248 w 5783248"/>
                    <a:gd name="connsiteY1-7158" fmla="*/ 76636 h 4524553"/>
                    <a:gd name="connsiteX2-7159" fmla="*/ 5547659 w 5783248"/>
                    <a:gd name="connsiteY2-7160" fmla="*/ 85792 h 4524553"/>
                    <a:gd name="connsiteX3-7161" fmla="*/ 2178670 w 5783248"/>
                    <a:gd name="connsiteY3-7162" fmla="*/ 384266 h 4524553"/>
                    <a:gd name="connsiteX4-7163" fmla="*/ 3663618 w 5783248"/>
                    <a:gd name="connsiteY4-7164" fmla="*/ 687638 h 4524553"/>
                    <a:gd name="connsiteX5-7165" fmla="*/ 1865298 w 5783248"/>
                    <a:gd name="connsiteY5-7166" fmla="*/ 1266758 h 4524553"/>
                    <a:gd name="connsiteX6-7167" fmla="*/ 5312871 w 5783248"/>
                    <a:gd name="connsiteY6-7168" fmla="*/ 2380230 h 4524553"/>
                    <a:gd name="connsiteX7-7169" fmla="*/ 0 w 5783248"/>
                    <a:gd name="connsiteY7-7170" fmla="*/ 4524553 h 4524553"/>
                    <a:gd name="connsiteX8-7171" fmla="*/ 2006 w 5783248"/>
                    <a:gd name="connsiteY8-7172" fmla="*/ 3206516 h 4524553"/>
                    <a:gd name="connsiteX9-7173" fmla="*/ 3645996 w 5783248"/>
                    <a:gd name="connsiteY9-7174" fmla="*/ 2289267 h 4524553"/>
                    <a:gd name="connsiteX10-7175" fmla="*/ 577041 w 5783248"/>
                    <a:gd name="connsiteY10-7176" fmla="*/ 1448209 h 4524553"/>
                    <a:gd name="connsiteX11-7177" fmla="*/ 2667000 w 5783248"/>
                    <a:gd name="connsiteY11-7178" fmla="*/ 665090 h 4524553"/>
                    <a:gd name="connsiteX12-7179" fmla="*/ 1342375 w 5783248"/>
                    <a:gd name="connsiteY12-7180" fmla="*/ 463324 h 4524553"/>
                    <a:gd name="connsiteX13-7181" fmla="*/ 2099750 w 5783248"/>
                    <a:gd name="connsiteY13-7182" fmla="*/ 190267 h 4524553"/>
                    <a:gd name="connsiteX14-7183" fmla="*/ 5781744 w 5783248"/>
                    <a:gd name="connsiteY14-7184" fmla="*/ 0 h 4524553"/>
                    <a:gd name="connsiteX0-7185" fmla="*/ 5781744 w 5783248"/>
                    <a:gd name="connsiteY0-7186" fmla="*/ 0 h 4524553"/>
                    <a:gd name="connsiteX1-7187" fmla="*/ 5783248 w 5783248"/>
                    <a:gd name="connsiteY1-7188" fmla="*/ 76636 h 4524553"/>
                    <a:gd name="connsiteX2-7189" fmla="*/ 5547659 w 5783248"/>
                    <a:gd name="connsiteY2-7190" fmla="*/ 85792 h 4524553"/>
                    <a:gd name="connsiteX3-7191" fmla="*/ 2178670 w 5783248"/>
                    <a:gd name="connsiteY3-7192" fmla="*/ 384266 h 4524553"/>
                    <a:gd name="connsiteX4-7193" fmla="*/ 3663618 w 5783248"/>
                    <a:gd name="connsiteY4-7194" fmla="*/ 687638 h 4524553"/>
                    <a:gd name="connsiteX5-7195" fmla="*/ 1865298 w 5783248"/>
                    <a:gd name="connsiteY5-7196" fmla="*/ 1266758 h 4524553"/>
                    <a:gd name="connsiteX6-7197" fmla="*/ 5312871 w 5783248"/>
                    <a:gd name="connsiteY6-7198" fmla="*/ 2380230 h 4524553"/>
                    <a:gd name="connsiteX7-7199" fmla="*/ 0 w 5783248"/>
                    <a:gd name="connsiteY7-7200" fmla="*/ 4524553 h 4524553"/>
                    <a:gd name="connsiteX8-7201" fmla="*/ 2006 w 5783248"/>
                    <a:gd name="connsiteY8-7202" fmla="*/ 3206516 h 4524553"/>
                    <a:gd name="connsiteX9-7203" fmla="*/ 3645996 w 5783248"/>
                    <a:gd name="connsiteY9-7204" fmla="*/ 2289267 h 4524553"/>
                    <a:gd name="connsiteX10-7205" fmla="*/ 577041 w 5783248"/>
                    <a:gd name="connsiteY10-7206" fmla="*/ 1448209 h 4524553"/>
                    <a:gd name="connsiteX11-7207" fmla="*/ 2667000 w 5783248"/>
                    <a:gd name="connsiteY11-7208" fmla="*/ 665090 h 4524553"/>
                    <a:gd name="connsiteX12-7209" fmla="*/ 1342375 w 5783248"/>
                    <a:gd name="connsiteY12-7210" fmla="*/ 463324 h 4524553"/>
                    <a:gd name="connsiteX13-7211" fmla="*/ 2099750 w 5783248"/>
                    <a:gd name="connsiteY13-7212" fmla="*/ 190267 h 4524553"/>
                    <a:gd name="connsiteX14-7213" fmla="*/ 5781744 w 5783248"/>
                    <a:gd name="connsiteY14-7214" fmla="*/ 0 h 4524553"/>
                    <a:gd name="connsiteX0-7215" fmla="*/ 5781744 w 5783248"/>
                    <a:gd name="connsiteY0-7216" fmla="*/ 0 h 4524553"/>
                    <a:gd name="connsiteX1-7217" fmla="*/ 5783248 w 5783248"/>
                    <a:gd name="connsiteY1-7218" fmla="*/ 76636 h 4524553"/>
                    <a:gd name="connsiteX2-7219" fmla="*/ 5547659 w 5783248"/>
                    <a:gd name="connsiteY2-7220" fmla="*/ 85792 h 4524553"/>
                    <a:gd name="connsiteX3-7221" fmla="*/ 2178670 w 5783248"/>
                    <a:gd name="connsiteY3-7222" fmla="*/ 384266 h 4524553"/>
                    <a:gd name="connsiteX4-7223" fmla="*/ 3663618 w 5783248"/>
                    <a:gd name="connsiteY4-7224" fmla="*/ 687638 h 4524553"/>
                    <a:gd name="connsiteX5-7225" fmla="*/ 1865298 w 5783248"/>
                    <a:gd name="connsiteY5-7226" fmla="*/ 1266758 h 4524553"/>
                    <a:gd name="connsiteX6-7227" fmla="*/ 5312871 w 5783248"/>
                    <a:gd name="connsiteY6-7228" fmla="*/ 2380230 h 4524553"/>
                    <a:gd name="connsiteX7-7229" fmla="*/ 0 w 5783248"/>
                    <a:gd name="connsiteY7-7230" fmla="*/ 4524553 h 4524553"/>
                    <a:gd name="connsiteX8-7231" fmla="*/ 2006 w 5783248"/>
                    <a:gd name="connsiteY8-7232" fmla="*/ 3206516 h 4524553"/>
                    <a:gd name="connsiteX9-7233" fmla="*/ 3645996 w 5783248"/>
                    <a:gd name="connsiteY9-7234" fmla="*/ 2289267 h 4524553"/>
                    <a:gd name="connsiteX10-7235" fmla="*/ 577041 w 5783248"/>
                    <a:gd name="connsiteY10-7236" fmla="*/ 1448209 h 4524553"/>
                    <a:gd name="connsiteX11-7237" fmla="*/ 2667000 w 5783248"/>
                    <a:gd name="connsiteY11-7238" fmla="*/ 665090 h 4524553"/>
                    <a:gd name="connsiteX12-7239" fmla="*/ 1342375 w 5783248"/>
                    <a:gd name="connsiteY12-7240" fmla="*/ 463324 h 4524553"/>
                    <a:gd name="connsiteX13-7241" fmla="*/ 2099750 w 5783248"/>
                    <a:gd name="connsiteY13-7242" fmla="*/ 190267 h 4524553"/>
                    <a:gd name="connsiteX14-7243" fmla="*/ 5781744 w 5783248"/>
                    <a:gd name="connsiteY14-7244" fmla="*/ 0 h 4524553"/>
                    <a:gd name="connsiteX0-7245" fmla="*/ 5781744 w 5783248"/>
                    <a:gd name="connsiteY0-7246" fmla="*/ 0 h 4524553"/>
                    <a:gd name="connsiteX1-7247" fmla="*/ 5783248 w 5783248"/>
                    <a:gd name="connsiteY1-7248" fmla="*/ 76636 h 4524553"/>
                    <a:gd name="connsiteX2-7249" fmla="*/ 5547659 w 5783248"/>
                    <a:gd name="connsiteY2-7250" fmla="*/ 85792 h 4524553"/>
                    <a:gd name="connsiteX3-7251" fmla="*/ 2178670 w 5783248"/>
                    <a:gd name="connsiteY3-7252" fmla="*/ 384266 h 4524553"/>
                    <a:gd name="connsiteX4-7253" fmla="*/ 3663618 w 5783248"/>
                    <a:gd name="connsiteY4-7254" fmla="*/ 687638 h 4524553"/>
                    <a:gd name="connsiteX5-7255" fmla="*/ 1865298 w 5783248"/>
                    <a:gd name="connsiteY5-7256" fmla="*/ 1266758 h 4524553"/>
                    <a:gd name="connsiteX6-7257" fmla="*/ 5312871 w 5783248"/>
                    <a:gd name="connsiteY6-7258" fmla="*/ 2380230 h 4524553"/>
                    <a:gd name="connsiteX7-7259" fmla="*/ 0 w 5783248"/>
                    <a:gd name="connsiteY7-7260" fmla="*/ 4524553 h 4524553"/>
                    <a:gd name="connsiteX8-7261" fmla="*/ 2006 w 5783248"/>
                    <a:gd name="connsiteY8-7262" fmla="*/ 3206516 h 4524553"/>
                    <a:gd name="connsiteX9-7263" fmla="*/ 3645996 w 5783248"/>
                    <a:gd name="connsiteY9-7264" fmla="*/ 2289267 h 4524553"/>
                    <a:gd name="connsiteX10-7265" fmla="*/ 577041 w 5783248"/>
                    <a:gd name="connsiteY10-7266" fmla="*/ 1448209 h 4524553"/>
                    <a:gd name="connsiteX11-7267" fmla="*/ 2667000 w 5783248"/>
                    <a:gd name="connsiteY11-7268" fmla="*/ 665090 h 4524553"/>
                    <a:gd name="connsiteX12-7269" fmla="*/ 1342375 w 5783248"/>
                    <a:gd name="connsiteY12-7270" fmla="*/ 463324 h 4524553"/>
                    <a:gd name="connsiteX13-7271" fmla="*/ 2099750 w 5783248"/>
                    <a:gd name="connsiteY13-7272" fmla="*/ 190267 h 4524553"/>
                    <a:gd name="connsiteX14-7273" fmla="*/ 5781744 w 5783248"/>
                    <a:gd name="connsiteY14-7274" fmla="*/ 0 h 4524553"/>
                    <a:gd name="connsiteX0-7275" fmla="*/ 5781744 w 5783248"/>
                    <a:gd name="connsiteY0-7276" fmla="*/ 0 h 4524553"/>
                    <a:gd name="connsiteX1-7277" fmla="*/ 5783248 w 5783248"/>
                    <a:gd name="connsiteY1-7278" fmla="*/ 76636 h 4524553"/>
                    <a:gd name="connsiteX2-7279" fmla="*/ 5547659 w 5783248"/>
                    <a:gd name="connsiteY2-7280" fmla="*/ 85792 h 4524553"/>
                    <a:gd name="connsiteX3-7281" fmla="*/ 2178670 w 5783248"/>
                    <a:gd name="connsiteY3-7282" fmla="*/ 384266 h 4524553"/>
                    <a:gd name="connsiteX4-7283" fmla="*/ 3663618 w 5783248"/>
                    <a:gd name="connsiteY4-7284" fmla="*/ 687638 h 4524553"/>
                    <a:gd name="connsiteX5-7285" fmla="*/ 1865298 w 5783248"/>
                    <a:gd name="connsiteY5-7286" fmla="*/ 1266758 h 4524553"/>
                    <a:gd name="connsiteX6-7287" fmla="*/ 5312871 w 5783248"/>
                    <a:gd name="connsiteY6-7288" fmla="*/ 2380230 h 4524553"/>
                    <a:gd name="connsiteX7-7289" fmla="*/ 0 w 5783248"/>
                    <a:gd name="connsiteY7-7290" fmla="*/ 4524553 h 4524553"/>
                    <a:gd name="connsiteX8-7291" fmla="*/ 2006 w 5783248"/>
                    <a:gd name="connsiteY8-7292" fmla="*/ 3206516 h 4524553"/>
                    <a:gd name="connsiteX9-7293" fmla="*/ 3645996 w 5783248"/>
                    <a:gd name="connsiteY9-7294" fmla="*/ 2289267 h 4524553"/>
                    <a:gd name="connsiteX10-7295" fmla="*/ 577041 w 5783248"/>
                    <a:gd name="connsiteY10-7296" fmla="*/ 1448209 h 4524553"/>
                    <a:gd name="connsiteX11-7297" fmla="*/ 2667000 w 5783248"/>
                    <a:gd name="connsiteY11-7298" fmla="*/ 665090 h 4524553"/>
                    <a:gd name="connsiteX12-7299" fmla="*/ 1342375 w 5783248"/>
                    <a:gd name="connsiteY12-7300" fmla="*/ 463324 h 4524553"/>
                    <a:gd name="connsiteX13-7301" fmla="*/ 2099750 w 5783248"/>
                    <a:gd name="connsiteY13-7302" fmla="*/ 190267 h 4524553"/>
                    <a:gd name="connsiteX14-7303" fmla="*/ 5781744 w 5783248"/>
                    <a:gd name="connsiteY14-7304" fmla="*/ 0 h 4524553"/>
                    <a:gd name="connsiteX0-7305" fmla="*/ 5781744 w 5783248"/>
                    <a:gd name="connsiteY0-7306" fmla="*/ 0 h 4524553"/>
                    <a:gd name="connsiteX1-7307" fmla="*/ 5783248 w 5783248"/>
                    <a:gd name="connsiteY1-7308" fmla="*/ 76636 h 4524553"/>
                    <a:gd name="connsiteX2-7309" fmla="*/ 5547659 w 5783248"/>
                    <a:gd name="connsiteY2-7310" fmla="*/ 85792 h 4524553"/>
                    <a:gd name="connsiteX3-7311" fmla="*/ 2178670 w 5783248"/>
                    <a:gd name="connsiteY3-7312" fmla="*/ 384266 h 4524553"/>
                    <a:gd name="connsiteX4-7313" fmla="*/ 3663618 w 5783248"/>
                    <a:gd name="connsiteY4-7314" fmla="*/ 687638 h 4524553"/>
                    <a:gd name="connsiteX5-7315" fmla="*/ 1865298 w 5783248"/>
                    <a:gd name="connsiteY5-7316" fmla="*/ 1266758 h 4524553"/>
                    <a:gd name="connsiteX6-7317" fmla="*/ 5312871 w 5783248"/>
                    <a:gd name="connsiteY6-7318" fmla="*/ 2380230 h 4524553"/>
                    <a:gd name="connsiteX7-7319" fmla="*/ 0 w 5783248"/>
                    <a:gd name="connsiteY7-7320" fmla="*/ 4524553 h 4524553"/>
                    <a:gd name="connsiteX8-7321" fmla="*/ 2006 w 5783248"/>
                    <a:gd name="connsiteY8-7322" fmla="*/ 3206516 h 4524553"/>
                    <a:gd name="connsiteX9-7323" fmla="*/ 3645996 w 5783248"/>
                    <a:gd name="connsiteY9-7324" fmla="*/ 2289267 h 4524553"/>
                    <a:gd name="connsiteX10-7325" fmla="*/ 577041 w 5783248"/>
                    <a:gd name="connsiteY10-7326" fmla="*/ 1448209 h 4524553"/>
                    <a:gd name="connsiteX11-7327" fmla="*/ 2667000 w 5783248"/>
                    <a:gd name="connsiteY11-7328" fmla="*/ 665090 h 4524553"/>
                    <a:gd name="connsiteX12-7329" fmla="*/ 1342375 w 5783248"/>
                    <a:gd name="connsiteY12-7330" fmla="*/ 463324 h 4524553"/>
                    <a:gd name="connsiteX13-7331" fmla="*/ 2099750 w 5783248"/>
                    <a:gd name="connsiteY13-7332" fmla="*/ 190267 h 4524553"/>
                    <a:gd name="connsiteX14-7333" fmla="*/ 5781744 w 5783248"/>
                    <a:gd name="connsiteY14-7334" fmla="*/ 0 h 4524553"/>
                    <a:gd name="connsiteX0-7335" fmla="*/ 5781744 w 5783248"/>
                    <a:gd name="connsiteY0-7336" fmla="*/ 0 h 4524553"/>
                    <a:gd name="connsiteX1-7337" fmla="*/ 5783248 w 5783248"/>
                    <a:gd name="connsiteY1-7338" fmla="*/ 76636 h 4524553"/>
                    <a:gd name="connsiteX2-7339" fmla="*/ 5547659 w 5783248"/>
                    <a:gd name="connsiteY2-7340" fmla="*/ 85792 h 4524553"/>
                    <a:gd name="connsiteX3-7341" fmla="*/ 2178670 w 5783248"/>
                    <a:gd name="connsiteY3-7342" fmla="*/ 384266 h 4524553"/>
                    <a:gd name="connsiteX4-7343" fmla="*/ 3663618 w 5783248"/>
                    <a:gd name="connsiteY4-7344" fmla="*/ 687638 h 4524553"/>
                    <a:gd name="connsiteX5-7345" fmla="*/ 1865298 w 5783248"/>
                    <a:gd name="connsiteY5-7346" fmla="*/ 1266758 h 4524553"/>
                    <a:gd name="connsiteX6-7347" fmla="*/ 5312871 w 5783248"/>
                    <a:gd name="connsiteY6-7348" fmla="*/ 2380230 h 4524553"/>
                    <a:gd name="connsiteX7-7349" fmla="*/ 0 w 5783248"/>
                    <a:gd name="connsiteY7-7350" fmla="*/ 4524553 h 4524553"/>
                    <a:gd name="connsiteX8-7351" fmla="*/ 2006 w 5783248"/>
                    <a:gd name="connsiteY8-7352" fmla="*/ 3206516 h 4524553"/>
                    <a:gd name="connsiteX9-7353" fmla="*/ 3645996 w 5783248"/>
                    <a:gd name="connsiteY9-7354" fmla="*/ 2289267 h 4524553"/>
                    <a:gd name="connsiteX10-7355" fmla="*/ 577041 w 5783248"/>
                    <a:gd name="connsiteY10-7356" fmla="*/ 1448209 h 4524553"/>
                    <a:gd name="connsiteX11-7357" fmla="*/ 2667000 w 5783248"/>
                    <a:gd name="connsiteY11-7358" fmla="*/ 665090 h 4524553"/>
                    <a:gd name="connsiteX12-7359" fmla="*/ 1342375 w 5783248"/>
                    <a:gd name="connsiteY12-7360" fmla="*/ 463324 h 4524553"/>
                    <a:gd name="connsiteX13-7361" fmla="*/ 2099750 w 5783248"/>
                    <a:gd name="connsiteY13-7362" fmla="*/ 190267 h 4524553"/>
                    <a:gd name="connsiteX14-7363" fmla="*/ 5781744 w 5783248"/>
                    <a:gd name="connsiteY14-7364" fmla="*/ 0 h 4524553"/>
                    <a:gd name="connsiteX0-7365" fmla="*/ 5781744 w 5783248"/>
                    <a:gd name="connsiteY0-7366" fmla="*/ 0 h 4524553"/>
                    <a:gd name="connsiteX1-7367" fmla="*/ 5783248 w 5783248"/>
                    <a:gd name="connsiteY1-7368" fmla="*/ 76636 h 4524553"/>
                    <a:gd name="connsiteX2-7369" fmla="*/ 5547659 w 5783248"/>
                    <a:gd name="connsiteY2-7370" fmla="*/ 85792 h 4524553"/>
                    <a:gd name="connsiteX3-7371" fmla="*/ 2178670 w 5783248"/>
                    <a:gd name="connsiteY3-7372" fmla="*/ 384266 h 4524553"/>
                    <a:gd name="connsiteX4-7373" fmla="*/ 3663618 w 5783248"/>
                    <a:gd name="connsiteY4-7374" fmla="*/ 687638 h 4524553"/>
                    <a:gd name="connsiteX5-7375" fmla="*/ 1865298 w 5783248"/>
                    <a:gd name="connsiteY5-7376" fmla="*/ 1266758 h 4524553"/>
                    <a:gd name="connsiteX6-7377" fmla="*/ 5312871 w 5783248"/>
                    <a:gd name="connsiteY6-7378" fmla="*/ 2380230 h 4524553"/>
                    <a:gd name="connsiteX7-7379" fmla="*/ 0 w 5783248"/>
                    <a:gd name="connsiteY7-7380" fmla="*/ 4524553 h 4524553"/>
                    <a:gd name="connsiteX8-7381" fmla="*/ 2006 w 5783248"/>
                    <a:gd name="connsiteY8-7382" fmla="*/ 3206516 h 4524553"/>
                    <a:gd name="connsiteX9-7383" fmla="*/ 3645996 w 5783248"/>
                    <a:gd name="connsiteY9-7384" fmla="*/ 2289267 h 4524553"/>
                    <a:gd name="connsiteX10-7385" fmla="*/ 577041 w 5783248"/>
                    <a:gd name="connsiteY10-7386" fmla="*/ 1448209 h 4524553"/>
                    <a:gd name="connsiteX11-7387" fmla="*/ 2667000 w 5783248"/>
                    <a:gd name="connsiteY11-7388" fmla="*/ 665090 h 4524553"/>
                    <a:gd name="connsiteX12-7389" fmla="*/ 1342375 w 5783248"/>
                    <a:gd name="connsiteY12-7390" fmla="*/ 463324 h 4524553"/>
                    <a:gd name="connsiteX13-7391" fmla="*/ 2099750 w 5783248"/>
                    <a:gd name="connsiteY13-7392" fmla="*/ 190267 h 4524553"/>
                    <a:gd name="connsiteX14-7393" fmla="*/ 5781744 w 5783248"/>
                    <a:gd name="connsiteY14-7394" fmla="*/ 0 h 4524553"/>
                    <a:gd name="connsiteX0-7395" fmla="*/ 5781744 w 5783248"/>
                    <a:gd name="connsiteY0-7396" fmla="*/ 0 h 4524553"/>
                    <a:gd name="connsiteX1-7397" fmla="*/ 5783248 w 5783248"/>
                    <a:gd name="connsiteY1-7398" fmla="*/ 76636 h 4524553"/>
                    <a:gd name="connsiteX2-7399" fmla="*/ 5547659 w 5783248"/>
                    <a:gd name="connsiteY2-7400" fmla="*/ 85792 h 4524553"/>
                    <a:gd name="connsiteX3-7401" fmla="*/ 2178670 w 5783248"/>
                    <a:gd name="connsiteY3-7402" fmla="*/ 384266 h 4524553"/>
                    <a:gd name="connsiteX4-7403" fmla="*/ 3663618 w 5783248"/>
                    <a:gd name="connsiteY4-7404" fmla="*/ 687638 h 4524553"/>
                    <a:gd name="connsiteX5-7405" fmla="*/ 1865298 w 5783248"/>
                    <a:gd name="connsiteY5-7406" fmla="*/ 1266758 h 4524553"/>
                    <a:gd name="connsiteX6-7407" fmla="*/ 5312871 w 5783248"/>
                    <a:gd name="connsiteY6-7408" fmla="*/ 2380230 h 4524553"/>
                    <a:gd name="connsiteX7-7409" fmla="*/ 0 w 5783248"/>
                    <a:gd name="connsiteY7-7410" fmla="*/ 4524553 h 4524553"/>
                    <a:gd name="connsiteX8-7411" fmla="*/ 2006 w 5783248"/>
                    <a:gd name="connsiteY8-7412" fmla="*/ 3206516 h 4524553"/>
                    <a:gd name="connsiteX9-7413" fmla="*/ 3645996 w 5783248"/>
                    <a:gd name="connsiteY9-7414" fmla="*/ 2289267 h 4524553"/>
                    <a:gd name="connsiteX10-7415" fmla="*/ 577041 w 5783248"/>
                    <a:gd name="connsiteY10-7416" fmla="*/ 1448209 h 4524553"/>
                    <a:gd name="connsiteX11-7417" fmla="*/ 2667000 w 5783248"/>
                    <a:gd name="connsiteY11-7418" fmla="*/ 665090 h 4524553"/>
                    <a:gd name="connsiteX12-7419" fmla="*/ 1342375 w 5783248"/>
                    <a:gd name="connsiteY12-7420" fmla="*/ 463324 h 4524553"/>
                    <a:gd name="connsiteX13-7421" fmla="*/ 2099750 w 5783248"/>
                    <a:gd name="connsiteY13-7422" fmla="*/ 190267 h 4524553"/>
                    <a:gd name="connsiteX14-7423" fmla="*/ 5781744 w 5783248"/>
                    <a:gd name="connsiteY14-7424" fmla="*/ 0 h 4524553"/>
                    <a:gd name="connsiteX0-7425" fmla="*/ 5781744 w 5783248"/>
                    <a:gd name="connsiteY0-7426" fmla="*/ 0 h 4524553"/>
                    <a:gd name="connsiteX1-7427" fmla="*/ 5783248 w 5783248"/>
                    <a:gd name="connsiteY1-7428" fmla="*/ 76636 h 4524553"/>
                    <a:gd name="connsiteX2-7429" fmla="*/ 5547659 w 5783248"/>
                    <a:gd name="connsiteY2-7430" fmla="*/ 85792 h 4524553"/>
                    <a:gd name="connsiteX3-7431" fmla="*/ 2178670 w 5783248"/>
                    <a:gd name="connsiteY3-7432" fmla="*/ 384266 h 4524553"/>
                    <a:gd name="connsiteX4-7433" fmla="*/ 3663618 w 5783248"/>
                    <a:gd name="connsiteY4-7434" fmla="*/ 687638 h 4524553"/>
                    <a:gd name="connsiteX5-7435" fmla="*/ 1865298 w 5783248"/>
                    <a:gd name="connsiteY5-7436" fmla="*/ 1266758 h 4524553"/>
                    <a:gd name="connsiteX6-7437" fmla="*/ 5312871 w 5783248"/>
                    <a:gd name="connsiteY6-7438" fmla="*/ 2380230 h 4524553"/>
                    <a:gd name="connsiteX7-7439" fmla="*/ 0 w 5783248"/>
                    <a:gd name="connsiteY7-7440" fmla="*/ 4524553 h 4524553"/>
                    <a:gd name="connsiteX8-7441" fmla="*/ 2006 w 5783248"/>
                    <a:gd name="connsiteY8-7442" fmla="*/ 3206516 h 4524553"/>
                    <a:gd name="connsiteX9-7443" fmla="*/ 3645996 w 5783248"/>
                    <a:gd name="connsiteY9-7444" fmla="*/ 2289267 h 4524553"/>
                    <a:gd name="connsiteX10-7445" fmla="*/ 577041 w 5783248"/>
                    <a:gd name="connsiteY10-7446" fmla="*/ 1448209 h 4524553"/>
                    <a:gd name="connsiteX11-7447" fmla="*/ 2667000 w 5783248"/>
                    <a:gd name="connsiteY11-7448" fmla="*/ 665090 h 4524553"/>
                    <a:gd name="connsiteX12-7449" fmla="*/ 1342375 w 5783248"/>
                    <a:gd name="connsiteY12-7450" fmla="*/ 463324 h 4524553"/>
                    <a:gd name="connsiteX13-7451" fmla="*/ 2099750 w 5783248"/>
                    <a:gd name="connsiteY13-7452" fmla="*/ 190267 h 4524553"/>
                    <a:gd name="connsiteX14-7453" fmla="*/ 5781744 w 5783248"/>
                    <a:gd name="connsiteY14-7454" fmla="*/ 0 h 4524553"/>
                    <a:gd name="connsiteX0-7455" fmla="*/ 5781744 w 5783248"/>
                    <a:gd name="connsiteY0-7456" fmla="*/ 0 h 4524553"/>
                    <a:gd name="connsiteX1-7457" fmla="*/ 5783248 w 5783248"/>
                    <a:gd name="connsiteY1-7458" fmla="*/ 76636 h 4524553"/>
                    <a:gd name="connsiteX2-7459" fmla="*/ 5547659 w 5783248"/>
                    <a:gd name="connsiteY2-7460" fmla="*/ 85792 h 4524553"/>
                    <a:gd name="connsiteX3-7461" fmla="*/ 2178670 w 5783248"/>
                    <a:gd name="connsiteY3-7462" fmla="*/ 384266 h 4524553"/>
                    <a:gd name="connsiteX4-7463" fmla="*/ 3663618 w 5783248"/>
                    <a:gd name="connsiteY4-7464" fmla="*/ 687638 h 4524553"/>
                    <a:gd name="connsiteX5-7465" fmla="*/ 1865298 w 5783248"/>
                    <a:gd name="connsiteY5-7466" fmla="*/ 1266758 h 4524553"/>
                    <a:gd name="connsiteX6-7467" fmla="*/ 5312871 w 5783248"/>
                    <a:gd name="connsiteY6-7468" fmla="*/ 2380230 h 4524553"/>
                    <a:gd name="connsiteX7-7469" fmla="*/ 0 w 5783248"/>
                    <a:gd name="connsiteY7-7470" fmla="*/ 4524553 h 4524553"/>
                    <a:gd name="connsiteX8-7471" fmla="*/ 2006 w 5783248"/>
                    <a:gd name="connsiteY8-7472" fmla="*/ 3206516 h 4524553"/>
                    <a:gd name="connsiteX9-7473" fmla="*/ 3645996 w 5783248"/>
                    <a:gd name="connsiteY9-7474" fmla="*/ 2289267 h 4524553"/>
                    <a:gd name="connsiteX10-7475" fmla="*/ 577041 w 5783248"/>
                    <a:gd name="connsiteY10-7476" fmla="*/ 1448209 h 4524553"/>
                    <a:gd name="connsiteX11-7477" fmla="*/ 2667000 w 5783248"/>
                    <a:gd name="connsiteY11-7478" fmla="*/ 665090 h 4524553"/>
                    <a:gd name="connsiteX12-7479" fmla="*/ 1342375 w 5783248"/>
                    <a:gd name="connsiteY12-7480" fmla="*/ 463324 h 4524553"/>
                    <a:gd name="connsiteX13-7481" fmla="*/ 2099750 w 5783248"/>
                    <a:gd name="connsiteY13-7482" fmla="*/ 190267 h 4524553"/>
                    <a:gd name="connsiteX14-7483" fmla="*/ 5781744 w 5783248"/>
                    <a:gd name="connsiteY14-7484" fmla="*/ 0 h 4524553"/>
                    <a:gd name="connsiteX0-7485" fmla="*/ 5781744 w 5783248"/>
                    <a:gd name="connsiteY0-7486" fmla="*/ 0 h 4524553"/>
                    <a:gd name="connsiteX1-7487" fmla="*/ 5783248 w 5783248"/>
                    <a:gd name="connsiteY1-7488" fmla="*/ 76636 h 4524553"/>
                    <a:gd name="connsiteX2-7489" fmla="*/ 5547659 w 5783248"/>
                    <a:gd name="connsiteY2-7490" fmla="*/ 85792 h 4524553"/>
                    <a:gd name="connsiteX3-7491" fmla="*/ 2178670 w 5783248"/>
                    <a:gd name="connsiteY3-7492" fmla="*/ 384266 h 4524553"/>
                    <a:gd name="connsiteX4-7493" fmla="*/ 3663618 w 5783248"/>
                    <a:gd name="connsiteY4-7494" fmla="*/ 687638 h 4524553"/>
                    <a:gd name="connsiteX5-7495" fmla="*/ 1865298 w 5783248"/>
                    <a:gd name="connsiteY5-7496" fmla="*/ 1266758 h 4524553"/>
                    <a:gd name="connsiteX6-7497" fmla="*/ 5312871 w 5783248"/>
                    <a:gd name="connsiteY6-7498" fmla="*/ 2380230 h 4524553"/>
                    <a:gd name="connsiteX7-7499" fmla="*/ 0 w 5783248"/>
                    <a:gd name="connsiteY7-7500" fmla="*/ 4524553 h 4524553"/>
                    <a:gd name="connsiteX8-7501" fmla="*/ 2006 w 5783248"/>
                    <a:gd name="connsiteY8-7502" fmla="*/ 3206516 h 4524553"/>
                    <a:gd name="connsiteX9-7503" fmla="*/ 3645996 w 5783248"/>
                    <a:gd name="connsiteY9-7504" fmla="*/ 2289267 h 4524553"/>
                    <a:gd name="connsiteX10-7505" fmla="*/ 577041 w 5783248"/>
                    <a:gd name="connsiteY10-7506" fmla="*/ 1448209 h 4524553"/>
                    <a:gd name="connsiteX11-7507" fmla="*/ 2667000 w 5783248"/>
                    <a:gd name="connsiteY11-7508" fmla="*/ 665090 h 4524553"/>
                    <a:gd name="connsiteX12-7509" fmla="*/ 1342375 w 5783248"/>
                    <a:gd name="connsiteY12-7510" fmla="*/ 463324 h 4524553"/>
                    <a:gd name="connsiteX13-7511" fmla="*/ 2099750 w 5783248"/>
                    <a:gd name="connsiteY13-7512" fmla="*/ 190267 h 4524553"/>
                    <a:gd name="connsiteX14-7513" fmla="*/ 5781744 w 5783248"/>
                    <a:gd name="connsiteY14-7514" fmla="*/ 0 h 4524553"/>
                    <a:gd name="connsiteX0-7515" fmla="*/ 5781744 w 5783248"/>
                    <a:gd name="connsiteY0-7516" fmla="*/ 0 h 4524553"/>
                    <a:gd name="connsiteX1-7517" fmla="*/ 5783248 w 5783248"/>
                    <a:gd name="connsiteY1-7518" fmla="*/ 76636 h 4524553"/>
                    <a:gd name="connsiteX2-7519" fmla="*/ 5547659 w 5783248"/>
                    <a:gd name="connsiteY2-7520" fmla="*/ 85792 h 4524553"/>
                    <a:gd name="connsiteX3-7521" fmla="*/ 2178670 w 5783248"/>
                    <a:gd name="connsiteY3-7522" fmla="*/ 384266 h 4524553"/>
                    <a:gd name="connsiteX4-7523" fmla="*/ 3663618 w 5783248"/>
                    <a:gd name="connsiteY4-7524" fmla="*/ 687638 h 4524553"/>
                    <a:gd name="connsiteX5-7525" fmla="*/ 1865298 w 5783248"/>
                    <a:gd name="connsiteY5-7526" fmla="*/ 1266758 h 4524553"/>
                    <a:gd name="connsiteX6-7527" fmla="*/ 5312871 w 5783248"/>
                    <a:gd name="connsiteY6-7528" fmla="*/ 2380230 h 4524553"/>
                    <a:gd name="connsiteX7-7529" fmla="*/ 0 w 5783248"/>
                    <a:gd name="connsiteY7-7530" fmla="*/ 4524553 h 4524553"/>
                    <a:gd name="connsiteX8-7531" fmla="*/ 2006 w 5783248"/>
                    <a:gd name="connsiteY8-7532" fmla="*/ 3206516 h 4524553"/>
                    <a:gd name="connsiteX9-7533" fmla="*/ 3645996 w 5783248"/>
                    <a:gd name="connsiteY9-7534" fmla="*/ 2289267 h 4524553"/>
                    <a:gd name="connsiteX10-7535" fmla="*/ 577041 w 5783248"/>
                    <a:gd name="connsiteY10-7536" fmla="*/ 1448209 h 4524553"/>
                    <a:gd name="connsiteX11-7537" fmla="*/ 2667000 w 5783248"/>
                    <a:gd name="connsiteY11-7538" fmla="*/ 665090 h 4524553"/>
                    <a:gd name="connsiteX12-7539" fmla="*/ 1342375 w 5783248"/>
                    <a:gd name="connsiteY12-7540" fmla="*/ 463324 h 4524553"/>
                    <a:gd name="connsiteX13-7541" fmla="*/ 2099750 w 5783248"/>
                    <a:gd name="connsiteY13-7542" fmla="*/ 190267 h 4524553"/>
                    <a:gd name="connsiteX14-7543" fmla="*/ 5781744 w 5783248"/>
                    <a:gd name="connsiteY14-7544" fmla="*/ 0 h 45245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5783248" h="4524553">
                      <a:moveTo>
                        <a:pt x="5781744" y="0"/>
                      </a:moveTo>
                      <a:cubicBezTo>
                        <a:pt x="5782245" y="25545"/>
                        <a:pt x="5782747" y="51091"/>
                        <a:pt x="5783248" y="76636"/>
                      </a:cubicBezTo>
                      <a:lnTo>
                        <a:pt x="5547659" y="85792"/>
                      </a:lnTo>
                      <a:cubicBezTo>
                        <a:pt x="4191379" y="121316"/>
                        <a:pt x="2293905" y="358930"/>
                        <a:pt x="2178670" y="384266"/>
                      </a:cubicBezTo>
                      <a:cubicBezTo>
                        <a:pt x="1804836" y="466457"/>
                        <a:pt x="3669609" y="328568"/>
                        <a:pt x="3663618" y="687638"/>
                      </a:cubicBezTo>
                      <a:cubicBezTo>
                        <a:pt x="3660099" y="898562"/>
                        <a:pt x="1827151" y="1051335"/>
                        <a:pt x="1865298" y="1266758"/>
                      </a:cubicBezTo>
                      <a:cubicBezTo>
                        <a:pt x="1921904" y="1586424"/>
                        <a:pt x="5209909" y="1143949"/>
                        <a:pt x="5312871" y="2380230"/>
                      </a:cubicBezTo>
                      <a:cubicBezTo>
                        <a:pt x="5415484" y="3612325"/>
                        <a:pt x="1222216" y="4286745"/>
                        <a:pt x="0" y="4524553"/>
                      </a:cubicBezTo>
                      <a:cubicBezTo>
                        <a:pt x="669" y="4054757"/>
                        <a:pt x="1337" y="3676312"/>
                        <a:pt x="2006" y="3206516"/>
                      </a:cubicBezTo>
                      <a:cubicBezTo>
                        <a:pt x="1042611" y="3015023"/>
                        <a:pt x="3585543" y="2698371"/>
                        <a:pt x="3645996" y="2289267"/>
                      </a:cubicBezTo>
                      <a:cubicBezTo>
                        <a:pt x="3731579" y="1710100"/>
                        <a:pt x="648707" y="2089477"/>
                        <a:pt x="577041" y="1448209"/>
                      </a:cubicBezTo>
                      <a:cubicBezTo>
                        <a:pt x="509653" y="845216"/>
                        <a:pt x="2424119" y="744705"/>
                        <a:pt x="2667000" y="665090"/>
                      </a:cubicBezTo>
                      <a:cubicBezTo>
                        <a:pt x="2791426" y="624304"/>
                        <a:pt x="1394792" y="631985"/>
                        <a:pt x="1342375" y="463324"/>
                      </a:cubicBezTo>
                      <a:cubicBezTo>
                        <a:pt x="1305784" y="345587"/>
                        <a:pt x="1667791" y="230986"/>
                        <a:pt x="2099750" y="190267"/>
                      </a:cubicBezTo>
                      <a:cubicBezTo>
                        <a:pt x="2839896" y="115178"/>
                        <a:pt x="5167828" y="18939"/>
                        <a:pt x="57817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25758" y="991876"/>
                <a:ext cx="9105363" cy="4997003"/>
              </a:xfrm>
              <a:custGeom>
                <a:avLst/>
                <a:gdLst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-1" fmla="*/ 0 w 9105363"/>
                  <a:gd name="connsiteY0-2" fmla="*/ 4997003 h 4997003"/>
                  <a:gd name="connsiteX1-3" fmla="*/ 6980349 w 9105363"/>
                  <a:gd name="connsiteY1-4" fmla="*/ 3296992 h 4997003"/>
                  <a:gd name="connsiteX2-5" fmla="*/ 2021983 w 9105363"/>
                  <a:gd name="connsiteY2-6" fmla="*/ 1648496 h 4997003"/>
                  <a:gd name="connsiteX3-7" fmla="*/ 4906850 w 9105363"/>
                  <a:gd name="connsiteY3-8" fmla="*/ 798491 h 4997003"/>
                  <a:gd name="connsiteX4-9" fmla="*/ 2846231 w 9105363"/>
                  <a:gd name="connsiteY4-10" fmla="*/ 502276 h 4997003"/>
                  <a:gd name="connsiteX5-11" fmla="*/ 9105363 w 9105363"/>
                  <a:gd name="connsiteY5-12" fmla="*/ 0 h 4997003"/>
                  <a:gd name="connsiteX0-13" fmla="*/ 0 w 9105363"/>
                  <a:gd name="connsiteY0-14" fmla="*/ 4997003 h 4997003"/>
                  <a:gd name="connsiteX1-15" fmla="*/ 6980349 w 9105363"/>
                  <a:gd name="connsiteY1-16" fmla="*/ 3296992 h 4997003"/>
                  <a:gd name="connsiteX2-17" fmla="*/ 2021983 w 9105363"/>
                  <a:gd name="connsiteY2-18" fmla="*/ 1648496 h 4997003"/>
                  <a:gd name="connsiteX3-19" fmla="*/ 4906850 w 9105363"/>
                  <a:gd name="connsiteY3-20" fmla="*/ 798491 h 4997003"/>
                  <a:gd name="connsiteX4-21" fmla="*/ 2846231 w 9105363"/>
                  <a:gd name="connsiteY4-22" fmla="*/ 502276 h 4997003"/>
                  <a:gd name="connsiteX5-23" fmla="*/ 9105363 w 9105363"/>
                  <a:gd name="connsiteY5-24" fmla="*/ 0 h 4997003"/>
                  <a:gd name="connsiteX0-25" fmla="*/ 0 w 9105363"/>
                  <a:gd name="connsiteY0-26" fmla="*/ 4997003 h 4997003"/>
                  <a:gd name="connsiteX1-27" fmla="*/ 6980349 w 9105363"/>
                  <a:gd name="connsiteY1-28" fmla="*/ 3296992 h 4997003"/>
                  <a:gd name="connsiteX2-29" fmla="*/ 2021983 w 9105363"/>
                  <a:gd name="connsiteY2-30" fmla="*/ 1648496 h 4997003"/>
                  <a:gd name="connsiteX3-31" fmla="*/ 4906850 w 9105363"/>
                  <a:gd name="connsiteY3-32" fmla="*/ 798491 h 4997003"/>
                  <a:gd name="connsiteX4-33" fmla="*/ 2846231 w 9105363"/>
                  <a:gd name="connsiteY4-34" fmla="*/ 502276 h 4997003"/>
                  <a:gd name="connsiteX5-35" fmla="*/ 9105363 w 9105363"/>
                  <a:gd name="connsiteY5-36" fmla="*/ 0 h 4997003"/>
                  <a:gd name="connsiteX0-37" fmla="*/ 0 w 9105363"/>
                  <a:gd name="connsiteY0-38" fmla="*/ 4997003 h 4997003"/>
                  <a:gd name="connsiteX1-39" fmla="*/ 6980349 w 9105363"/>
                  <a:gd name="connsiteY1-40" fmla="*/ 3296992 h 4997003"/>
                  <a:gd name="connsiteX2-41" fmla="*/ 2021983 w 9105363"/>
                  <a:gd name="connsiteY2-42" fmla="*/ 1648496 h 4997003"/>
                  <a:gd name="connsiteX3-43" fmla="*/ 4906850 w 9105363"/>
                  <a:gd name="connsiteY3-44" fmla="*/ 798491 h 4997003"/>
                  <a:gd name="connsiteX4-45" fmla="*/ 2846231 w 9105363"/>
                  <a:gd name="connsiteY4-46" fmla="*/ 502276 h 4997003"/>
                  <a:gd name="connsiteX5-47" fmla="*/ 9105363 w 9105363"/>
                  <a:gd name="connsiteY5-48" fmla="*/ 0 h 4997003"/>
                  <a:gd name="connsiteX0-49" fmla="*/ 0 w 9105363"/>
                  <a:gd name="connsiteY0-50" fmla="*/ 4997003 h 4997003"/>
                  <a:gd name="connsiteX1-51" fmla="*/ 6980349 w 9105363"/>
                  <a:gd name="connsiteY1-52" fmla="*/ 3296992 h 4997003"/>
                  <a:gd name="connsiteX2-53" fmla="*/ 2021983 w 9105363"/>
                  <a:gd name="connsiteY2-54" fmla="*/ 1648496 h 4997003"/>
                  <a:gd name="connsiteX3-55" fmla="*/ 4906850 w 9105363"/>
                  <a:gd name="connsiteY3-56" fmla="*/ 798491 h 4997003"/>
                  <a:gd name="connsiteX4-57" fmla="*/ 2846231 w 9105363"/>
                  <a:gd name="connsiteY4-58" fmla="*/ 502276 h 4997003"/>
                  <a:gd name="connsiteX5-59" fmla="*/ 9105363 w 9105363"/>
                  <a:gd name="connsiteY5-60" fmla="*/ 0 h 4997003"/>
                  <a:gd name="connsiteX0-61" fmla="*/ 0 w 9105363"/>
                  <a:gd name="connsiteY0-62" fmla="*/ 4997003 h 4997003"/>
                  <a:gd name="connsiteX1-63" fmla="*/ 6980349 w 9105363"/>
                  <a:gd name="connsiteY1-64" fmla="*/ 3296992 h 4997003"/>
                  <a:gd name="connsiteX2-65" fmla="*/ 2021983 w 9105363"/>
                  <a:gd name="connsiteY2-66" fmla="*/ 1648496 h 4997003"/>
                  <a:gd name="connsiteX3-67" fmla="*/ 4906850 w 9105363"/>
                  <a:gd name="connsiteY3-68" fmla="*/ 798491 h 4997003"/>
                  <a:gd name="connsiteX4-69" fmla="*/ 2846231 w 9105363"/>
                  <a:gd name="connsiteY4-70" fmla="*/ 502276 h 4997003"/>
                  <a:gd name="connsiteX5-71" fmla="*/ 9105363 w 9105363"/>
                  <a:gd name="connsiteY5-72" fmla="*/ 0 h 4997003"/>
                  <a:gd name="connsiteX0-73" fmla="*/ 0 w 9105363"/>
                  <a:gd name="connsiteY0-74" fmla="*/ 4997003 h 4997003"/>
                  <a:gd name="connsiteX1-75" fmla="*/ 6980349 w 9105363"/>
                  <a:gd name="connsiteY1-76" fmla="*/ 3296992 h 4997003"/>
                  <a:gd name="connsiteX2-77" fmla="*/ 2021983 w 9105363"/>
                  <a:gd name="connsiteY2-78" fmla="*/ 1648496 h 4997003"/>
                  <a:gd name="connsiteX3-79" fmla="*/ 4906850 w 9105363"/>
                  <a:gd name="connsiteY3-80" fmla="*/ 798491 h 4997003"/>
                  <a:gd name="connsiteX4-81" fmla="*/ 2846231 w 9105363"/>
                  <a:gd name="connsiteY4-82" fmla="*/ 502276 h 4997003"/>
                  <a:gd name="connsiteX5-83" fmla="*/ 9105363 w 9105363"/>
                  <a:gd name="connsiteY5-84" fmla="*/ 0 h 4997003"/>
                  <a:gd name="connsiteX0-85" fmla="*/ 0 w 9105363"/>
                  <a:gd name="connsiteY0-86" fmla="*/ 4997003 h 4997003"/>
                  <a:gd name="connsiteX1-87" fmla="*/ 6980349 w 9105363"/>
                  <a:gd name="connsiteY1-88" fmla="*/ 3296992 h 4997003"/>
                  <a:gd name="connsiteX2-89" fmla="*/ 2021983 w 9105363"/>
                  <a:gd name="connsiteY2-90" fmla="*/ 1648496 h 4997003"/>
                  <a:gd name="connsiteX3-91" fmla="*/ 4906850 w 9105363"/>
                  <a:gd name="connsiteY3-92" fmla="*/ 798491 h 4997003"/>
                  <a:gd name="connsiteX4-93" fmla="*/ 2846231 w 9105363"/>
                  <a:gd name="connsiteY4-94" fmla="*/ 502276 h 4997003"/>
                  <a:gd name="connsiteX5-95" fmla="*/ 9105363 w 9105363"/>
                  <a:gd name="connsiteY5-96" fmla="*/ 0 h 4997003"/>
                  <a:gd name="connsiteX0-97" fmla="*/ 0 w 9105363"/>
                  <a:gd name="connsiteY0-98" fmla="*/ 4997003 h 4997003"/>
                  <a:gd name="connsiteX1-99" fmla="*/ 6980349 w 9105363"/>
                  <a:gd name="connsiteY1-100" fmla="*/ 3296992 h 4997003"/>
                  <a:gd name="connsiteX2-101" fmla="*/ 2021983 w 9105363"/>
                  <a:gd name="connsiteY2-102" fmla="*/ 1648496 h 4997003"/>
                  <a:gd name="connsiteX3-103" fmla="*/ 4906850 w 9105363"/>
                  <a:gd name="connsiteY3-104" fmla="*/ 798491 h 4997003"/>
                  <a:gd name="connsiteX4-105" fmla="*/ 2846231 w 9105363"/>
                  <a:gd name="connsiteY4-106" fmla="*/ 502276 h 4997003"/>
                  <a:gd name="connsiteX5-107" fmla="*/ 9105363 w 9105363"/>
                  <a:gd name="connsiteY5-108" fmla="*/ 0 h 4997003"/>
                  <a:gd name="connsiteX0-109" fmla="*/ 0 w 9105363"/>
                  <a:gd name="connsiteY0-110" fmla="*/ 4997003 h 4997003"/>
                  <a:gd name="connsiteX1-111" fmla="*/ 6980349 w 9105363"/>
                  <a:gd name="connsiteY1-112" fmla="*/ 3296992 h 4997003"/>
                  <a:gd name="connsiteX2-113" fmla="*/ 2021983 w 9105363"/>
                  <a:gd name="connsiteY2-114" fmla="*/ 1648496 h 4997003"/>
                  <a:gd name="connsiteX3-115" fmla="*/ 4906850 w 9105363"/>
                  <a:gd name="connsiteY3-116" fmla="*/ 798491 h 4997003"/>
                  <a:gd name="connsiteX4-117" fmla="*/ 2846231 w 9105363"/>
                  <a:gd name="connsiteY4-118" fmla="*/ 502276 h 4997003"/>
                  <a:gd name="connsiteX5-119" fmla="*/ 9105363 w 9105363"/>
                  <a:gd name="connsiteY5-120" fmla="*/ 0 h 4997003"/>
                  <a:gd name="connsiteX0-121" fmla="*/ 0 w 9105363"/>
                  <a:gd name="connsiteY0-122" fmla="*/ 4997003 h 4997003"/>
                  <a:gd name="connsiteX1-123" fmla="*/ 6980349 w 9105363"/>
                  <a:gd name="connsiteY1-124" fmla="*/ 3296992 h 4997003"/>
                  <a:gd name="connsiteX2-125" fmla="*/ 2021983 w 9105363"/>
                  <a:gd name="connsiteY2-126" fmla="*/ 1648496 h 4997003"/>
                  <a:gd name="connsiteX3-127" fmla="*/ 4906850 w 9105363"/>
                  <a:gd name="connsiteY3-128" fmla="*/ 798491 h 4997003"/>
                  <a:gd name="connsiteX4-129" fmla="*/ 2846231 w 9105363"/>
                  <a:gd name="connsiteY4-130" fmla="*/ 502276 h 4997003"/>
                  <a:gd name="connsiteX5-131" fmla="*/ 9105363 w 9105363"/>
                  <a:gd name="connsiteY5-132" fmla="*/ 0 h 4997003"/>
                  <a:gd name="connsiteX0-133" fmla="*/ 0 w 9105363"/>
                  <a:gd name="connsiteY0-134" fmla="*/ 4997003 h 4997003"/>
                  <a:gd name="connsiteX1-135" fmla="*/ 6980349 w 9105363"/>
                  <a:gd name="connsiteY1-136" fmla="*/ 3296992 h 4997003"/>
                  <a:gd name="connsiteX2-137" fmla="*/ 2021983 w 9105363"/>
                  <a:gd name="connsiteY2-138" fmla="*/ 1648496 h 4997003"/>
                  <a:gd name="connsiteX3-139" fmla="*/ 4906850 w 9105363"/>
                  <a:gd name="connsiteY3-140" fmla="*/ 798491 h 4997003"/>
                  <a:gd name="connsiteX4-141" fmla="*/ 2846231 w 9105363"/>
                  <a:gd name="connsiteY4-142" fmla="*/ 502276 h 4997003"/>
                  <a:gd name="connsiteX5-143" fmla="*/ 9105363 w 9105363"/>
                  <a:gd name="connsiteY5-144" fmla="*/ 0 h 4997003"/>
                  <a:gd name="connsiteX0-145" fmla="*/ 0 w 9105363"/>
                  <a:gd name="connsiteY0-146" fmla="*/ 4997003 h 4997003"/>
                  <a:gd name="connsiteX1-147" fmla="*/ 6980349 w 9105363"/>
                  <a:gd name="connsiteY1-148" fmla="*/ 3296992 h 4997003"/>
                  <a:gd name="connsiteX2-149" fmla="*/ 2021983 w 9105363"/>
                  <a:gd name="connsiteY2-150" fmla="*/ 1648496 h 4997003"/>
                  <a:gd name="connsiteX3-151" fmla="*/ 4906850 w 9105363"/>
                  <a:gd name="connsiteY3-152" fmla="*/ 798491 h 4997003"/>
                  <a:gd name="connsiteX4-153" fmla="*/ 2846231 w 9105363"/>
                  <a:gd name="connsiteY4-154" fmla="*/ 502276 h 4997003"/>
                  <a:gd name="connsiteX5-155" fmla="*/ 9105363 w 9105363"/>
                  <a:gd name="connsiteY5-156" fmla="*/ 0 h 4997003"/>
                  <a:gd name="connsiteX0-157" fmla="*/ 0 w 9105363"/>
                  <a:gd name="connsiteY0-158" fmla="*/ 4997003 h 4997003"/>
                  <a:gd name="connsiteX1-159" fmla="*/ 6980349 w 9105363"/>
                  <a:gd name="connsiteY1-160" fmla="*/ 3296992 h 4997003"/>
                  <a:gd name="connsiteX2-161" fmla="*/ 2021983 w 9105363"/>
                  <a:gd name="connsiteY2-162" fmla="*/ 1648496 h 4997003"/>
                  <a:gd name="connsiteX3-163" fmla="*/ 4906850 w 9105363"/>
                  <a:gd name="connsiteY3-164" fmla="*/ 798491 h 4997003"/>
                  <a:gd name="connsiteX4-165" fmla="*/ 2846231 w 9105363"/>
                  <a:gd name="connsiteY4-166" fmla="*/ 502276 h 4997003"/>
                  <a:gd name="connsiteX5-167" fmla="*/ 9105363 w 9105363"/>
                  <a:gd name="connsiteY5-168" fmla="*/ 0 h 4997003"/>
                  <a:gd name="connsiteX0-169" fmla="*/ 0 w 9105363"/>
                  <a:gd name="connsiteY0-170" fmla="*/ 4997003 h 4997003"/>
                  <a:gd name="connsiteX1-171" fmla="*/ 6980349 w 9105363"/>
                  <a:gd name="connsiteY1-172" fmla="*/ 3296992 h 4997003"/>
                  <a:gd name="connsiteX2-173" fmla="*/ 2021983 w 9105363"/>
                  <a:gd name="connsiteY2-174" fmla="*/ 1648496 h 4997003"/>
                  <a:gd name="connsiteX3-175" fmla="*/ 4906850 w 9105363"/>
                  <a:gd name="connsiteY3-176" fmla="*/ 798491 h 4997003"/>
                  <a:gd name="connsiteX4-177" fmla="*/ 2846231 w 9105363"/>
                  <a:gd name="connsiteY4-178" fmla="*/ 502276 h 4997003"/>
                  <a:gd name="connsiteX5-179" fmla="*/ 9105363 w 9105363"/>
                  <a:gd name="connsiteY5-180" fmla="*/ 0 h 4997003"/>
                  <a:gd name="connsiteX0-181" fmla="*/ 0 w 9105363"/>
                  <a:gd name="connsiteY0-182" fmla="*/ 4997003 h 4997003"/>
                  <a:gd name="connsiteX1-183" fmla="*/ 6980349 w 9105363"/>
                  <a:gd name="connsiteY1-184" fmla="*/ 3296992 h 4997003"/>
                  <a:gd name="connsiteX2-185" fmla="*/ 2021983 w 9105363"/>
                  <a:gd name="connsiteY2-186" fmla="*/ 1648496 h 4997003"/>
                  <a:gd name="connsiteX3-187" fmla="*/ 4906850 w 9105363"/>
                  <a:gd name="connsiteY3-188" fmla="*/ 798491 h 4997003"/>
                  <a:gd name="connsiteX4-189" fmla="*/ 2846231 w 9105363"/>
                  <a:gd name="connsiteY4-190" fmla="*/ 502276 h 4997003"/>
                  <a:gd name="connsiteX5-191" fmla="*/ 9105363 w 9105363"/>
                  <a:gd name="connsiteY5-192" fmla="*/ 0 h 4997003"/>
                  <a:gd name="connsiteX0-193" fmla="*/ 0 w 9105363"/>
                  <a:gd name="connsiteY0-194" fmla="*/ 4997003 h 4997003"/>
                  <a:gd name="connsiteX1-195" fmla="*/ 6980349 w 9105363"/>
                  <a:gd name="connsiteY1-196" fmla="*/ 3296992 h 4997003"/>
                  <a:gd name="connsiteX2-197" fmla="*/ 2021983 w 9105363"/>
                  <a:gd name="connsiteY2-198" fmla="*/ 1648496 h 4997003"/>
                  <a:gd name="connsiteX3-199" fmla="*/ 4906850 w 9105363"/>
                  <a:gd name="connsiteY3-200" fmla="*/ 798491 h 4997003"/>
                  <a:gd name="connsiteX4-201" fmla="*/ 2846231 w 9105363"/>
                  <a:gd name="connsiteY4-202" fmla="*/ 502276 h 4997003"/>
                  <a:gd name="connsiteX5-203" fmla="*/ 9105363 w 9105363"/>
                  <a:gd name="connsiteY5-204" fmla="*/ 0 h 4997003"/>
                  <a:gd name="connsiteX0-205" fmla="*/ 0 w 9105363"/>
                  <a:gd name="connsiteY0-206" fmla="*/ 4997003 h 4997003"/>
                  <a:gd name="connsiteX1-207" fmla="*/ 6980349 w 9105363"/>
                  <a:gd name="connsiteY1-208" fmla="*/ 3296992 h 4997003"/>
                  <a:gd name="connsiteX2-209" fmla="*/ 2021983 w 9105363"/>
                  <a:gd name="connsiteY2-210" fmla="*/ 1648496 h 4997003"/>
                  <a:gd name="connsiteX3-211" fmla="*/ 4906850 w 9105363"/>
                  <a:gd name="connsiteY3-212" fmla="*/ 798491 h 4997003"/>
                  <a:gd name="connsiteX4-213" fmla="*/ 2846231 w 9105363"/>
                  <a:gd name="connsiteY4-214" fmla="*/ 502276 h 4997003"/>
                  <a:gd name="connsiteX5-215" fmla="*/ 9105363 w 9105363"/>
                  <a:gd name="connsiteY5-216" fmla="*/ 0 h 4997003"/>
                  <a:gd name="connsiteX0-217" fmla="*/ 0 w 9105363"/>
                  <a:gd name="connsiteY0-218" fmla="*/ 4997003 h 4997003"/>
                  <a:gd name="connsiteX1-219" fmla="*/ 6980349 w 9105363"/>
                  <a:gd name="connsiteY1-220" fmla="*/ 3296992 h 4997003"/>
                  <a:gd name="connsiteX2-221" fmla="*/ 2021983 w 9105363"/>
                  <a:gd name="connsiteY2-222" fmla="*/ 1648496 h 4997003"/>
                  <a:gd name="connsiteX3-223" fmla="*/ 4906850 w 9105363"/>
                  <a:gd name="connsiteY3-224" fmla="*/ 798491 h 4997003"/>
                  <a:gd name="connsiteX4-225" fmla="*/ 2846231 w 9105363"/>
                  <a:gd name="connsiteY4-226" fmla="*/ 502276 h 4997003"/>
                  <a:gd name="connsiteX5-227" fmla="*/ 9105363 w 9105363"/>
                  <a:gd name="connsiteY5-228" fmla="*/ 0 h 4997003"/>
                  <a:gd name="connsiteX0-229" fmla="*/ 0 w 9105363"/>
                  <a:gd name="connsiteY0-230" fmla="*/ 4997003 h 4997003"/>
                  <a:gd name="connsiteX1-231" fmla="*/ 6980349 w 9105363"/>
                  <a:gd name="connsiteY1-232" fmla="*/ 3296992 h 4997003"/>
                  <a:gd name="connsiteX2-233" fmla="*/ 2021983 w 9105363"/>
                  <a:gd name="connsiteY2-234" fmla="*/ 1648496 h 4997003"/>
                  <a:gd name="connsiteX3-235" fmla="*/ 4906850 w 9105363"/>
                  <a:gd name="connsiteY3-236" fmla="*/ 798491 h 4997003"/>
                  <a:gd name="connsiteX4-237" fmla="*/ 2846231 w 9105363"/>
                  <a:gd name="connsiteY4-238" fmla="*/ 502276 h 4997003"/>
                  <a:gd name="connsiteX5-239" fmla="*/ 9105363 w 9105363"/>
                  <a:gd name="connsiteY5-240" fmla="*/ 0 h 4997003"/>
                  <a:gd name="connsiteX0-241" fmla="*/ 0 w 9105363"/>
                  <a:gd name="connsiteY0-242" fmla="*/ 4997003 h 4997003"/>
                  <a:gd name="connsiteX1-243" fmla="*/ 6980349 w 9105363"/>
                  <a:gd name="connsiteY1-244" fmla="*/ 3296992 h 4997003"/>
                  <a:gd name="connsiteX2-245" fmla="*/ 2021983 w 9105363"/>
                  <a:gd name="connsiteY2-246" fmla="*/ 1648496 h 4997003"/>
                  <a:gd name="connsiteX3-247" fmla="*/ 4906850 w 9105363"/>
                  <a:gd name="connsiteY3-248" fmla="*/ 798491 h 4997003"/>
                  <a:gd name="connsiteX4-249" fmla="*/ 2846231 w 9105363"/>
                  <a:gd name="connsiteY4-250" fmla="*/ 502276 h 4997003"/>
                  <a:gd name="connsiteX5-251" fmla="*/ 9105363 w 9105363"/>
                  <a:gd name="connsiteY5-252" fmla="*/ 0 h 4997003"/>
                  <a:gd name="connsiteX0-253" fmla="*/ 0 w 9105363"/>
                  <a:gd name="connsiteY0-254" fmla="*/ 4997003 h 4997003"/>
                  <a:gd name="connsiteX1-255" fmla="*/ 6980349 w 9105363"/>
                  <a:gd name="connsiteY1-256" fmla="*/ 3296992 h 4997003"/>
                  <a:gd name="connsiteX2-257" fmla="*/ 2021983 w 9105363"/>
                  <a:gd name="connsiteY2-258" fmla="*/ 1648496 h 4997003"/>
                  <a:gd name="connsiteX3-259" fmla="*/ 4906850 w 9105363"/>
                  <a:gd name="connsiteY3-260" fmla="*/ 798491 h 4997003"/>
                  <a:gd name="connsiteX4-261" fmla="*/ 2846231 w 9105363"/>
                  <a:gd name="connsiteY4-262" fmla="*/ 502276 h 4997003"/>
                  <a:gd name="connsiteX5-263" fmla="*/ 9105363 w 9105363"/>
                  <a:gd name="connsiteY5-264" fmla="*/ 0 h 4997003"/>
                  <a:gd name="connsiteX0-265" fmla="*/ 0 w 9105363"/>
                  <a:gd name="connsiteY0-266" fmla="*/ 4997003 h 4997003"/>
                  <a:gd name="connsiteX1-267" fmla="*/ 6980349 w 9105363"/>
                  <a:gd name="connsiteY1-268" fmla="*/ 3296992 h 4997003"/>
                  <a:gd name="connsiteX2-269" fmla="*/ 2021983 w 9105363"/>
                  <a:gd name="connsiteY2-270" fmla="*/ 1648496 h 4997003"/>
                  <a:gd name="connsiteX3-271" fmla="*/ 4906850 w 9105363"/>
                  <a:gd name="connsiteY3-272" fmla="*/ 798491 h 4997003"/>
                  <a:gd name="connsiteX4-273" fmla="*/ 2846231 w 9105363"/>
                  <a:gd name="connsiteY4-274" fmla="*/ 502276 h 4997003"/>
                  <a:gd name="connsiteX5-275" fmla="*/ 9105363 w 9105363"/>
                  <a:gd name="connsiteY5-276" fmla="*/ 0 h 4997003"/>
                  <a:gd name="connsiteX0-277" fmla="*/ 0 w 9105363"/>
                  <a:gd name="connsiteY0-278" fmla="*/ 4997003 h 4997003"/>
                  <a:gd name="connsiteX1-279" fmla="*/ 6980349 w 9105363"/>
                  <a:gd name="connsiteY1-280" fmla="*/ 3296992 h 4997003"/>
                  <a:gd name="connsiteX2-281" fmla="*/ 2021983 w 9105363"/>
                  <a:gd name="connsiteY2-282" fmla="*/ 1648496 h 4997003"/>
                  <a:gd name="connsiteX3-283" fmla="*/ 4906850 w 9105363"/>
                  <a:gd name="connsiteY3-284" fmla="*/ 798491 h 4997003"/>
                  <a:gd name="connsiteX4-285" fmla="*/ 2846231 w 9105363"/>
                  <a:gd name="connsiteY4-286" fmla="*/ 502276 h 4997003"/>
                  <a:gd name="connsiteX5-287" fmla="*/ 9105363 w 9105363"/>
                  <a:gd name="connsiteY5-288" fmla="*/ 0 h 4997003"/>
                  <a:gd name="connsiteX0-289" fmla="*/ 0 w 9105363"/>
                  <a:gd name="connsiteY0-290" fmla="*/ 4997003 h 4997003"/>
                  <a:gd name="connsiteX1-291" fmla="*/ 6980349 w 9105363"/>
                  <a:gd name="connsiteY1-292" fmla="*/ 3296992 h 4997003"/>
                  <a:gd name="connsiteX2-293" fmla="*/ 2021983 w 9105363"/>
                  <a:gd name="connsiteY2-294" fmla="*/ 1648496 h 4997003"/>
                  <a:gd name="connsiteX3-295" fmla="*/ 4906850 w 9105363"/>
                  <a:gd name="connsiteY3-296" fmla="*/ 798491 h 4997003"/>
                  <a:gd name="connsiteX4-297" fmla="*/ 2846231 w 9105363"/>
                  <a:gd name="connsiteY4-298" fmla="*/ 502276 h 4997003"/>
                  <a:gd name="connsiteX5-299" fmla="*/ 9105363 w 9105363"/>
                  <a:gd name="connsiteY5-300" fmla="*/ 0 h 4997003"/>
                  <a:gd name="connsiteX0-301" fmla="*/ 0 w 9105363"/>
                  <a:gd name="connsiteY0-302" fmla="*/ 4997003 h 4997003"/>
                  <a:gd name="connsiteX1-303" fmla="*/ 6980349 w 9105363"/>
                  <a:gd name="connsiteY1-304" fmla="*/ 3296992 h 4997003"/>
                  <a:gd name="connsiteX2-305" fmla="*/ 2021983 w 9105363"/>
                  <a:gd name="connsiteY2-306" fmla="*/ 1648496 h 4997003"/>
                  <a:gd name="connsiteX3-307" fmla="*/ 4906850 w 9105363"/>
                  <a:gd name="connsiteY3-308" fmla="*/ 798491 h 4997003"/>
                  <a:gd name="connsiteX4-309" fmla="*/ 2846231 w 9105363"/>
                  <a:gd name="connsiteY4-310" fmla="*/ 502276 h 4997003"/>
                  <a:gd name="connsiteX5-311" fmla="*/ 9105363 w 9105363"/>
                  <a:gd name="connsiteY5-312" fmla="*/ 0 h 4997003"/>
                  <a:gd name="connsiteX0-313" fmla="*/ 0 w 9105363"/>
                  <a:gd name="connsiteY0-314" fmla="*/ 4997003 h 4997003"/>
                  <a:gd name="connsiteX1-315" fmla="*/ 6980349 w 9105363"/>
                  <a:gd name="connsiteY1-316" fmla="*/ 3296992 h 4997003"/>
                  <a:gd name="connsiteX2-317" fmla="*/ 2021983 w 9105363"/>
                  <a:gd name="connsiteY2-318" fmla="*/ 1648496 h 4997003"/>
                  <a:gd name="connsiteX3-319" fmla="*/ 4906850 w 9105363"/>
                  <a:gd name="connsiteY3-320" fmla="*/ 798491 h 4997003"/>
                  <a:gd name="connsiteX4-321" fmla="*/ 2846231 w 9105363"/>
                  <a:gd name="connsiteY4-322" fmla="*/ 502276 h 4997003"/>
                  <a:gd name="connsiteX5-323" fmla="*/ 9105363 w 9105363"/>
                  <a:gd name="connsiteY5-324" fmla="*/ 0 h 4997003"/>
                  <a:gd name="connsiteX0-325" fmla="*/ 0 w 9105363"/>
                  <a:gd name="connsiteY0-326" fmla="*/ 4997003 h 4997003"/>
                  <a:gd name="connsiteX1-327" fmla="*/ 6980349 w 9105363"/>
                  <a:gd name="connsiteY1-328" fmla="*/ 3296992 h 4997003"/>
                  <a:gd name="connsiteX2-329" fmla="*/ 2021983 w 9105363"/>
                  <a:gd name="connsiteY2-330" fmla="*/ 1648496 h 4997003"/>
                  <a:gd name="connsiteX3-331" fmla="*/ 4906850 w 9105363"/>
                  <a:gd name="connsiteY3-332" fmla="*/ 798491 h 4997003"/>
                  <a:gd name="connsiteX4-333" fmla="*/ 2846231 w 9105363"/>
                  <a:gd name="connsiteY4-334" fmla="*/ 502276 h 4997003"/>
                  <a:gd name="connsiteX5-335" fmla="*/ 9105363 w 9105363"/>
                  <a:gd name="connsiteY5-336" fmla="*/ 0 h 4997003"/>
                  <a:gd name="connsiteX0-337" fmla="*/ 0 w 9105363"/>
                  <a:gd name="connsiteY0-338" fmla="*/ 4997003 h 4997003"/>
                  <a:gd name="connsiteX1-339" fmla="*/ 6980349 w 9105363"/>
                  <a:gd name="connsiteY1-340" fmla="*/ 3296992 h 4997003"/>
                  <a:gd name="connsiteX2-341" fmla="*/ 2021983 w 9105363"/>
                  <a:gd name="connsiteY2-342" fmla="*/ 1648496 h 4997003"/>
                  <a:gd name="connsiteX3-343" fmla="*/ 4906850 w 9105363"/>
                  <a:gd name="connsiteY3-344" fmla="*/ 798491 h 4997003"/>
                  <a:gd name="connsiteX4-345" fmla="*/ 2846231 w 9105363"/>
                  <a:gd name="connsiteY4-346" fmla="*/ 502276 h 4997003"/>
                  <a:gd name="connsiteX5-347" fmla="*/ 9105363 w 9105363"/>
                  <a:gd name="connsiteY5-348" fmla="*/ 0 h 4997003"/>
                  <a:gd name="connsiteX0-349" fmla="*/ 0 w 9105363"/>
                  <a:gd name="connsiteY0-350" fmla="*/ 4997003 h 4997003"/>
                  <a:gd name="connsiteX1-351" fmla="*/ 6980349 w 9105363"/>
                  <a:gd name="connsiteY1-352" fmla="*/ 3296992 h 4997003"/>
                  <a:gd name="connsiteX2-353" fmla="*/ 2021983 w 9105363"/>
                  <a:gd name="connsiteY2-354" fmla="*/ 1648496 h 4997003"/>
                  <a:gd name="connsiteX3-355" fmla="*/ 4906850 w 9105363"/>
                  <a:gd name="connsiteY3-356" fmla="*/ 798491 h 4997003"/>
                  <a:gd name="connsiteX4-357" fmla="*/ 2846231 w 9105363"/>
                  <a:gd name="connsiteY4-358" fmla="*/ 502276 h 4997003"/>
                  <a:gd name="connsiteX5-359" fmla="*/ 9105363 w 9105363"/>
                  <a:gd name="connsiteY5-360" fmla="*/ 0 h 4997003"/>
                  <a:gd name="connsiteX0-361" fmla="*/ 0 w 9105363"/>
                  <a:gd name="connsiteY0-362" fmla="*/ 4997003 h 4997003"/>
                  <a:gd name="connsiteX1-363" fmla="*/ 6980349 w 9105363"/>
                  <a:gd name="connsiteY1-364" fmla="*/ 3296992 h 4997003"/>
                  <a:gd name="connsiteX2-365" fmla="*/ 2021983 w 9105363"/>
                  <a:gd name="connsiteY2-366" fmla="*/ 1648496 h 4997003"/>
                  <a:gd name="connsiteX3-367" fmla="*/ 4906850 w 9105363"/>
                  <a:gd name="connsiteY3-368" fmla="*/ 798491 h 4997003"/>
                  <a:gd name="connsiteX4-369" fmla="*/ 2846231 w 9105363"/>
                  <a:gd name="connsiteY4-370" fmla="*/ 502276 h 4997003"/>
                  <a:gd name="connsiteX5-371" fmla="*/ 9105363 w 9105363"/>
                  <a:gd name="connsiteY5-372" fmla="*/ 0 h 4997003"/>
                  <a:gd name="connsiteX0-373" fmla="*/ 0 w 9105363"/>
                  <a:gd name="connsiteY0-374" fmla="*/ 4997003 h 4997003"/>
                  <a:gd name="connsiteX1-375" fmla="*/ 6980349 w 9105363"/>
                  <a:gd name="connsiteY1-376" fmla="*/ 3296992 h 4997003"/>
                  <a:gd name="connsiteX2-377" fmla="*/ 2021983 w 9105363"/>
                  <a:gd name="connsiteY2-378" fmla="*/ 1648496 h 4997003"/>
                  <a:gd name="connsiteX3-379" fmla="*/ 4906850 w 9105363"/>
                  <a:gd name="connsiteY3-380" fmla="*/ 798491 h 4997003"/>
                  <a:gd name="connsiteX4-381" fmla="*/ 2846231 w 9105363"/>
                  <a:gd name="connsiteY4-382" fmla="*/ 502276 h 4997003"/>
                  <a:gd name="connsiteX5-383" fmla="*/ 9105363 w 9105363"/>
                  <a:gd name="connsiteY5-384" fmla="*/ 0 h 4997003"/>
                  <a:gd name="connsiteX0-385" fmla="*/ 0 w 9105363"/>
                  <a:gd name="connsiteY0-386" fmla="*/ 4997003 h 4997003"/>
                  <a:gd name="connsiteX1-387" fmla="*/ 6980349 w 9105363"/>
                  <a:gd name="connsiteY1-388" fmla="*/ 3296992 h 4997003"/>
                  <a:gd name="connsiteX2-389" fmla="*/ 2021983 w 9105363"/>
                  <a:gd name="connsiteY2-390" fmla="*/ 1648496 h 4997003"/>
                  <a:gd name="connsiteX3-391" fmla="*/ 4906850 w 9105363"/>
                  <a:gd name="connsiteY3-392" fmla="*/ 798491 h 4997003"/>
                  <a:gd name="connsiteX4-393" fmla="*/ 2846231 w 9105363"/>
                  <a:gd name="connsiteY4-394" fmla="*/ 502276 h 4997003"/>
                  <a:gd name="connsiteX5-395" fmla="*/ 9105363 w 9105363"/>
                  <a:gd name="connsiteY5-396" fmla="*/ 0 h 4997003"/>
                  <a:gd name="connsiteX0-397" fmla="*/ 0 w 9105363"/>
                  <a:gd name="connsiteY0-398" fmla="*/ 4997003 h 4997003"/>
                  <a:gd name="connsiteX1-399" fmla="*/ 7551849 w 9105363"/>
                  <a:gd name="connsiteY1-400" fmla="*/ 3096967 h 4997003"/>
                  <a:gd name="connsiteX2-401" fmla="*/ 2021983 w 9105363"/>
                  <a:gd name="connsiteY2-402" fmla="*/ 1648496 h 4997003"/>
                  <a:gd name="connsiteX3-403" fmla="*/ 4906850 w 9105363"/>
                  <a:gd name="connsiteY3-404" fmla="*/ 798491 h 4997003"/>
                  <a:gd name="connsiteX4-405" fmla="*/ 2846231 w 9105363"/>
                  <a:gd name="connsiteY4-406" fmla="*/ 502276 h 4997003"/>
                  <a:gd name="connsiteX5-407" fmla="*/ 9105363 w 9105363"/>
                  <a:gd name="connsiteY5-408" fmla="*/ 0 h 4997003"/>
                  <a:gd name="connsiteX0-409" fmla="*/ 0 w 9105363"/>
                  <a:gd name="connsiteY0-410" fmla="*/ 4997003 h 4997003"/>
                  <a:gd name="connsiteX1-411" fmla="*/ 7361349 w 9105363"/>
                  <a:gd name="connsiteY1-412" fmla="*/ 3106492 h 4997003"/>
                  <a:gd name="connsiteX2-413" fmla="*/ 2021983 w 9105363"/>
                  <a:gd name="connsiteY2-414" fmla="*/ 1648496 h 4997003"/>
                  <a:gd name="connsiteX3-415" fmla="*/ 4906850 w 9105363"/>
                  <a:gd name="connsiteY3-416" fmla="*/ 798491 h 4997003"/>
                  <a:gd name="connsiteX4-417" fmla="*/ 2846231 w 9105363"/>
                  <a:gd name="connsiteY4-418" fmla="*/ 502276 h 4997003"/>
                  <a:gd name="connsiteX5-419" fmla="*/ 9105363 w 9105363"/>
                  <a:gd name="connsiteY5-420" fmla="*/ 0 h 4997003"/>
                  <a:gd name="connsiteX0-421" fmla="*/ 0 w 9105363"/>
                  <a:gd name="connsiteY0-422" fmla="*/ 4997003 h 4997003"/>
                  <a:gd name="connsiteX1-423" fmla="*/ 7361349 w 9105363"/>
                  <a:gd name="connsiteY1-424" fmla="*/ 3106492 h 4997003"/>
                  <a:gd name="connsiteX2-425" fmla="*/ 2021983 w 9105363"/>
                  <a:gd name="connsiteY2-426" fmla="*/ 1648496 h 4997003"/>
                  <a:gd name="connsiteX3-427" fmla="*/ 4906850 w 9105363"/>
                  <a:gd name="connsiteY3-428" fmla="*/ 798491 h 4997003"/>
                  <a:gd name="connsiteX4-429" fmla="*/ 2846231 w 9105363"/>
                  <a:gd name="connsiteY4-430" fmla="*/ 502276 h 4997003"/>
                  <a:gd name="connsiteX5-431" fmla="*/ 9105363 w 9105363"/>
                  <a:gd name="connsiteY5-432" fmla="*/ 0 h 4997003"/>
                  <a:gd name="connsiteX0-433" fmla="*/ 0 w 9105363"/>
                  <a:gd name="connsiteY0-434" fmla="*/ 4997003 h 4997003"/>
                  <a:gd name="connsiteX1-435" fmla="*/ 7361349 w 9105363"/>
                  <a:gd name="connsiteY1-436" fmla="*/ 3106492 h 4997003"/>
                  <a:gd name="connsiteX2-437" fmla="*/ 2021983 w 9105363"/>
                  <a:gd name="connsiteY2-438" fmla="*/ 1648496 h 4997003"/>
                  <a:gd name="connsiteX3-439" fmla="*/ 4906850 w 9105363"/>
                  <a:gd name="connsiteY3-440" fmla="*/ 798491 h 4997003"/>
                  <a:gd name="connsiteX4-441" fmla="*/ 2846231 w 9105363"/>
                  <a:gd name="connsiteY4-442" fmla="*/ 502276 h 4997003"/>
                  <a:gd name="connsiteX5-443" fmla="*/ 9105363 w 9105363"/>
                  <a:gd name="connsiteY5-444" fmla="*/ 0 h 4997003"/>
                  <a:gd name="connsiteX0-445" fmla="*/ 0 w 9105363"/>
                  <a:gd name="connsiteY0-446" fmla="*/ 4997003 h 4997003"/>
                  <a:gd name="connsiteX1-447" fmla="*/ 7361349 w 9105363"/>
                  <a:gd name="connsiteY1-448" fmla="*/ 3106492 h 4997003"/>
                  <a:gd name="connsiteX2-449" fmla="*/ 2021983 w 9105363"/>
                  <a:gd name="connsiteY2-450" fmla="*/ 1648496 h 4997003"/>
                  <a:gd name="connsiteX3-451" fmla="*/ 4906850 w 9105363"/>
                  <a:gd name="connsiteY3-452" fmla="*/ 798491 h 4997003"/>
                  <a:gd name="connsiteX4-453" fmla="*/ 2846231 w 9105363"/>
                  <a:gd name="connsiteY4-454" fmla="*/ 502276 h 4997003"/>
                  <a:gd name="connsiteX5-455" fmla="*/ 9105363 w 9105363"/>
                  <a:gd name="connsiteY5-456" fmla="*/ 0 h 4997003"/>
                  <a:gd name="connsiteX0-457" fmla="*/ 0 w 9105363"/>
                  <a:gd name="connsiteY0-458" fmla="*/ 4997003 h 4997003"/>
                  <a:gd name="connsiteX1-459" fmla="*/ 7361349 w 9105363"/>
                  <a:gd name="connsiteY1-460" fmla="*/ 3106492 h 4997003"/>
                  <a:gd name="connsiteX2-461" fmla="*/ 2021983 w 9105363"/>
                  <a:gd name="connsiteY2-462" fmla="*/ 1648496 h 4997003"/>
                  <a:gd name="connsiteX3-463" fmla="*/ 4906850 w 9105363"/>
                  <a:gd name="connsiteY3-464" fmla="*/ 798491 h 4997003"/>
                  <a:gd name="connsiteX4-465" fmla="*/ 2846231 w 9105363"/>
                  <a:gd name="connsiteY4-466" fmla="*/ 502276 h 4997003"/>
                  <a:gd name="connsiteX5-467" fmla="*/ 9105363 w 9105363"/>
                  <a:gd name="connsiteY5-468" fmla="*/ 0 h 4997003"/>
                  <a:gd name="connsiteX0-469" fmla="*/ 0 w 9105363"/>
                  <a:gd name="connsiteY0-470" fmla="*/ 4997003 h 4997003"/>
                  <a:gd name="connsiteX1-471" fmla="*/ 7361349 w 9105363"/>
                  <a:gd name="connsiteY1-472" fmla="*/ 3106492 h 4997003"/>
                  <a:gd name="connsiteX2-473" fmla="*/ 2021983 w 9105363"/>
                  <a:gd name="connsiteY2-474" fmla="*/ 1648496 h 4997003"/>
                  <a:gd name="connsiteX3-475" fmla="*/ 4906850 w 9105363"/>
                  <a:gd name="connsiteY3-476" fmla="*/ 798491 h 4997003"/>
                  <a:gd name="connsiteX4-477" fmla="*/ 2846231 w 9105363"/>
                  <a:gd name="connsiteY4-478" fmla="*/ 502276 h 4997003"/>
                  <a:gd name="connsiteX5-479" fmla="*/ 9105363 w 9105363"/>
                  <a:gd name="connsiteY5-480" fmla="*/ 0 h 4997003"/>
                  <a:gd name="connsiteX0-481" fmla="*/ 0 w 9105363"/>
                  <a:gd name="connsiteY0-482" fmla="*/ 4997003 h 4997003"/>
                  <a:gd name="connsiteX1-483" fmla="*/ 7361349 w 9105363"/>
                  <a:gd name="connsiteY1-484" fmla="*/ 3106492 h 4997003"/>
                  <a:gd name="connsiteX2-485" fmla="*/ 2021983 w 9105363"/>
                  <a:gd name="connsiteY2-486" fmla="*/ 1648496 h 4997003"/>
                  <a:gd name="connsiteX3-487" fmla="*/ 4906850 w 9105363"/>
                  <a:gd name="connsiteY3-488" fmla="*/ 798491 h 4997003"/>
                  <a:gd name="connsiteX4-489" fmla="*/ 2846231 w 9105363"/>
                  <a:gd name="connsiteY4-490" fmla="*/ 502276 h 4997003"/>
                  <a:gd name="connsiteX5-491" fmla="*/ 9105363 w 9105363"/>
                  <a:gd name="connsiteY5-492" fmla="*/ 0 h 4997003"/>
                  <a:gd name="connsiteX0-493" fmla="*/ 0 w 9105363"/>
                  <a:gd name="connsiteY0-494" fmla="*/ 4997003 h 4997003"/>
                  <a:gd name="connsiteX1-495" fmla="*/ 7361349 w 9105363"/>
                  <a:gd name="connsiteY1-496" fmla="*/ 3106492 h 4997003"/>
                  <a:gd name="connsiteX2-497" fmla="*/ 2021983 w 9105363"/>
                  <a:gd name="connsiteY2-498" fmla="*/ 1648496 h 4997003"/>
                  <a:gd name="connsiteX3-499" fmla="*/ 4906850 w 9105363"/>
                  <a:gd name="connsiteY3-500" fmla="*/ 798491 h 4997003"/>
                  <a:gd name="connsiteX4-501" fmla="*/ 2846231 w 9105363"/>
                  <a:gd name="connsiteY4-502" fmla="*/ 502276 h 4997003"/>
                  <a:gd name="connsiteX5-503" fmla="*/ 9105363 w 9105363"/>
                  <a:gd name="connsiteY5-504" fmla="*/ 0 h 4997003"/>
                  <a:gd name="connsiteX0-505" fmla="*/ 0 w 9105363"/>
                  <a:gd name="connsiteY0-506" fmla="*/ 4997003 h 4997003"/>
                  <a:gd name="connsiteX1-507" fmla="*/ 7361349 w 9105363"/>
                  <a:gd name="connsiteY1-508" fmla="*/ 3106492 h 4997003"/>
                  <a:gd name="connsiteX2-509" fmla="*/ 2021983 w 9105363"/>
                  <a:gd name="connsiteY2-510" fmla="*/ 1648496 h 4997003"/>
                  <a:gd name="connsiteX3-511" fmla="*/ 4906850 w 9105363"/>
                  <a:gd name="connsiteY3-512" fmla="*/ 798491 h 4997003"/>
                  <a:gd name="connsiteX4-513" fmla="*/ 2846231 w 9105363"/>
                  <a:gd name="connsiteY4-514" fmla="*/ 502276 h 4997003"/>
                  <a:gd name="connsiteX5-515" fmla="*/ 9105363 w 9105363"/>
                  <a:gd name="connsiteY5-516" fmla="*/ 0 h 4997003"/>
                  <a:gd name="connsiteX0-517" fmla="*/ 0 w 9105363"/>
                  <a:gd name="connsiteY0-518" fmla="*/ 4997003 h 4997003"/>
                  <a:gd name="connsiteX1-519" fmla="*/ 7361349 w 9105363"/>
                  <a:gd name="connsiteY1-520" fmla="*/ 3106492 h 4997003"/>
                  <a:gd name="connsiteX2-521" fmla="*/ 2021983 w 9105363"/>
                  <a:gd name="connsiteY2-522" fmla="*/ 1648496 h 4997003"/>
                  <a:gd name="connsiteX3-523" fmla="*/ 4906850 w 9105363"/>
                  <a:gd name="connsiteY3-524" fmla="*/ 798491 h 4997003"/>
                  <a:gd name="connsiteX4-525" fmla="*/ 2846231 w 9105363"/>
                  <a:gd name="connsiteY4-526" fmla="*/ 502276 h 4997003"/>
                  <a:gd name="connsiteX5-527" fmla="*/ 9105363 w 9105363"/>
                  <a:gd name="connsiteY5-528" fmla="*/ 0 h 4997003"/>
                  <a:gd name="connsiteX0-529" fmla="*/ 0 w 9105363"/>
                  <a:gd name="connsiteY0-530" fmla="*/ 4997003 h 4997003"/>
                  <a:gd name="connsiteX1-531" fmla="*/ 7361349 w 9105363"/>
                  <a:gd name="connsiteY1-532" fmla="*/ 3106492 h 4997003"/>
                  <a:gd name="connsiteX2-533" fmla="*/ 2021983 w 9105363"/>
                  <a:gd name="connsiteY2-534" fmla="*/ 1648496 h 4997003"/>
                  <a:gd name="connsiteX3-535" fmla="*/ 4906850 w 9105363"/>
                  <a:gd name="connsiteY3-536" fmla="*/ 798491 h 4997003"/>
                  <a:gd name="connsiteX4-537" fmla="*/ 2846231 w 9105363"/>
                  <a:gd name="connsiteY4-538" fmla="*/ 502276 h 4997003"/>
                  <a:gd name="connsiteX5-539" fmla="*/ 9105363 w 9105363"/>
                  <a:gd name="connsiteY5-540" fmla="*/ 0 h 4997003"/>
                  <a:gd name="connsiteX0-541" fmla="*/ 0 w 9105363"/>
                  <a:gd name="connsiteY0-542" fmla="*/ 4997003 h 4997003"/>
                  <a:gd name="connsiteX1-543" fmla="*/ 7361349 w 9105363"/>
                  <a:gd name="connsiteY1-544" fmla="*/ 3106492 h 4997003"/>
                  <a:gd name="connsiteX2-545" fmla="*/ 2021983 w 9105363"/>
                  <a:gd name="connsiteY2-546" fmla="*/ 1648496 h 4997003"/>
                  <a:gd name="connsiteX3-547" fmla="*/ 4906850 w 9105363"/>
                  <a:gd name="connsiteY3-548" fmla="*/ 798491 h 4997003"/>
                  <a:gd name="connsiteX4-549" fmla="*/ 2846231 w 9105363"/>
                  <a:gd name="connsiteY4-550" fmla="*/ 502276 h 4997003"/>
                  <a:gd name="connsiteX5-551" fmla="*/ 9105363 w 9105363"/>
                  <a:gd name="connsiteY5-552" fmla="*/ 0 h 4997003"/>
                  <a:gd name="connsiteX0-553" fmla="*/ 0 w 9105363"/>
                  <a:gd name="connsiteY0-554" fmla="*/ 4997003 h 4997003"/>
                  <a:gd name="connsiteX1-555" fmla="*/ 7361349 w 9105363"/>
                  <a:gd name="connsiteY1-556" fmla="*/ 3106492 h 4997003"/>
                  <a:gd name="connsiteX2-557" fmla="*/ 2021983 w 9105363"/>
                  <a:gd name="connsiteY2-558" fmla="*/ 1648496 h 4997003"/>
                  <a:gd name="connsiteX3-559" fmla="*/ 4906850 w 9105363"/>
                  <a:gd name="connsiteY3-560" fmla="*/ 798491 h 4997003"/>
                  <a:gd name="connsiteX4-561" fmla="*/ 2846231 w 9105363"/>
                  <a:gd name="connsiteY4-562" fmla="*/ 502276 h 4997003"/>
                  <a:gd name="connsiteX5-563" fmla="*/ 9105363 w 9105363"/>
                  <a:gd name="connsiteY5-564" fmla="*/ 0 h 4997003"/>
                  <a:gd name="connsiteX0-565" fmla="*/ 0 w 9105363"/>
                  <a:gd name="connsiteY0-566" fmla="*/ 4997003 h 4997003"/>
                  <a:gd name="connsiteX1-567" fmla="*/ 7361349 w 9105363"/>
                  <a:gd name="connsiteY1-568" fmla="*/ 3106492 h 4997003"/>
                  <a:gd name="connsiteX2-569" fmla="*/ 2021983 w 9105363"/>
                  <a:gd name="connsiteY2-570" fmla="*/ 1648496 h 4997003"/>
                  <a:gd name="connsiteX3-571" fmla="*/ 4906850 w 9105363"/>
                  <a:gd name="connsiteY3-572" fmla="*/ 798491 h 4997003"/>
                  <a:gd name="connsiteX4-573" fmla="*/ 2846231 w 9105363"/>
                  <a:gd name="connsiteY4-574" fmla="*/ 502276 h 4997003"/>
                  <a:gd name="connsiteX5-575" fmla="*/ 9105363 w 9105363"/>
                  <a:gd name="connsiteY5-576" fmla="*/ 0 h 4997003"/>
                  <a:gd name="connsiteX0-577" fmla="*/ 0 w 9105363"/>
                  <a:gd name="connsiteY0-578" fmla="*/ 4997003 h 4997003"/>
                  <a:gd name="connsiteX1-579" fmla="*/ 7361349 w 9105363"/>
                  <a:gd name="connsiteY1-580" fmla="*/ 3106492 h 4997003"/>
                  <a:gd name="connsiteX2-581" fmla="*/ 2021983 w 9105363"/>
                  <a:gd name="connsiteY2-582" fmla="*/ 1648496 h 4997003"/>
                  <a:gd name="connsiteX3-583" fmla="*/ 4906850 w 9105363"/>
                  <a:gd name="connsiteY3-584" fmla="*/ 798491 h 4997003"/>
                  <a:gd name="connsiteX4-585" fmla="*/ 2846231 w 9105363"/>
                  <a:gd name="connsiteY4-586" fmla="*/ 502276 h 4997003"/>
                  <a:gd name="connsiteX5-587" fmla="*/ 9105363 w 9105363"/>
                  <a:gd name="connsiteY5-588" fmla="*/ 0 h 4997003"/>
                  <a:gd name="connsiteX0-589" fmla="*/ 0 w 9105363"/>
                  <a:gd name="connsiteY0-590" fmla="*/ 4997003 h 4997003"/>
                  <a:gd name="connsiteX1-591" fmla="*/ 7361349 w 9105363"/>
                  <a:gd name="connsiteY1-592" fmla="*/ 3106492 h 4997003"/>
                  <a:gd name="connsiteX2-593" fmla="*/ 2021983 w 9105363"/>
                  <a:gd name="connsiteY2-594" fmla="*/ 1648496 h 4997003"/>
                  <a:gd name="connsiteX3-595" fmla="*/ 4906850 w 9105363"/>
                  <a:gd name="connsiteY3-596" fmla="*/ 798491 h 4997003"/>
                  <a:gd name="connsiteX4-597" fmla="*/ 2846231 w 9105363"/>
                  <a:gd name="connsiteY4-598" fmla="*/ 502276 h 4997003"/>
                  <a:gd name="connsiteX5-599" fmla="*/ 9105363 w 9105363"/>
                  <a:gd name="connsiteY5-600" fmla="*/ 0 h 4997003"/>
                  <a:gd name="connsiteX0-601" fmla="*/ 0 w 9105363"/>
                  <a:gd name="connsiteY0-602" fmla="*/ 4997003 h 4997003"/>
                  <a:gd name="connsiteX1-603" fmla="*/ 7361349 w 9105363"/>
                  <a:gd name="connsiteY1-604" fmla="*/ 3106492 h 4997003"/>
                  <a:gd name="connsiteX2-605" fmla="*/ 2021983 w 9105363"/>
                  <a:gd name="connsiteY2-606" fmla="*/ 1648496 h 4997003"/>
                  <a:gd name="connsiteX3-607" fmla="*/ 4906850 w 9105363"/>
                  <a:gd name="connsiteY3-608" fmla="*/ 798491 h 4997003"/>
                  <a:gd name="connsiteX4-609" fmla="*/ 2846231 w 9105363"/>
                  <a:gd name="connsiteY4-610" fmla="*/ 502276 h 4997003"/>
                  <a:gd name="connsiteX5-611" fmla="*/ 9105363 w 9105363"/>
                  <a:gd name="connsiteY5-612" fmla="*/ 0 h 4997003"/>
                  <a:gd name="connsiteX0-613" fmla="*/ 0 w 9105363"/>
                  <a:gd name="connsiteY0-614" fmla="*/ 4997003 h 4997003"/>
                  <a:gd name="connsiteX1-615" fmla="*/ 7361349 w 9105363"/>
                  <a:gd name="connsiteY1-616" fmla="*/ 3106492 h 4997003"/>
                  <a:gd name="connsiteX2-617" fmla="*/ 2021983 w 9105363"/>
                  <a:gd name="connsiteY2-618" fmla="*/ 1648496 h 4997003"/>
                  <a:gd name="connsiteX3-619" fmla="*/ 4906850 w 9105363"/>
                  <a:gd name="connsiteY3-620" fmla="*/ 798491 h 4997003"/>
                  <a:gd name="connsiteX4-621" fmla="*/ 2846231 w 9105363"/>
                  <a:gd name="connsiteY4-622" fmla="*/ 502276 h 4997003"/>
                  <a:gd name="connsiteX5-623" fmla="*/ 9105363 w 9105363"/>
                  <a:gd name="connsiteY5-624" fmla="*/ 0 h 4997003"/>
                  <a:gd name="connsiteX0-625" fmla="*/ 0 w 9105363"/>
                  <a:gd name="connsiteY0-626" fmla="*/ 4997003 h 4997003"/>
                  <a:gd name="connsiteX1-627" fmla="*/ 7361349 w 9105363"/>
                  <a:gd name="connsiteY1-628" fmla="*/ 3106492 h 4997003"/>
                  <a:gd name="connsiteX2-629" fmla="*/ 2021983 w 9105363"/>
                  <a:gd name="connsiteY2-630" fmla="*/ 1648496 h 4997003"/>
                  <a:gd name="connsiteX3-631" fmla="*/ 4906850 w 9105363"/>
                  <a:gd name="connsiteY3-632" fmla="*/ 798491 h 4997003"/>
                  <a:gd name="connsiteX4-633" fmla="*/ 2846231 w 9105363"/>
                  <a:gd name="connsiteY4-634" fmla="*/ 502276 h 4997003"/>
                  <a:gd name="connsiteX5-635" fmla="*/ 9105363 w 9105363"/>
                  <a:gd name="connsiteY5-636" fmla="*/ 0 h 4997003"/>
                  <a:gd name="connsiteX0-637" fmla="*/ 0 w 9105363"/>
                  <a:gd name="connsiteY0-638" fmla="*/ 4997003 h 4997003"/>
                  <a:gd name="connsiteX1-639" fmla="*/ 7361349 w 9105363"/>
                  <a:gd name="connsiteY1-640" fmla="*/ 3106492 h 4997003"/>
                  <a:gd name="connsiteX2-641" fmla="*/ 2021983 w 9105363"/>
                  <a:gd name="connsiteY2-642" fmla="*/ 1648496 h 4997003"/>
                  <a:gd name="connsiteX3-643" fmla="*/ 4906850 w 9105363"/>
                  <a:gd name="connsiteY3-644" fmla="*/ 798491 h 4997003"/>
                  <a:gd name="connsiteX4-645" fmla="*/ 2846231 w 9105363"/>
                  <a:gd name="connsiteY4-646" fmla="*/ 502276 h 4997003"/>
                  <a:gd name="connsiteX5-647" fmla="*/ 9105363 w 9105363"/>
                  <a:gd name="connsiteY5-648" fmla="*/ 0 h 4997003"/>
                  <a:gd name="connsiteX0-649" fmla="*/ 0 w 9105363"/>
                  <a:gd name="connsiteY0-650" fmla="*/ 4997003 h 4997003"/>
                  <a:gd name="connsiteX1-651" fmla="*/ 7361349 w 9105363"/>
                  <a:gd name="connsiteY1-652" fmla="*/ 3106492 h 4997003"/>
                  <a:gd name="connsiteX2-653" fmla="*/ 2021983 w 9105363"/>
                  <a:gd name="connsiteY2-654" fmla="*/ 1648496 h 4997003"/>
                  <a:gd name="connsiteX3-655" fmla="*/ 4906850 w 9105363"/>
                  <a:gd name="connsiteY3-656" fmla="*/ 798491 h 4997003"/>
                  <a:gd name="connsiteX4-657" fmla="*/ 2846231 w 9105363"/>
                  <a:gd name="connsiteY4-658" fmla="*/ 502276 h 4997003"/>
                  <a:gd name="connsiteX5-659" fmla="*/ 9105363 w 9105363"/>
                  <a:gd name="connsiteY5-660" fmla="*/ 0 h 4997003"/>
                  <a:gd name="connsiteX0-661" fmla="*/ 0 w 9105363"/>
                  <a:gd name="connsiteY0-662" fmla="*/ 4997003 h 4997003"/>
                  <a:gd name="connsiteX1-663" fmla="*/ 7361349 w 9105363"/>
                  <a:gd name="connsiteY1-664" fmla="*/ 3106492 h 4997003"/>
                  <a:gd name="connsiteX2-665" fmla="*/ 2021983 w 9105363"/>
                  <a:gd name="connsiteY2-666" fmla="*/ 1648496 h 4997003"/>
                  <a:gd name="connsiteX3-667" fmla="*/ 4906850 w 9105363"/>
                  <a:gd name="connsiteY3-668" fmla="*/ 798491 h 4997003"/>
                  <a:gd name="connsiteX4-669" fmla="*/ 2846231 w 9105363"/>
                  <a:gd name="connsiteY4-670" fmla="*/ 502276 h 4997003"/>
                  <a:gd name="connsiteX5-671" fmla="*/ 9105363 w 9105363"/>
                  <a:gd name="connsiteY5-672" fmla="*/ 0 h 4997003"/>
                  <a:gd name="connsiteX0-673" fmla="*/ 0 w 9105363"/>
                  <a:gd name="connsiteY0-674" fmla="*/ 4997003 h 4997003"/>
                  <a:gd name="connsiteX1-675" fmla="*/ 7361349 w 9105363"/>
                  <a:gd name="connsiteY1-676" fmla="*/ 3106492 h 4997003"/>
                  <a:gd name="connsiteX2-677" fmla="*/ 2021983 w 9105363"/>
                  <a:gd name="connsiteY2-678" fmla="*/ 1648496 h 4997003"/>
                  <a:gd name="connsiteX3-679" fmla="*/ 4906850 w 9105363"/>
                  <a:gd name="connsiteY3-680" fmla="*/ 798491 h 4997003"/>
                  <a:gd name="connsiteX4-681" fmla="*/ 2846231 w 9105363"/>
                  <a:gd name="connsiteY4-682" fmla="*/ 502276 h 4997003"/>
                  <a:gd name="connsiteX5-683" fmla="*/ 9105363 w 9105363"/>
                  <a:gd name="connsiteY5-684" fmla="*/ 0 h 4997003"/>
                  <a:gd name="connsiteX0-685" fmla="*/ 0 w 9105363"/>
                  <a:gd name="connsiteY0-686" fmla="*/ 4997003 h 4997003"/>
                  <a:gd name="connsiteX1-687" fmla="*/ 7361349 w 9105363"/>
                  <a:gd name="connsiteY1-688" fmla="*/ 3106492 h 4997003"/>
                  <a:gd name="connsiteX2-689" fmla="*/ 2021983 w 9105363"/>
                  <a:gd name="connsiteY2-690" fmla="*/ 1648496 h 4997003"/>
                  <a:gd name="connsiteX3-691" fmla="*/ 4906850 w 9105363"/>
                  <a:gd name="connsiteY3-692" fmla="*/ 798491 h 4997003"/>
                  <a:gd name="connsiteX4-693" fmla="*/ 2846231 w 9105363"/>
                  <a:gd name="connsiteY4-694" fmla="*/ 502276 h 4997003"/>
                  <a:gd name="connsiteX5-695" fmla="*/ 9105363 w 9105363"/>
                  <a:gd name="connsiteY5-696" fmla="*/ 0 h 4997003"/>
                  <a:gd name="connsiteX0-697" fmla="*/ 0 w 9105363"/>
                  <a:gd name="connsiteY0-698" fmla="*/ 4997003 h 4997003"/>
                  <a:gd name="connsiteX1-699" fmla="*/ 7361349 w 9105363"/>
                  <a:gd name="connsiteY1-700" fmla="*/ 3106492 h 4997003"/>
                  <a:gd name="connsiteX2-701" fmla="*/ 2021983 w 9105363"/>
                  <a:gd name="connsiteY2-702" fmla="*/ 1648496 h 4997003"/>
                  <a:gd name="connsiteX3-703" fmla="*/ 4906850 w 9105363"/>
                  <a:gd name="connsiteY3-704" fmla="*/ 798491 h 4997003"/>
                  <a:gd name="connsiteX4-705" fmla="*/ 2846231 w 9105363"/>
                  <a:gd name="connsiteY4-706" fmla="*/ 502276 h 4997003"/>
                  <a:gd name="connsiteX5-707" fmla="*/ 9105363 w 9105363"/>
                  <a:gd name="connsiteY5-708" fmla="*/ 0 h 4997003"/>
                  <a:gd name="connsiteX0-709" fmla="*/ 0 w 9105363"/>
                  <a:gd name="connsiteY0-710" fmla="*/ 4997003 h 4997003"/>
                  <a:gd name="connsiteX1-711" fmla="*/ 7361349 w 9105363"/>
                  <a:gd name="connsiteY1-712" fmla="*/ 3106492 h 4997003"/>
                  <a:gd name="connsiteX2-713" fmla="*/ 2021983 w 9105363"/>
                  <a:gd name="connsiteY2-714" fmla="*/ 1648496 h 4997003"/>
                  <a:gd name="connsiteX3-715" fmla="*/ 4906850 w 9105363"/>
                  <a:gd name="connsiteY3-716" fmla="*/ 798491 h 4997003"/>
                  <a:gd name="connsiteX4-717" fmla="*/ 2846231 w 9105363"/>
                  <a:gd name="connsiteY4-718" fmla="*/ 502276 h 4997003"/>
                  <a:gd name="connsiteX5-719" fmla="*/ 9105363 w 9105363"/>
                  <a:gd name="connsiteY5-720" fmla="*/ 0 h 4997003"/>
                  <a:gd name="connsiteX0-721" fmla="*/ 0 w 9105363"/>
                  <a:gd name="connsiteY0-722" fmla="*/ 4997003 h 4997003"/>
                  <a:gd name="connsiteX1-723" fmla="*/ 7361349 w 9105363"/>
                  <a:gd name="connsiteY1-724" fmla="*/ 3106492 h 4997003"/>
                  <a:gd name="connsiteX2-725" fmla="*/ 2021983 w 9105363"/>
                  <a:gd name="connsiteY2-726" fmla="*/ 1648496 h 4997003"/>
                  <a:gd name="connsiteX3-727" fmla="*/ 4906850 w 9105363"/>
                  <a:gd name="connsiteY3-728" fmla="*/ 798491 h 4997003"/>
                  <a:gd name="connsiteX4-729" fmla="*/ 2846231 w 9105363"/>
                  <a:gd name="connsiteY4-730" fmla="*/ 502276 h 4997003"/>
                  <a:gd name="connsiteX5-731" fmla="*/ 9105363 w 9105363"/>
                  <a:gd name="connsiteY5-732" fmla="*/ 0 h 4997003"/>
                  <a:gd name="connsiteX0-733" fmla="*/ 0 w 9105363"/>
                  <a:gd name="connsiteY0-734" fmla="*/ 4997003 h 4997003"/>
                  <a:gd name="connsiteX1-735" fmla="*/ 7310549 w 9105363"/>
                  <a:gd name="connsiteY1-736" fmla="*/ 2865192 h 4997003"/>
                  <a:gd name="connsiteX2-737" fmla="*/ 2021983 w 9105363"/>
                  <a:gd name="connsiteY2-738" fmla="*/ 1648496 h 4997003"/>
                  <a:gd name="connsiteX3-739" fmla="*/ 4906850 w 9105363"/>
                  <a:gd name="connsiteY3-740" fmla="*/ 798491 h 4997003"/>
                  <a:gd name="connsiteX4-741" fmla="*/ 2846231 w 9105363"/>
                  <a:gd name="connsiteY4-742" fmla="*/ 502276 h 4997003"/>
                  <a:gd name="connsiteX5-743" fmla="*/ 9105363 w 9105363"/>
                  <a:gd name="connsiteY5-744" fmla="*/ 0 h 4997003"/>
                  <a:gd name="connsiteX0-745" fmla="*/ 0 w 9105363"/>
                  <a:gd name="connsiteY0-746" fmla="*/ 4997003 h 4997003"/>
                  <a:gd name="connsiteX1-747" fmla="*/ 7310549 w 9105363"/>
                  <a:gd name="connsiteY1-748" fmla="*/ 2865192 h 4997003"/>
                  <a:gd name="connsiteX2-749" fmla="*/ 2021983 w 9105363"/>
                  <a:gd name="connsiteY2-750" fmla="*/ 1648496 h 4997003"/>
                  <a:gd name="connsiteX3-751" fmla="*/ 4906850 w 9105363"/>
                  <a:gd name="connsiteY3-752" fmla="*/ 798491 h 4997003"/>
                  <a:gd name="connsiteX4-753" fmla="*/ 2846231 w 9105363"/>
                  <a:gd name="connsiteY4-754" fmla="*/ 502276 h 4997003"/>
                  <a:gd name="connsiteX5-755" fmla="*/ 9105363 w 9105363"/>
                  <a:gd name="connsiteY5-756" fmla="*/ 0 h 4997003"/>
                  <a:gd name="connsiteX0-757" fmla="*/ 0 w 9105363"/>
                  <a:gd name="connsiteY0-758" fmla="*/ 4997003 h 4997003"/>
                  <a:gd name="connsiteX1-759" fmla="*/ 7310549 w 9105363"/>
                  <a:gd name="connsiteY1-760" fmla="*/ 2865192 h 4997003"/>
                  <a:gd name="connsiteX2-761" fmla="*/ 2021983 w 9105363"/>
                  <a:gd name="connsiteY2-762" fmla="*/ 1648496 h 4997003"/>
                  <a:gd name="connsiteX3-763" fmla="*/ 4906850 w 9105363"/>
                  <a:gd name="connsiteY3-764" fmla="*/ 798491 h 4997003"/>
                  <a:gd name="connsiteX4-765" fmla="*/ 2846231 w 9105363"/>
                  <a:gd name="connsiteY4-766" fmla="*/ 502276 h 4997003"/>
                  <a:gd name="connsiteX5-767" fmla="*/ 9105363 w 9105363"/>
                  <a:gd name="connsiteY5-768" fmla="*/ 0 h 4997003"/>
                  <a:gd name="connsiteX0-769" fmla="*/ 0 w 9105363"/>
                  <a:gd name="connsiteY0-770" fmla="*/ 4997003 h 4997003"/>
                  <a:gd name="connsiteX1-771" fmla="*/ 7310549 w 9105363"/>
                  <a:gd name="connsiteY1-772" fmla="*/ 2865192 h 4997003"/>
                  <a:gd name="connsiteX2-773" fmla="*/ 2021983 w 9105363"/>
                  <a:gd name="connsiteY2-774" fmla="*/ 1648496 h 4997003"/>
                  <a:gd name="connsiteX3-775" fmla="*/ 4906850 w 9105363"/>
                  <a:gd name="connsiteY3-776" fmla="*/ 798491 h 4997003"/>
                  <a:gd name="connsiteX4-777" fmla="*/ 2846231 w 9105363"/>
                  <a:gd name="connsiteY4-778" fmla="*/ 502276 h 4997003"/>
                  <a:gd name="connsiteX5-779" fmla="*/ 9105363 w 9105363"/>
                  <a:gd name="connsiteY5-780" fmla="*/ 0 h 4997003"/>
                  <a:gd name="connsiteX0-781" fmla="*/ 0 w 9105363"/>
                  <a:gd name="connsiteY0-782" fmla="*/ 4997003 h 4997003"/>
                  <a:gd name="connsiteX1-783" fmla="*/ 7310549 w 9105363"/>
                  <a:gd name="connsiteY1-784" fmla="*/ 2865192 h 4997003"/>
                  <a:gd name="connsiteX2-785" fmla="*/ 2021983 w 9105363"/>
                  <a:gd name="connsiteY2-786" fmla="*/ 1648496 h 4997003"/>
                  <a:gd name="connsiteX3-787" fmla="*/ 4906850 w 9105363"/>
                  <a:gd name="connsiteY3-788" fmla="*/ 798491 h 4997003"/>
                  <a:gd name="connsiteX4-789" fmla="*/ 2846231 w 9105363"/>
                  <a:gd name="connsiteY4-790" fmla="*/ 502276 h 4997003"/>
                  <a:gd name="connsiteX5-791" fmla="*/ 9105363 w 9105363"/>
                  <a:gd name="connsiteY5-792" fmla="*/ 0 h 4997003"/>
                  <a:gd name="connsiteX0-793" fmla="*/ 0 w 9105363"/>
                  <a:gd name="connsiteY0-794" fmla="*/ 4997003 h 4997003"/>
                  <a:gd name="connsiteX1-795" fmla="*/ 7310549 w 9105363"/>
                  <a:gd name="connsiteY1-796" fmla="*/ 2865192 h 4997003"/>
                  <a:gd name="connsiteX2-797" fmla="*/ 2021983 w 9105363"/>
                  <a:gd name="connsiteY2-798" fmla="*/ 1648496 h 4997003"/>
                  <a:gd name="connsiteX3-799" fmla="*/ 4906850 w 9105363"/>
                  <a:gd name="connsiteY3-800" fmla="*/ 798491 h 4997003"/>
                  <a:gd name="connsiteX4-801" fmla="*/ 2846231 w 9105363"/>
                  <a:gd name="connsiteY4-802" fmla="*/ 502276 h 4997003"/>
                  <a:gd name="connsiteX5-803" fmla="*/ 9105363 w 9105363"/>
                  <a:gd name="connsiteY5-804" fmla="*/ 0 h 4997003"/>
                  <a:gd name="connsiteX0-805" fmla="*/ 0 w 9105363"/>
                  <a:gd name="connsiteY0-806" fmla="*/ 4997003 h 4997003"/>
                  <a:gd name="connsiteX1-807" fmla="*/ 7310549 w 9105363"/>
                  <a:gd name="connsiteY1-808" fmla="*/ 2865192 h 4997003"/>
                  <a:gd name="connsiteX2-809" fmla="*/ 2021983 w 9105363"/>
                  <a:gd name="connsiteY2-810" fmla="*/ 1648496 h 4997003"/>
                  <a:gd name="connsiteX3-811" fmla="*/ 4906850 w 9105363"/>
                  <a:gd name="connsiteY3-812" fmla="*/ 798491 h 4997003"/>
                  <a:gd name="connsiteX4-813" fmla="*/ 2846231 w 9105363"/>
                  <a:gd name="connsiteY4-814" fmla="*/ 502276 h 4997003"/>
                  <a:gd name="connsiteX5-815" fmla="*/ 9105363 w 9105363"/>
                  <a:gd name="connsiteY5-816" fmla="*/ 0 h 4997003"/>
                  <a:gd name="connsiteX0-817" fmla="*/ 0 w 9105363"/>
                  <a:gd name="connsiteY0-818" fmla="*/ 4997003 h 4997003"/>
                  <a:gd name="connsiteX1-819" fmla="*/ 7310549 w 9105363"/>
                  <a:gd name="connsiteY1-820" fmla="*/ 2865192 h 4997003"/>
                  <a:gd name="connsiteX2-821" fmla="*/ 2021983 w 9105363"/>
                  <a:gd name="connsiteY2-822" fmla="*/ 1648496 h 4997003"/>
                  <a:gd name="connsiteX3-823" fmla="*/ 4906850 w 9105363"/>
                  <a:gd name="connsiteY3-824" fmla="*/ 798491 h 4997003"/>
                  <a:gd name="connsiteX4-825" fmla="*/ 2846231 w 9105363"/>
                  <a:gd name="connsiteY4-826" fmla="*/ 502276 h 4997003"/>
                  <a:gd name="connsiteX5-827" fmla="*/ 9105363 w 9105363"/>
                  <a:gd name="connsiteY5-828" fmla="*/ 0 h 4997003"/>
                  <a:gd name="connsiteX0-829" fmla="*/ 0 w 9105363"/>
                  <a:gd name="connsiteY0-830" fmla="*/ 4997003 h 4997003"/>
                  <a:gd name="connsiteX1-831" fmla="*/ 7310549 w 9105363"/>
                  <a:gd name="connsiteY1-832" fmla="*/ 2865192 h 4997003"/>
                  <a:gd name="connsiteX2-833" fmla="*/ 2021983 w 9105363"/>
                  <a:gd name="connsiteY2-834" fmla="*/ 1648496 h 4997003"/>
                  <a:gd name="connsiteX3-835" fmla="*/ 4906850 w 9105363"/>
                  <a:gd name="connsiteY3-836" fmla="*/ 798491 h 4997003"/>
                  <a:gd name="connsiteX4-837" fmla="*/ 2846231 w 9105363"/>
                  <a:gd name="connsiteY4-838" fmla="*/ 502276 h 4997003"/>
                  <a:gd name="connsiteX5-839" fmla="*/ 9105363 w 9105363"/>
                  <a:gd name="connsiteY5-840" fmla="*/ 0 h 4997003"/>
                  <a:gd name="connsiteX0-841" fmla="*/ 0 w 9105363"/>
                  <a:gd name="connsiteY0-842" fmla="*/ 4997003 h 4997003"/>
                  <a:gd name="connsiteX1-843" fmla="*/ 7310549 w 9105363"/>
                  <a:gd name="connsiteY1-844" fmla="*/ 2865192 h 4997003"/>
                  <a:gd name="connsiteX2-845" fmla="*/ 2021983 w 9105363"/>
                  <a:gd name="connsiteY2-846" fmla="*/ 1648496 h 4997003"/>
                  <a:gd name="connsiteX3-847" fmla="*/ 4906850 w 9105363"/>
                  <a:gd name="connsiteY3-848" fmla="*/ 798491 h 4997003"/>
                  <a:gd name="connsiteX4-849" fmla="*/ 2846231 w 9105363"/>
                  <a:gd name="connsiteY4-850" fmla="*/ 502276 h 4997003"/>
                  <a:gd name="connsiteX5-851" fmla="*/ 9105363 w 9105363"/>
                  <a:gd name="connsiteY5-852" fmla="*/ 0 h 4997003"/>
                  <a:gd name="connsiteX0-853" fmla="*/ 0 w 9105363"/>
                  <a:gd name="connsiteY0-854" fmla="*/ 4997003 h 4997003"/>
                  <a:gd name="connsiteX1-855" fmla="*/ 7310549 w 9105363"/>
                  <a:gd name="connsiteY1-856" fmla="*/ 2865192 h 4997003"/>
                  <a:gd name="connsiteX2-857" fmla="*/ 2021983 w 9105363"/>
                  <a:gd name="connsiteY2-858" fmla="*/ 1648496 h 4997003"/>
                  <a:gd name="connsiteX3-859" fmla="*/ 4906850 w 9105363"/>
                  <a:gd name="connsiteY3-860" fmla="*/ 798491 h 4997003"/>
                  <a:gd name="connsiteX4-861" fmla="*/ 2846231 w 9105363"/>
                  <a:gd name="connsiteY4-862" fmla="*/ 502276 h 4997003"/>
                  <a:gd name="connsiteX5-863" fmla="*/ 9105363 w 9105363"/>
                  <a:gd name="connsiteY5-864" fmla="*/ 0 h 4997003"/>
                  <a:gd name="connsiteX0-865" fmla="*/ 0 w 9105363"/>
                  <a:gd name="connsiteY0-866" fmla="*/ 4997003 h 4997003"/>
                  <a:gd name="connsiteX1-867" fmla="*/ 7310549 w 9105363"/>
                  <a:gd name="connsiteY1-868" fmla="*/ 2865192 h 4997003"/>
                  <a:gd name="connsiteX2-869" fmla="*/ 2021983 w 9105363"/>
                  <a:gd name="connsiteY2-870" fmla="*/ 1648496 h 4997003"/>
                  <a:gd name="connsiteX3-871" fmla="*/ 4906850 w 9105363"/>
                  <a:gd name="connsiteY3-872" fmla="*/ 798491 h 4997003"/>
                  <a:gd name="connsiteX4-873" fmla="*/ 2846231 w 9105363"/>
                  <a:gd name="connsiteY4-874" fmla="*/ 502276 h 4997003"/>
                  <a:gd name="connsiteX5-875" fmla="*/ 9105363 w 9105363"/>
                  <a:gd name="connsiteY5-876" fmla="*/ 0 h 4997003"/>
                  <a:gd name="connsiteX0-877" fmla="*/ 0 w 9105363"/>
                  <a:gd name="connsiteY0-878" fmla="*/ 4997003 h 4997003"/>
                  <a:gd name="connsiteX1-879" fmla="*/ 7310549 w 9105363"/>
                  <a:gd name="connsiteY1-880" fmla="*/ 2865192 h 4997003"/>
                  <a:gd name="connsiteX2-881" fmla="*/ 2021983 w 9105363"/>
                  <a:gd name="connsiteY2-882" fmla="*/ 1648496 h 4997003"/>
                  <a:gd name="connsiteX3-883" fmla="*/ 4906850 w 9105363"/>
                  <a:gd name="connsiteY3-884" fmla="*/ 798491 h 4997003"/>
                  <a:gd name="connsiteX4-885" fmla="*/ 2846231 w 9105363"/>
                  <a:gd name="connsiteY4-886" fmla="*/ 502276 h 4997003"/>
                  <a:gd name="connsiteX5-887" fmla="*/ 9105363 w 9105363"/>
                  <a:gd name="connsiteY5-888" fmla="*/ 0 h 4997003"/>
                  <a:gd name="connsiteX0-889" fmla="*/ 0 w 9105363"/>
                  <a:gd name="connsiteY0-890" fmla="*/ 4997003 h 4997003"/>
                  <a:gd name="connsiteX1-891" fmla="*/ 7310549 w 9105363"/>
                  <a:gd name="connsiteY1-892" fmla="*/ 2865192 h 4997003"/>
                  <a:gd name="connsiteX2-893" fmla="*/ 2021983 w 9105363"/>
                  <a:gd name="connsiteY2-894" fmla="*/ 1648496 h 4997003"/>
                  <a:gd name="connsiteX3-895" fmla="*/ 4906850 w 9105363"/>
                  <a:gd name="connsiteY3-896" fmla="*/ 798491 h 4997003"/>
                  <a:gd name="connsiteX4-897" fmla="*/ 2846231 w 9105363"/>
                  <a:gd name="connsiteY4-898" fmla="*/ 502276 h 4997003"/>
                  <a:gd name="connsiteX5-899" fmla="*/ 9105363 w 9105363"/>
                  <a:gd name="connsiteY5-900" fmla="*/ 0 h 4997003"/>
                  <a:gd name="connsiteX0-901" fmla="*/ 0 w 9105363"/>
                  <a:gd name="connsiteY0-902" fmla="*/ 4997003 h 4997003"/>
                  <a:gd name="connsiteX1-903" fmla="*/ 7310549 w 9105363"/>
                  <a:gd name="connsiteY1-904" fmla="*/ 2865192 h 4997003"/>
                  <a:gd name="connsiteX2-905" fmla="*/ 2021983 w 9105363"/>
                  <a:gd name="connsiteY2-906" fmla="*/ 1648496 h 4997003"/>
                  <a:gd name="connsiteX3-907" fmla="*/ 4906850 w 9105363"/>
                  <a:gd name="connsiteY3-908" fmla="*/ 798491 h 4997003"/>
                  <a:gd name="connsiteX4-909" fmla="*/ 2846231 w 9105363"/>
                  <a:gd name="connsiteY4-910" fmla="*/ 502276 h 4997003"/>
                  <a:gd name="connsiteX5-911" fmla="*/ 9105363 w 9105363"/>
                  <a:gd name="connsiteY5-912" fmla="*/ 0 h 4997003"/>
                  <a:gd name="connsiteX0-913" fmla="*/ 0 w 9105363"/>
                  <a:gd name="connsiteY0-914" fmla="*/ 4997003 h 4997003"/>
                  <a:gd name="connsiteX1-915" fmla="*/ 7310549 w 9105363"/>
                  <a:gd name="connsiteY1-916" fmla="*/ 2865192 h 4997003"/>
                  <a:gd name="connsiteX2-917" fmla="*/ 2021983 w 9105363"/>
                  <a:gd name="connsiteY2-918" fmla="*/ 1648496 h 4997003"/>
                  <a:gd name="connsiteX3-919" fmla="*/ 4906850 w 9105363"/>
                  <a:gd name="connsiteY3-920" fmla="*/ 798491 h 4997003"/>
                  <a:gd name="connsiteX4-921" fmla="*/ 2846231 w 9105363"/>
                  <a:gd name="connsiteY4-922" fmla="*/ 502276 h 4997003"/>
                  <a:gd name="connsiteX5-923" fmla="*/ 9105363 w 9105363"/>
                  <a:gd name="connsiteY5-924" fmla="*/ 0 h 4997003"/>
                  <a:gd name="connsiteX0-925" fmla="*/ 0 w 9105363"/>
                  <a:gd name="connsiteY0-926" fmla="*/ 4997003 h 4997003"/>
                  <a:gd name="connsiteX1-927" fmla="*/ 7310549 w 9105363"/>
                  <a:gd name="connsiteY1-928" fmla="*/ 2865192 h 4997003"/>
                  <a:gd name="connsiteX2-929" fmla="*/ 2021983 w 9105363"/>
                  <a:gd name="connsiteY2-930" fmla="*/ 1648496 h 4997003"/>
                  <a:gd name="connsiteX3-931" fmla="*/ 4906850 w 9105363"/>
                  <a:gd name="connsiteY3-932" fmla="*/ 798491 h 4997003"/>
                  <a:gd name="connsiteX4-933" fmla="*/ 2846231 w 9105363"/>
                  <a:gd name="connsiteY4-934" fmla="*/ 502276 h 4997003"/>
                  <a:gd name="connsiteX5-935" fmla="*/ 9105363 w 9105363"/>
                  <a:gd name="connsiteY5-936" fmla="*/ 0 h 4997003"/>
                  <a:gd name="connsiteX0-937" fmla="*/ 0 w 9105363"/>
                  <a:gd name="connsiteY0-938" fmla="*/ 4997003 h 4997003"/>
                  <a:gd name="connsiteX1-939" fmla="*/ 7310549 w 9105363"/>
                  <a:gd name="connsiteY1-940" fmla="*/ 2865192 h 4997003"/>
                  <a:gd name="connsiteX2-941" fmla="*/ 2021983 w 9105363"/>
                  <a:gd name="connsiteY2-942" fmla="*/ 1648496 h 4997003"/>
                  <a:gd name="connsiteX3-943" fmla="*/ 4906850 w 9105363"/>
                  <a:gd name="connsiteY3-944" fmla="*/ 798491 h 4997003"/>
                  <a:gd name="connsiteX4-945" fmla="*/ 2846231 w 9105363"/>
                  <a:gd name="connsiteY4-946" fmla="*/ 502276 h 4997003"/>
                  <a:gd name="connsiteX5-947" fmla="*/ 9105363 w 9105363"/>
                  <a:gd name="connsiteY5-948" fmla="*/ 0 h 4997003"/>
                  <a:gd name="connsiteX0-949" fmla="*/ 0 w 9105363"/>
                  <a:gd name="connsiteY0-950" fmla="*/ 4997003 h 4997003"/>
                  <a:gd name="connsiteX1-951" fmla="*/ 7310549 w 9105363"/>
                  <a:gd name="connsiteY1-952" fmla="*/ 2865192 h 4997003"/>
                  <a:gd name="connsiteX2-953" fmla="*/ 2021983 w 9105363"/>
                  <a:gd name="connsiteY2-954" fmla="*/ 1648496 h 4997003"/>
                  <a:gd name="connsiteX3-955" fmla="*/ 4906850 w 9105363"/>
                  <a:gd name="connsiteY3-956" fmla="*/ 798491 h 4997003"/>
                  <a:gd name="connsiteX4-957" fmla="*/ 2846231 w 9105363"/>
                  <a:gd name="connsiteY4-958" fmla="*/ 502276 h 4997003"/>
                  <a:gd name="connsiteX5-959" fmla="*/ 9105363 w 9105363"/>
                  <a:gd name="connsiteY5-960" fmla="*/ 0 h 4997003"/>
                  <a:gd name="connsiteX0-961" fmla="*/ 0 w 9105363"/>
                  <a:gd name="connsiteY0-962" fmla="*/ 4997003 h 4997003"/>
                  <a:gd name="connsiteX1-963" fmla="*/ 7310549 w 9105363"/>
                  <a:gd name="connsiteY1-964" fmla="*/ 2865192 h 4997003"/>
                  <a:gd name="connsiteX2-965" fmla="*/ 2021983 w 9105363"/>
                  <a:gd name="connsiteY2-966" fmla="*/ 1648496 h 4997003"/>
                  <a:gd name="connsiteX3-967" fmla="*/ 4906850 w 9105363"/>
                  <a:gd name="connsiteY3-968" fmla="*/ 798491 h 4997003"/>
                  <a:gd name="connsiteX4-969" fmla="*/ 2846231 w 9105363"/>
                  <a:gd name="connsiteY4-970" fmla="*/ 502276 h 4997003"/>
                  <a:gd name="connsiteX5-971" fmla="*/ 9105363 w 9105363"/>
                  <a:gd name="connsiteY5-972" fmla="*/ 0 h 4997003"/>
                  <a:gd name="connsiteX0-973" fmla="*/ 0 w 9105363"/>
                  <a:gd name="connsiteY0-974" fmla="*/ 4997003 h 4997003"/>
                  <a:gd name="connsiteX1-975" fmla="*/ 7310549 w 9105363"/>
                  <a:gd name="connsiteY1-976" fmla="*/ 2865192 h 4997003"/>
                  <a:gd name="connsiteX2-977" fmla="*/ 2021983 w 9105363"/>
                  <a:gd name="connsiteY2-978" fmla="*/ 1648496 h 4997003"/>
                  <a:gd name="connsiteX3-979" fmla="*/ 4906850 w 9105363"/>
                  <a:gd name="connsiteY3-980" fmla="*/ 798491 h 4997003"/>
                  <a:gd name="connsiteX4-981" fmla="*/ 2846231 w 9105363"/>
                  <a:gd name="connsiteY4-982" fmla="*/ 502276 h 4997003"/>
                  <a:gd name="connsiteX5-983" fmla="*/ 9105363 w 9105363"/>
                  <a:gd name="connsiteY5-984" fmla="*/ 0 h 49970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9105363" h="4997003">
                    <a:moveTo>
                      <a:pt x="0" y="4997003"/>
                    </a:moveTo>
                    <a:cubicBezTo>
                      <a:pt x="1149172" y="4872910"/>
                      <a:pt x="7300175" y="4208709"/>
                      <a:pt x="7310549" y="2865192"/>
                    </a:cubicBezTo>
                    <a:cubicBezTo>
                      <a:pt x="7346323" y="1966175"/>
                      <a:pt x="1960217" y="2091429"/>
                      <a:pt x="2021983" y="1648496"/>
                    </a:cubicBezTo>
                    <a:cubicBezTo>
                      <a:pt x="2091267" y="1151646"/>
                      <a:pt x="4898264" y="1041044"/>
                      <a:pt x="4906850" y="798491"/>
                    </a:cubicBezTo>
                    <a:cubicBezTo>
                      <a:pt x="4915436" y="555938"/>
                      <a:pt x="3086638" y="699752"/>
                      <a:pt x="2846231" y="502276"/>
                    </a:cubicBezTo>
                    <a:cubicBezTo>
                      <a:pt x="2554309" y="163133"/>
                      <a:pt x="8169498" y="27904"/>
                      <a:pt x="9105363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07038" y="1174533"/>
              <a:ext cx="1171062" cy="1639664"/>
              <a:chOff x="1407038" y="1174533"/>
              <a:chExt cx="1171062" cy="163966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7038" y="1174533"/>
                <a:ext cx="1171062" cy="1639664"/>
                <a:chOff x="1285782" y="1954531"/>
                <a:chExt cx="2448018" cy="3427594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757118" y="1512858"/>
                <a:ext cx="528882" cy="557492"/>
                <a:chOff x="1814268" y="1573100"/>
                <a:chExt cx="414582" cy="43700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1814268" y="1573100"/>
                  <a:ext cx="301729" cy="361811"/>
                </a:xfrm>
                <a:custGeom>
                  <a:avLst/>
                  <a:gdLst>
                    <a:gd name="connsiteX0" fmla="*/ 29853 w 301729"/>
                    <a:gd name="connsiteY0" fmla="*/ 0 h 361811"/>
                    <a:gd name="connsiteX1" fmla="*/ 271876 w 301729"/>
                    <a:gd name="connsiteY1" fmla="*/ 0 h 361811"/>
                    <a:gd name="connsiteX2" fmla="*/ 301729 w 301729"/>
                    <a:gd name="connsiteY2" fmla="*/ 29853 h 361811"/>
                    <a:gd name="connsiteX3" fmla="*/ 301729 w 301729"/>
                    <a:gd name="connsiteY3" fmla="*/ 200323 h 361811"/>
                    <a:gd name="connsiteX4" fmla="*/ 299927 w 301729"/>
                    <a:gd name="connsiteY4" fmla="*/ 200140 h 361811"/>
                    <a:gd name="connsiteX5" fmla="*/ 269888 w 301729"/>
                    <a:gd name="connsiteY5" fmla="*/ 206278 h 361811"/>
                    <a:gd name="connsiteX6" fmla="*/ 275952 w 301729"/>
                    <a:gd name="connsiteY6" fmla="*/ 203868 h 361811"/>
                    <a:gd name="connsiteX7" fmla="*/ 277381 w 301729"/>
                    <a:gd name="connsiteY7" fmla="*/ 203723 h 361811"/>
                    <a:gd name="connsiteX8" fmla="*/ 277381 w 301729"/>
                    <a:gd name="connsiteY8" fmla="*/ 29257 h 361811"/>
                    <a:gd name="connsiteX9" fmla="*/ 272407 w 301729"/>
                    <a:gd name="connsiteY9" fmla="*/ 24282 h 361811"/>
                    <a:gd name="connsiteX10" fmla="*/ 29322 w 301729"/>
                    <a:gd name="connsiteY10" fmla="*/ 24282 h 361811"/>
                    <a:gd name="connsiteX11" fmla="*/ 24347 w 301729"/>
                    <a:gd name="connsiteY11" fmla="*/ 29257 h 361811"/>
                    <a:gd name="connsiteX12" fmla="*/ 24347 w 301729"/>
                    <a:gd name="connsiteY12" fmla="*/ 332553 h 361811"/>
                    <a:gd name="connsiteX13" fmla="*/ 29322 w 301729"/>
                    <a:gd name="connsiteY13" fmla="*/ 337527 h 361811"/>
                    <a:gd name="connsiteX14" fmla="*/ 178286 w 301729"/>
                    <a:gd name="connsiteY14" fmla="*/ 337527 h 361811"/>
                    <a:gd name="connsiteX15" fmla="*/ 179491 w 301729"/>
                    <a:gd name="connsiteY15" fmla="*/ 349633 h 361811"/>
                    <a:gd name="connsiteX16" fmla="*/ 183226 w 301729"/>
                    <a:gd name="connsiteY16" fmla="*/ 361811 h 361811"/>
                    <a:gd name="connsiteX17" fmla="*/ 29853 w 301729"/>
                    <a:gd name="connsiteY17" fmla="*/ 361811 h 361811"/>
                    <a:gd name="connsiteX18" fmla="*/ 0 w 301729"/>
                    <a:gd name="connsiteY18" fmla="*/ 331958 h 361811"/>
                    <a:gd name="connsiteX19" fmla="*/ 0 w 301729"/>
                    <a:gd name="connsiteY19" fmla="*/ 29853 h 361811"/>
                    <a:gd name="connsiteX20" fmla="*/ 29853 w 301729"/>
                    <a:gd name="connsiteY20" fmla="*/ 0 h 361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01729" h="361811">
                      <a:moveTo>
                        <a:pt x="29853" y="0"/>
                      </a:moveTo>
                      <a:lnTo>
                        <a:pt x="271876" y="0"/>
                      </a:lnTo>
                      <a:cubicBezTo>
                        <a:pt x="288363" y="0"/>
                        <a:pt x="301729" y="13366"/>
                        <a:pt x="301729" y="29853"/>
                      </a:cubicBezTo>
                      <a:lnTo>
                        <a:pt x="301729" y="200323"/>
                      </a:lnTo>
                      <a:lnTo>
                        <a:pt x="299927" y="200140"/>
                      </a:lnTo>
                      <a:lnTo>
                        <a:pt x="269888" y="206278"/>
                      </a:lnTo>
                      <a:lnTo>
                        <a:pt x="275952" y="203868"/>
                      </a:lnTo>
                      <a:lnTo>
                        <a:pt x="277381" y="203723"/>
                      </a:lnTo>
                      <a:lnTo>
                        <a:pt x="277381" y="29257"/>
                      </a:lnTo>
                      <a:cubicBezTo>
                        <a:pt x="277381" y="26509"/>
                        <a:pt x="275154" y="24282"/>
                        <a:pt x="272407" y="24282"/>
                      </a:cubicBezTo>
                      <a:lnTo>
                        <a:pt x="29322" y="24282"/>
                      </a:lnTo>
                      <a:cubicBezTo>
                        <a:pt x="26574" y="24282"/>
                        <a:pt x="24347" y="26509"/>
                        <a:pt x="24347" y="29257"/>
                      </a:cubicBezTo>
                      <a:lnTo>
                        <a:pt x="24347" y="332553"/>
                      </a:lnTo>
                      <a:cubicBezTo>
                        <a:pt x="24347" y="335300"/>
                        <a:pt x="26574" y="337527"/>
                        <a:pt x="29322" y="337527"/>
                      </a:cubicBezTo>
                      <a:lnTo>
                        <a:pt x="178286" y="337527"/>
                      </a:lnTo>
                      <a:lnTo>
                        <a:pt x="179491" y="349633"/>
                      </a:lnTo>
                      <a:lnTo>
                        <a:pt x="183226" y="361811"/>
                      </a:lnTo>
                      <a:lnTo>
                        <a:pt x="29853" y="361811"/>
                      </a:lnTo>
                      <a:cubicBezTo>
                        <a:pt x="13366" y="361811"/>
                        <a:pt x="0" y="348445"/>
                        <a:pt x="0" y="331958"/>
                      </a:cubicBezTo>
                      <a:lnTo>
                        <a:pt x="0" y="29853"/>
                      </a:lnTo>
                      <a:cubicBezTo>
                        <a:pt x="0" y="13366"/>
                        <a:pt x="13366" y="0"/>
                        <a:pt x="29853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999538" y="1780398"/>
                  <a:ext cx="229312" cy="229710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865158" y="1735173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35"/>
                <p:cNvSpPr>
                  <a:spLocks noChangeArrowheads="1"/>
                </p:cNvSpPr>
                <p:nvPr/>
              </p:nvSpPr>
              <p:spPr bwMode="auto">
                <a:xfrm>
                  <a:off x="1865158" y="1776044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3172" y="1609352"/>
                  <a:ext cx="32056" cy="11460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2057" y="1643011"/>
                  <a:ext cx="31255" cy="8094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970141" y="1662245"/>
                  <a:ext cx="32056" cy="6170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39"/>
                <p:cNvSpPr>
                  <a:spLocks noChangeArrowheads="1"/>
                </p:cNvSpPr>
                <p:nvPr/>
              </p:nvSpPr>
              <p:spPr bwMode="auto">
                <a:xfrm>
                  <a:off x="2019027" y="1687088"/>
                  <a:ext cx="32056" cy="3686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1867562" y="1855384"/>
                  <a:ext cx="131430" cy="16028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8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8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Freeform 42"/>
                <p:cNvSpPr/>
                <p:nvPr/>
              </p:nvSpPr>
              <p:spPr bwMode="auto">
                <a:xfrm>
                  <a:off x="1867562" y="1815313"/>
                  <a:ext cx="153870" cy="16028"/>
                </a:xfrm>
                <a:custGeom>
                  <a:avLst/>
                  <a:gdLst>
                    <a:gd name="T0" fmla="*/ 0 w 192"/>
                    <a:gd name="T1" fmla="*/ 0 h 20"/>
                    <a:gd name="T2" fmla="*/ 192 w 192"/>
                    <a:gd name="T3" fmla="*/ 0 h 20"/>
                    <a:gd name="T4" fmla="*/ 177 w 192"/>
                    <a:gd name="T5" fmla="*/ 20 h 20"/>
                    <a:gd name="T6" fmla="*/ 0 w 192"/>
                    <a:gd name="T7" fmla="*/ 20 h 20"/>
                    <a:gd name="T8" fmla="*/ 0 w 192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0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177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4504024" y="663500"/>
              <a:ext cx="829976" cy="1159600"/>
              <a:chOff x="4504024" y="663500"/>
              <a:chExt cx="829976" cy="1159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04024" y="663500"/>
                <a:ext cx="829976" cy="1159600"/>
                <a:chOff x="1285782" y="1954531"/>
                <a:chExt cx="2448018" cy="3420244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9"/>
                <p:cNvSpPr/>
                <p:nvPr/>
              </p:nvSpPr>
              <p:spPr>
                <a:xfrm>
                  <a:off x="1707502" y="3691635"/>
                  <a:ext cx="1904047" cy="1683140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756226" y="948615"/>
                <a:ext cx="368224" cy="335030"/>
                <a:chOff x="3230885" y="2320773"/>
                <a:chExt cx="866310" cy="78821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3438657" y="2511360"/>
                  <a:ext cx="496718" cy="324569"/>
                </a:xfrm>
                <a:custGeom>
                  <a:avLst/>
                  <a:gdLst>
                    <a:gd name="connsiteX0" fmla="*/ 496718 w 496718"/>
                    <a:gd name="connsiteY0" fmla="*/ 0 h 324569"/>
                    <a:gd name="connsiteX1" fmla="*/ 427435 w 496718"/>
                    <a:gd name="connsiteY1" fmla="*/ 168210 h 324569"/>
                    <a:gd name="connsiteX2" fmla="*/ 393915 w 496718"/>
                    <a:gd name="connsiteY2" fmla="*/ 130598 h 324569"/>
                    <a:gd name="connsiteX3" fmla="*/ 221517 w 496718"/>
                    <a:gd name="connsiteY3" fmla="*/ 283355 h 324569"/>
                    <a:gd name="connsiteX4" fmla="*/ 162274 w 496718"/>
                    <a:gd name="connsiteY4" fmla="*/ 203506 h 324569"/>
                    <a:gd name="connsiteX5" fmla="*/ 36061 w 496718"/>
                    <a:gd name="connsiteY5" fmla="*/ 324569 h 324569"/>
                    <a:gd name="connsiteX6" fmla="*/ 0 w 496718"/>
                    <a:gd name="connsiteY6" fmla="*/ 275628 h 324569"/>
                    <a:gd name="connsiteX7" fmla="*/ 170002 w 496718"/>
                    <a:gd name="connsiteY7" fmla="*/ 115930 h 324569"/>
                    <a:gd name="connsiteX8" fmla="*/ 229633 w 496718"/>
                    <a:gd name="connsiteY8" fmla="*/ 200543 h 324569"/>
                    <a:gd name="connsiteX9" fmla="*/ 357239 w 496718"/>
                    <a:gd name="connsiteY9" fmla="*/ 89445 h 324569"/>
                    <a:gd name="connsiteX10" fmla="*/ 321673 w 496718"/>
                    <a:gd name="connsiteY10" fmla="*/ 49537 h 32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718" h="324569">
                      <a:moveTo>
                        <a:pt x="496718" y="0"/>
                      </a:moveTo>
                      <a:lnTo>
                        <a:pt x="427435" y="168210"/>
                      </a:lnTo>
                      <a:lnTo>
                        <a:pt x="393915" y="130598"/>
                      </a:lnTo>
                      <a:lnTo>
                        <a:pt x="221517" y="283355"/>
                      </a:lnTo>
                      <a:lnTo>
                        <a:pt x="162274" y="203506"/>
                      </a:lnTo>
                      <a:lnTo>
                        <a:pt x="36061" y="324569"/>
                      </a:lnTo>
                      <a:lnTo>
                        <a:pt x="0" y="275628"/>
                      </a:lnTo>
                      <a:lnTo>
                        <a:pt x="170002" y="115930"/>
                      </a:lnTo>
                      <a:lnTo>
                        <a:pt x="229633" y="200543"/>
                      </a:lnTo>
                      <a:lnTo>
                        <a:pt x="357239" y="89445"/>
                      </a:lnTo>
                      <a:lnTo>
                        <a:pt x="321673" y="49537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230885" y="2320773"/>
                  <a:ext cx="866310" cy="92728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282711" y="2361422"/>
                  <a:ext cx="757506" cy="567800"/>
                </a:xfrm>
                <a:custGeom>
                  <a:avLst/>
                  <a:gdLst>
                    <a:gd name="connsiteX0" fmla="*/ 0 w 757506"/>
                    <a:gd name="connsiteY0" fmla="*/ 0 h 567800"/>
                    <a:gd name="connsiteX1" fmla="*/ 52261 w 757506"/>
                    <a:gd name="connsiteY1" fmla="*/ 0 h 567800"/>
                    <a:gd name="connsiteX2" fmla="*/ 52261 w 757506"/>
                    <a:gd name="connsiteY2" fmla="*/ 515719 h 567800"/>
                    <a:gd name="connsiteX3" fmla="*/ 705245 w 757506"/>
                    <a:gd name="connsiteY3" fmla="*/ 515719 h 567800"/>
                    <a:gd name="connsiteX4" fmla="*/ 705245 w 757506"/>
                    <a:gd name="connsiteY4" fmla="*/ 0 h 567800"/>
                    <a:gd name="connsiteX5" fmla="*/ 757506 w 757506"/>
                    <a:gd name="connsiteY5" fmla="*/ 0 h 567800"/>
                    <a:gd name="connsiteX6" fmla="*/ 757506 w 757506"/>
                    <a:gd name="connsiteY6" fmla="*/ 567800 h 567800"/>
                    <a:gd name="connsiteX7" fmla="*/ 0 w 757506"/>
                    <a:gd name="connsiteY7" fmla="*/ 567800 h 56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506" h="567800">
                      <a:moveTo>
                        <a:pt x="0" y="0"/>
                      </a:moveTo>
                      <a:lnTo>
                        <a:pt x="52261" y="0"/>
                      </a:lnTo>
                      <a:lnTo>
                        <a:pt x="52261" y="515719"/>
                      </a:lnTo>
                      <a:lnTo>
                        <a:pt x="705245" y="515719"/>
                      </a:lnTo>
                      <a:lnTo>
                        <a:pt x="705245" y="0"/>
                      </a:lnTo>
                      <a:lnTo>
                        <a:pt x="757506" y="0"/>
                      </a:lnTo>
                      <a:lnTo>
                        <a:pt x="757506" y="567800"/>
                      </a:lnTo>
                      <a:lnTo>
                        <a:pt x="0" y="56780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rot="1200000">
                  <a:off x="3596115" y="2935075"/>
                  <a:ext cx="173878" cy="173913"/>
                </a:xfrm>
                <a:custGeom>
                  <a:avLst/>
                  <a:gdLst>
                    <a:gd name="connsiteX0" fmla="*/ 0 w 173878"/>
                    <a:gd name="connsiteY0" fmla="*/ 32201 h 173913"/>
                    <a:gd name="connsiteX1" fmla="*/ 88471 w 173878"/>
                    <a:gd name="connsiteY1" fmla="*/ 0 h 173913"/>
                    <a:gd name="connsiteX2" fmla="*/ 168644 w 173878"/>
                    <a:gd name="connsiteY2" fmla="*/ 90342 h 173913"/>
                    <a:gd name="connsiteX3" fmla="*/ 166539 w 173878"/>
                    <a:gd name="connsiteY3" fmla="*/ 120443 h 173913"/>
                    <a:gd name="connsiteX4" fmla="*/ 164928 w 173878"/>
                    <a:gd name="connsiteY4" fmla="*/ 121843 h 173913"/>
                    <a:gd name="connsiteX5" fmla="*/ 134828 w 173878"/>
                    <a:gd name="connsiteY5" fmla="*/ 119738 h 173913"/>
                    <a:gd name="connsiteX6" fmla="*/ 83507 w 173878"/>
                    <a:gd name="connsiteY6" fmla="*/ 60699 h 173913"/>
                    <a:gd name="connsiteX7" fmla="*/ 109402 w 173878"/>
                    <a:gd name="connsiteY7" fmla="*/ 133471 h 173913"/>
                    <a:gd name="connsiteX8" fmla="*/ 96174 w 173878"/>
                    <a:gd name="connsiteY8" fmla="*/ 160591 h 173913"/>
                    <a:gd name="connsiteX9" fmla="*/ 94157 w 173878"/>
                    <a:gd name="connsiteY9" fmla="*/ 161286 h 173913"/>
                    <a:gd name="connsiteX10" fmla="*/ 67037 w 173878"/>
                    <a:gd name="connsiteY10" fmla="*/ 148058 h 173913"/>
                    <a:gd name="connsiteX11" fmla="*/ 44076 w 173878"/>
                    <a:gd name="connsiteY11" fmla="*/ 81376 h 173913"/>
                    <a:gd name="connsiteX12" fmla="*/ 44806 w 173878"/>
                    <a:gd name="connsiteY12" fmla="*/ 152577 h 173913"/>
                    <a:gd name="connsiteX13" fmla="*/ 23470 w 173878"/>
                    <a:gd name="connsiteY13" fmla="*/ 173913 h 173913"/>
                    <a:gd name="connsiteX14" fmla="*/ 21336 w 173878"/>
                    <a:gd name="connsiteY14" fmla="*/ 173913 h 173913"/>
                    <a:gd name="connsiteX15" fmla="*/ 0 w 173878"/>
                    <a:gd name="connsiteY15" fmla="*/ 152577 h 17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3878" h="173913">
                      <a:moveTo>
                        <a:pt x="0" y="32201"/>
                      </a:moveTo>
                      <a:lnTo>
                        <a:pt x="88471" y="0"/>
                      </a:lnTo>
                      <a:lnTo>
                        <a:pt x="168644" y="90342"/>
                      </a:lnTo>
                      <a:cubicBezTo>
                        <a:pt x="176375" y="99236"/>
                        <a:pt x="175433" y="112712"/>
                        <a:pt x="166539" y="120443"/>
                      </a:cubicBezTo>
                      <a:lnTo>
                        <a:pt x="164928" y="121843"/>
                      </a:lnTo>
                      <a:cubicBezTo>
                        <a:pt x="156035" y="129574"/>
                        <a:pt x="142559" y="128631"/>
                        <a:pt x="134828" y="119738"/>
                      </a:cubicBezTo>
                      <a:lnTo>
                        <a:pt x="83507" y="60699"/>
                      </a:lnTo>
                      <a:lnTo>
                        <a:pt x="109402" y="133471"/>
                      </a:lnTo>
                      <a:cubicBezTo>
                        <a:pt x="113238" y="144613"/>
                        <a:pt x="107316" y="156754"/>
                        <a:pt x="96174" y="160591"/>
                      </a:cubicBezTo>
                      <a:lnTo>
                        <a:pt x="94157" y="161286"/>
                      </a:lnTo>
                      <a:cubicBezTo>
                        <a:pt x="83015" y="165122"/>
                        <a:pt x="70873" y="159200"/>
                        <a:pt x="67037" y="148058"/>
                      </a:cubicBezTo>
                      <a:lnTo>
                        <a:pt x="44076" y="81376"/>
                      </a:lnTo>
                      <a:lnTo>
                        <a:pt x="44806" y="152577"/>
                      </a:lnTo>
                      <a:cubicBezTo>
                        <a:pt x="44806" y="164361"/>
                        <a:pt x="35254" y="173913"/>
                        <a:pt x="23470" y="173913"/>
                      </a:cubicBezTo>
                      <a:lnTo>
                        <a:pt x="21336" y="173913"/>
                      </a:lnTo>
                      <a:cubicBezTo>
                        <a:pt x="9552" y="173913"/>
                        <a:pt x="0" y="164361"/>
                        <a:pt x="0" y="15257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62438" y="2809853"/>
              <a:ext cx="2201576" cy="3082538"/>
              <a:chOff x="162438" y="2809853"/>
              <a:chExt cx="2201576" cy="30825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2438" y="2809853"/>
                <a:ext cx="2201576" cy="3082538"/>
                <a:chOff x="1285782" y="1954531"/>
                <a:chExt cx="2448018" cy="3427594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97958" y="3324536"/>
                <a:ext cx="856432" cy="968716"/>
                <a:chOff x="6697664" y="5507038"/>
                <a:chExt cx="769114" cy="869951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6" name="Rectangle 50"/>
                <p:cNvSpPr>
                  <a:spLocks noChangeArrowheads="1"/>
                </p:cNvSpPr>
                <p:nvPr/>
              </p:nvSpPr>
              <p:spPr bwMode="auto">
                <a:xfrm>
                  <a:off x="7259639" y="6000751"/>
                  <a:ext cx="114300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51"/>
                <p:cNvSpPr>
                  <a:spLocks noChangeArrowheads="1"/>
                </p:cNvSpPr>
                <p:nvPr/>
              </p:nvSpPr>
              <p:spPr bwMode="auto">
                <a:xfrm>
                  <a:off x="7088189" y="5878513"/>
                  <a:ext cx="114300" cy="3619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tangle 52"/>
                <p:cNvSpPr>
                  <a:spLocks noChangeArrowheads="1"/>
                </p:cNvSpPr>
                <p:nvPr/>
              </p:nvSpPr>
              <p:spPr bwMode="auto">
                <a:xfrm>
                  <a:off x="6916739" y="5794376"/>
                  <a:ext cx="114300" cy="446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53"/>
                <p:cNvSpPr>
                  <a:spLocks noChangeArrowheads="1"/>
                </p:cNvSpPr>
                <p:nvPr/>
              </p:nvSpPr>
              <p:spPr bwMode="auto">
                <a:xfrm>
                  <a:off x="6745289" y="5730876"/>
                  <a:ext cx="115888" cy="509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54"/>
                <p:cNvSpPr/>
                <p:nvPr/>
              </p:nvSpPr>
              <p:spPr bwMode="auto">
                <a:xfrm>
                  <a:off x="6697664" y="6286501"/>
                  <a:ext cx="752475" cy="90488"/>
                </a:xfrm>
                <a:custGeom>
                  <a:avLst/>
                  <a:gdLst>
                    <a:gd name="T0" fmla="*/ 0 w 474"/>
                    <a:gd name="T1" fmla="*/ 0 h 57"/>
                    <a:gd name="T2" fmla="*/ 474 w 474"/>
                    <a:gd name="T3" fmla="*/ 2 h 57"/>
                    <a:gd name="T4" fmla="*/ 474 w 474"/>
                    <a:gd name="T5" fmla="*/ 57 h 57"/>
                    <a:gd name="T6" fmla="*/ 0 w 474"/>
                    <a:gd name="T7" fmla="*/ 57 h 57"/>
                    <a:gd name="T8" fmla="*/ 0 w 474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4" h="57">
                      <a:moveTo>
                        <a:pt x="0" y="0"/>
                      </a:moveTo>
                      <a:lnTo>
                        <a:pt x="474" y="2"/>
                      </a:lnTo>
                      <a:lnTo>
                        <a:pt x="474" y="57"/>
                      </a:lnTo>
                      <a:lnTo>
                        <a:pt x="0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Freeform 55"/>
                <p:cNvSpPr/>
                <p:nvPr/>
              </p:nvSpPr>
              <p:spPr bwMode="auto">
                <a:xfrm>
                  <a:off x="6780214" y="5507038"/>
                  <a:ext cx="686564" cy="467533"/>
                </a:xfrm>
                <a:custGeom>
                  <a:avLst/>
                  <a:gdLst>
                    <a:gd name="T0" fmla="*/ 0 w 434"/>
                    <a:gd name="T1" fmla="*/ 0 h 269"/>
                    <a:gd name="T2" fmla="*/ 339 w 434"/>
                    <a:gd name="T3" fmla="*/ 174 h 269"/>
                    <a:gd name="T4" fmla="*/ 357 w 434"/>
                    <a:gd name="T5" fmla="*/ 145 h 269"/>
                    <a:gd name="T6" fmla="*/ 434 w 434"/>
                    <a:gd name="T7" fmla="*/ 269 h 269"/>
                    <a:gd name="T8" fmla="*/ 286 w 434"/>
                    <a:gd name="T9" fmla="*/ 262 h 269"/>
                    <a:gd name="T10" fmla="*/ 304 w 434"/>
                    <a:gd name="T11" fmla="*/ 232 h 269"/>
                    <a:gd name="T12" fmla="*/ 0 w 434"/>
                    <a:gd name="T13" fmla="*/ 0 h 269"/>
                    <a:gd name="connsiteX0" fmla="*/ 0 w 10000"/>
                    <a:gd name="connsiteY0" fmla="*/ 0 h 9777"/>
                    <a:gd name="connsiteX1" fmla="*/ 7811 w 10000"/>
                    <a:gd name="connsiteY1" fmla="*/ 6468 h 9777"/>
                    <a:gd name="connsiteX2" fmla="*/ 8226 w 10000"/>
                    <a:gd name="connsiteY2" fmla="*/ 5390 h 9777"/>
                    <a:gd name="connsiteX3" fmla="*/ 10000 w 10000"/>
                    <a:gd name="connsiteY3" fmla="*/ 9777 h 9777"/>
                    <a:gd name="connsiteX4" fmla="*/ 6590 w 10000"/>
                    <a:gd name="connsiteY4" fmla="*/ 9740 h 9777"/>
                    <a:gd name="connsiteX5" fmla="*/ 7005 w 10000"/>
                    <a:gd name="connsiteY5" fmla="*/ 8625 h 9777"/>
                    <a:gd name="connsiteX6" fmla="*/ 0 w 10000"/>
                    <a:gd name="connsiteY6" fmla="*/ 0 h 9777"/>
                    <a:gd name="connsiteX0-1" fmla="*/ 0 w 10035"/>
                    <a:gd name="connsiteY0-2" fmla="*/ 0 h 10000"/>
                    <a:gd name="connsiteX1-3" fmla="*/ 7811 w 10035"/>
                    <a:gd name="connsiteY1-4" fmla="*/ 6616 h 10000"/>
                    <a:gd name="connsiteX2-5" fmla="*/ 8226 w 10035"/>
                    <a:gd name="connsiteY2-6" fmla="*/ 5513 h 10000"/>
                    <a:gd name="connsiteX3-7" fmla="*/ 10035 w 10035"/>
                    <a:gd name="connsiteY3-8" fmla="*/ 10000 h 10000"/>
                    <a:gd name="connsiteX4-9" fmla="*/ 6590 w 10035"/>
                    <a:gd name="connsiteY4-10" fmla="*/ 9962 h 10000"/>
                    <a:gd name="connsiteX5-11" fmla="*/ 7005 w 10035"/>
                    <a:gd name="connsiteY5-12" fmla="*/ 8822 h 10000"/>
                    <a:gd name="connsiteX6-13" fmla="*/ 0 w 10035"/>
                    <a:gd name="connsiteY6-14" fmla="*/ 0 h 10000"/>
                    <a:gd name="connsiteX0-15" fmla="*/ 0 w 10000"/>
                    <a:gd name="connsiteY0-16" fmla="*/ 0 h 10000"/>
                    <a:gd name="connsiteX1-17" fmla="*/ 7811 w 10000"/>
                    <a:gd name="connsiteY1-18" fmla="*/ 6616 h 10000"/>
                    <a:gd name="connsiteX2-19" fmla="*/ 8226 w 10000"/>
                    <a:gd name="connsiteY2-20" fmla="*/ 5513 h 10000"/>
                    <a:gd name="connsiteX3-21" fmla="*/ 10000 w 10000"/>
                    <a:gd name="connsiteY3-22" fmla="*/ 10000 h 10000"/>
                    <a:gd name="connsiteX4-23" fmla="*/ 6590 w 10000"/>
                    <a:gd name="connsiteY4-24" fmla="*/ 9962 h 10000"/>
                    <a:gd name="connsiteX5-25" fmla="*/ 7005 w 10000"/>
                    <a:gd name="connsiteY5-26" fmla="*/ 8822 h 10000"/>
                    <a:gd name="connsiteX6-27" fmla="*/ 0 w 10000"/>
                    <a:gd name="connsiteY6-28" fmla="*/ 0 h 10000"/>
                    <a:gd name="connsiteX0-29" fmla="*/ 0 w 10000"/>
                    <a:gd name="connsiteY0-30" fmla="*/ 0 h 10913"/>
                    <a:gd name="connsiteX1-31" fmla="*/ 7811 w 10000"/>
                    <a:gd name="connsiteY1-32" fmla="*/ 6616 h 10913"/>
                    <a:gd name="connsiteX2-33" fmla="*/ 8226 w 10000"/>
                    <a:gd name="connsiteY2-34" fmla="*/ 5513 h 10913"/>
                    <a:gd name="connsiteX3-35" fmla="*/ 10000 w 10000"/>
                    <a:gd name="connsiteY3-36" fmla="*/ 10913 h 10913"/>
                    <a:gd name="connsiteX4-37" fmla="*/ 6590 w 10000"/>
                    <a:gd name="connsiteY4-38" fmla="*/ 9962 h 10913"/>
                    <a:gd name="connsiteX5-39" fmla="*/ 7005 w 10000"/>
                    <a:gd name="connsiteY5-40" fmla="*/ 8822 h 10913"/>
                    <a:gd name="connsiteX6-41" fmla="*/ 0 w 10000"/>
                    <a:gd name="connsiteY6-42" fmla="*/ 0 h 10913"/>
                    <a:gd name="connsiteX0-43" fmla="*/ 0 w 10000"/>
                    <a:gd name="connsiteY0-44" fmla="*/ 0 h 10799"/>
                    <a:gd name="connsiteX1-45" fmla="*/ 7811 w 10000"/>
                    <a:gd name="connsiteY1-46" fmla="*/ 6616 h 10799"/>
                    <a:gd name="connsiteX2-47" fmla="*/ 8226 w 10000"/>
                    <a:gd name="connsiteY2-48" fmla="*/ 5513 h 10799"/>
                    <a:gd name="connsiteX3-49" fmla="*/ 10000 w 10000"/>
                    <a:gd name="connsiteY3-50" fmla="*/ 10799 h 10799"/>
                    <a:gd name="connsiteX4-51" fmla="*/ 6590 w 10000"/>
                    <a:gd name="connsiteY4-52" fmla="*/ 9962 h 10799"/>
                    <a:gd name="connsiteX5-53" fmla="*/ 7005 w 10000"/>
                    <a:gd name="connsiteY5-54" fmla="*/ 8822 h 10799"/>
                    <a:gd name="connsiteX6-55" fmla="*/ 0 w 10000"/>
                    <a:gd name="connsiteY6-56" fmla="*/ 0 h 10799"/>
                    <a:gd name="connsiteX0-57" fmla="*/ 0 w 9965"/>
                    <a:gd name="connsiteY0-58" fmla="*/ 0 h 11198"/>
                    <a:gd name="connsiteX1-59" fmla="*/ 7811 w 9965"/>
                    <a:gd name="connsiteY1-60" fmla="*/ 6616 h 11198"/>
                    <a:gd name="connsiteX2-61" fmla="*/ 8226 w 9965"/>
                    <a:gd name="connsiteY2-62" fmla="*/ 5513 h 11198"/>
                    <a:gd name="connsiteX3-63" fmla="*/ 9965 w 9965"/>
                    <a:gd name="connsiteY3-64" fmla="*/ 11198 h 11198"/>
                    <a:gd name="connsiteX4-65" fmla="*/ 6590 w 9965"/>
                    <a:gd name="connsiteY4-66" fmla="*/ 9962 h 11198"/>
                    <a:gd name="connsiteX5-67" fmla="*/ 7005 w 9965"/>
                    <a:gd name="connsiteY5-68" fmla="*/ 8822 h 11198"/>
                    <a:gd name="connsiteX6-69" fmla="*/ 0 w 9965"/>
                    <a:gd name="connsiteY6-70" fmla="*/ 0 h 111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9965" h="11198">
                      <a:moveTo>
                        <a:pt x="0" y="0"/>
                      </a:moveTo>
                      <a:lnTo>
                        <a:pt x="7811" y="6616"/>
                      </a:lnTo>
                      <a:lnTo>
                        <a:pt x="8226" y="5513"/>
                      </a:lnTo>
                      <a:lnTo>
                        <a:pt x="9965" y="11198"/>
                      </a:lnTo>
                      <a:lnTo>
                        <a:pt x="6590" y="9962"/>
                      </a:lnTo>
                      <a:lnTo>
                        <a:pt x="7005" y="8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8699845" y="558800"/>
              <a:ext cx="312564" cy="437634"/>
              <a:chOff x="8699845" y="558800"/>
              <a:chExt cx="312564" cy="4376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8699845" y="558800"/>
                <a:ext cx="312564" cy="437634"/>
                <a:chOff x="1285782" y="1954531"/>
                <a:chExt cx="2448018" cy="3427594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779645" y="627455"/>
                <a:ext cx="169092" cy="160274"/>
                <a:chOff x="4983960" y="3898106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983960" y="3898106"/>
                  <a:ext cx="776286" cy="735806"/>
                  <a:chOff x="1585915" y="3902869"/>
                  <a:chExt cx="776286" cy="735806"/>
                </a:xfrm>
                <a:grpFill/>
              </p:grpSpPr>
              <p:sp>
                <p:nvSpPr>
                  <p:cNvPr id="108" name="Freeform 107"/>
                  <p:cNvSpPr/>
                  <p:nvPr/>
                </p:nvSpPr>
                <p:spPr>
                  <a:xfrm>
                    <a:off x="1609726" y="3902869"/>
                    <a:ext cx="752475" cy="473869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475" h="473869">
                        <a:moveTo>
                          <a:pt x="350041" y="0"/>
                        </a:moveTo>
                        <a:cubicBezTo>
                          <a:pt x="456305" y="5556"/>
                          <a:pt x="644611" y="43930"/>
                          <a:pt x="705979" y="274644"/>
                        </a:cubicBezTo>
                        <a:lnTo>
                          <a:pt x="720827" y="366713"/>
                        </a:lnTo>
                        <a:lnTo>
                          <a:pt x="752475" y="366713"/>
                        </a:lnTo>
                        <a:lnTo>
                          <a:pt x="675085" y="473869"/>
                        </a:lnTo>
                        <a:lnTo>
                          <a:pt x="597694" y="366713"/>
                        </a:lnTo>
                        <a:lnTo>
                          <a:pt x="637090" y="366713"/>
                        </a:lnTo>
                        <a:lnTo>
                          <a:pt x="635161" y="338362"/>
                        </a:lnTo>
                        <a:cubicBezTo>
                          <a:pt x="625524" y="264320"/>
                          <a:pt x="578046" y="127993"/>
                          <a:pt x="395286" y="88106"/>
                        </a:cubicBezTo>
                        <a:cubicBezTo>
                          <a:pt x="168274" y="70644"/>
                          <a:pt x="107949" y="231777"/>
                          <a:pt x="90486" y="269083"/>
                        </a:cubicBezTo>
                        <a:lnTo>
                          <a:pt x="0" y="271462"/>
                        </a:lnTo>
                        <a:cubicBezTo>
                          <a:pt x="33338" y="178594"/>
                          <a:pt x="107153" y="14287"/>
                          <a:pt x="350041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0 h 473869"/>
                      <a:gd name="connsiteX1-3" fmla="*/ 705979 w 752475"/>
                      <a:gd name="connsiteY1-4" fmla="*/ 274644 h 473869"/>
                      <a:gd name="connsiteX2-5" fmla="*/ 720827 w 752475"/>
                      <a:gd name="connsiteY2-6" fmla="*/ 366713 h 473869"/>
                      <a:gd name="connsiteX3-7" fmla="*/ 752475 w 752475"/>
                      <a:gd name="connsiteY3-8" fmla="*/ 366713 h 473869"/>
                      <a:gd name="connsiteX4-9" fmla="*/ 675085 w 752475"/>
                      <a:gd name="connsiteY4-10" fmla="*/ 473869 h 473869"/>
                      <a:gd name="connsiteX5-11" fmla="*/ 597694 w 752475"/>
                      <a:gd name="connsiteY5-12" fmla="*/ 366713 h 473869"/>
                      <a:gd name="connsiteX6-13" fmla="*/ 637090 w 752475"/>
                      <a:gd name="connsiteY6-14" fmla="*/ 366713 h 473869"/>
                      <a:gd name="connsiteX7-15" fmla="*/ 635161 w 752475"/>
                      <a:gd name="connsiteY7-16" fmla="*/ 338362 h 473869"/>
                      <a:gd name="connsiteX8-17" fmla="*/ 402430 w 752475"/>
                      <a:gd name="connsiteY8-18" fmla="*/ 200025 h 473869"/>
                      <a:gd name="connsiteX9-19" fmla="*/ 90486 w 752475"/>
                      <a:gd name="connsiteY9-20" fmla="*/ 269083 h 473869"/>
                      <a:gd name="connsiteX10-21" fmla="*/ 0 w 752475"/>
                      <a:gd name="connsiteY10-22" fmla="*/ 271462 h 473869"/>
                      <a:gd name="connsiteX11-23" fmla="*/ 350041 w 752475"/>
                      <a:gd name="connsiteY11-24" fmla="*/ 0 h 473869"/>
                      <a:gd name="connsiteX0-25" fmla="*/ 373854 w 752475"/>
                      <a:gd name="connsiteY0-26" fmla="*/ 7669 h 367238"/>
                      <a:gd name="connsiteX1-27" fmla="*/ 705979 w 752475"/>
                      <a:gd name="connsiteY1-28" fmla="*/ 168013 h 367238"/>
                      <a:gd name="connsiteX2-29" fmla="*/ 720827 w 752475"/>
                      <a:gd name="connsiteY2-30" fmla="*/ 260082 h 367238"/>
                      <a:gd name="connsiteX3-31" fmla="*/ 752475 w 752475"/>
                      <a:gd name="connsiteY3-32" fmla="*/ 260082 h 367238"/>
                      <a:gd name="connsiteX4-33" fmla="*/ 675085 w 752475"/>
                      <a:gd name="connsiteY4-34" fmla="*/ 367238 h 367238"/>
                      <a:gd name="connsiteX5-35" fmla="*/ 597694 w 752475"/>
                      <a:gd name="connsiteY5-36" fmla="*/ 260082 h 367238"/>
                      <a:gd name="connsiteX6-37" fmla="*/ 637090 w 752475"/>
                      <a:gd name="connsiteY6-38" fmla="*/ 260082 h 367238"/>
                      <a:gd name="connsiteX7-39" fmla="*/ 635161 w 752475"/>
                      <a:gd name="connsiteY7-40" fmla="*/ 231731 h 367238"/>
                      <a:gd name="connsiteX8-41" fmla="*/ 402430 w 752475"/>
                      <a:gd name="connsiteY8-42" fmla="*/ 93394 h 367238"/>
                      <a:gd name="connsiteX9-43" fmla="*/ 90486 w 752475"/>
                      <a:gd name="connsiteY9-44" fmla="*/ 162452 h 367238"/>
                      <a:gd name="connsiteX10-45" fmla="*/ 0 w 752475"/>
                      <a:gd name="connsiteY10-46" fmla="*/ 164831 h 367238"/>
                      <a:gd name="connsiteX11-47" fmla="*/ 373854 w 752475"/>
                      <a:gd name="connsiteY11-48" fmla="*/ 7669 h 367238"/>
                      <a:gd name="connsiteX0-49" fmla="*/ 373854 w 752475"/>
                      <a:gd name="connsiteY0-50" fmla="*/ 7669 h 367238"/>
                      <a:gd name="connsiteX1-51" fmla="*/ 705979 w 752475"/>
                      <a:gd name="connsiteY1-52" fmla="*/ 168013 h 367238"/>
                      <a:gd name="connsiteX2-53" fmla="*/ 720827 w 752475"/>
                      <a:gd name="connsiteY2-54" fmla="*/ 260082 h 367238"/>
                      <a:gd name="connsiteX3-55" fmla="*/ 752475 w 752475"/>
                      <a:gd name="connsiteY3-56" fmla="*/ 260082 h 367238"/>
                      <a:gd name="connsiteX4-57" fmla="*/ 675085 w 752475"/>
                      <a:gd name="connsiteY4-58" fmla="*/ 367238 h 367238"/>
                      <a:gd name="connsiteX5-59" fmla="*/ 597694 w 752475"/>
                      <a:gd name="connsiteY5-60" fmla="*/ 260082 h 367238"/>
                      <a:gd name="connsiteX6-61" fmla="*/ 637090 w 752475"/>
                      <a:gd name="connsiteY6-62" fmla="*/ 260082 h 367238"/>
                      <a:gd name="connsiteX7-63" fmla="*/ 635161 w 752475"/>
                      <a:gd name="connsiteY7-64" fmla="*/ 231731 h 367238"/>
                      <a:gd name="connsiteX8-65" fmla="*/ 402430 w 752475"/>
                      <a:gd name="connsiteY8-66" fmla="*/ 93394 h 367238"/>
                      <a:gd name="connsiteX9-67" fmla="*/ 169068 w 752475"/>
                      <a:gd name="connsiteY9-68" fmla="*/ 176740 h 367238"/>
                      <a:gd name="connsiteX10-69" fmla="*/ 0 w 752475"/>
                      <a:gd name="connsiteY10-70" fmla="*/ 164831 h 367238"/>
                      <a:gd name="connsiteX11-71" fmla="*/ 373854 w 752475"/>
                      <a:gd name="connsiteY11-72" fmla="*/ 7669 h 367238"/>
                      <a:gd name="connsiteX0-73" fmla="*/ 292892 w 671513"/>
                      <a:gd name="connsiteY0-74" fmla="*/ 7669 h 367238"/>
                      <a:gd name="connsiteX1-75" fmla="*/ 625017 w 671513"/>
                      <a:gd name="connsiteY1-76" fmla="*/ 168013 h 367238"/>
                      <a:gd name="connsiteX2-77" fmla="*/ 639865 w 671513"/>
                      <a:gd name="connsiteY2-78" fmla="*/ 260082 h 367238"/>
                      <a:gd name="connsiteX3-79" fmla="*/ 671513 w 671513"/>
                      <a:gd name="connsiteY3-80" fmla="*/ 260082 h 367238"/>
                      <a:gd name="connsiteX4-81" fmla="*/ 594123 w 671513"/>
                      <a:gd name="connsiteY4-82" fmla="*/ 367238 h 367238"/>
                      <a:gd name="connsiteX5-83" fmla="*/ 516732 w 671513"/>
                      <a:gd name="connsiteY5-84" fmla="*/ 260082 h 367238"/>
                      <a:gd name="connsiteX6-85" fmla="*/ 556128 w 671513"/>
                      <a:gd name="connsiteY6-86" fmla="*/ 260082 h 367238"/>
                      <a:gd name="connsiteX7-87" fmla="*/ 554199 w 671513"/>
                      <a:gd name="connsiteY7-88" fmla="*/ 231731 h 367238"/>
                      <a:gd name="connsiteX8-89" fmla="*/ 321468 w 671513"/>
                      <a:gd name="connsiteY8-90" fmla="*/ 93394 h 367238"/>
                      <a:gd name="connsiteX9-91" fmla="*/ 88106 w 671513"/>
                      <a:gd name="connsiteY9-92" fmla="*/ 176740 h 367238"/>
                      <a:gd name="connsiteX10-93" fmla="*/ 0 w 671513"/>
                      <a:gd name="connsiteY10-94" fmla="*/ 171975 h 367238"/>
                      <a:gd name="connsiteX11-95" fmla="*/ 292892 w 671513"/>
                      <a:gd name="connsiteY11-96" fmla="*/ 7669 h 367238"/>
                      <a:gd name="connsiteX0-97" fmla="*/ 292892 w 671513"/>
                      <a:gd name="connsiteY0-98" fmla="*/ 7669 h 367238"/>
                      <a:gd name="connsiteX1-99" fmla="*/ 625017 w 671513"/>
                      <a:gd name="connsiteY1-100" fmla="*/ 168013 h 367238"/>
                      <a:gd name="connsiteX2-101" fmla="*/ 639865 w 671513"/>
                      <a:gd name="connsiteY2-102" fmla="*/ 260082 h 367238"/>
                      <a:gd name="connsiteX3-103" fmla="*/ 671513 w 671513"/>
                      <a:gd name="connsiteY3-104" fmla="*/ 260082 h 367238"/>
                      <a:gd name="connsiteX4-105" fmla="*/ 594123 w 671513"/>
                      <a:gd name="connsiteY4-106" fmla="*/ 367238 h 367238"/>
                      <a:gd name="connsiteX5-107" fmla="*/ 516732 w 671513"/>
                      <a:gd name="connsiteY5-108" fmla="*/ 260082 h 367238"/>
                      <a:gd name="connsiteX6-109" fmla="*/ 556128 w 671513"/>
                      <a:gd name="connsiteY6-110" fmla="*/ 260082 h 367238"/>
                      <a:gd name="connsiteX7-111" fmla="*/ 554199 w 671513"/>
                      <a:gd name="connsiteY7-112" fmla="*/ 231731 h 367238"/>
                      <a:gd name="connsiteX8-113" fmla="*/ 321468 w 671513"/>
                      <a:gd name="connsiteY8-114" fmla="*/ 93394 h 367238"/>
                      <a:gd name="connsiteX9-115" fmla="*/ 88106 w 671513"/>
                      <a:gd name="connsiteY9-116" fmla="*/ 176740 h 367238"/>
                      <a:gd name="connsiteX10-117" fmla="*/ 0 w 671513"/>
                      <a:gd name="connsiteY10-118" fmla="*/ 171975 h 367238"/>
                      <a:gd name="connsiteX11-119" fmla="*/ 292892 w 671513"/>
                      <a:gd name="connsiteY11-120" fmla="*/ 7669 h 367238"/>
                      <a:gd name="connsiteX0-121" fmla="*/ 292892 w 671513"/>
                      <a:gd name="connsiteY0-122" fmla="*/ 7669 h 367238"/>
                      <a:gd name="connsiteX1-123" fmla="*/ 625017 w 671513"/>
                      <a:gd name="connsiteY1-124" fmla="*/ 168013 h 367238"/>
                      <a:gd name="connsiteX2-125" fmla="*/ 639865 w 671513"/>
                      <a:gd name="connsiteY2-126" fmla="*/ 260082 h 367238"/>
                      <a:gd name="connsiteX3-127" fmla="*/ 671513 w 671513"/>
                      <a:gd name="connsiteY3-128" fmla="*/ 260082 h 367238"/>
                      <a:gd name="connsiteX4-129" fmla="*/ 594123 w 671513"/>
                      <a:gd name="connsiteY4-130" fmla="*/ 367238 h 367238"/>
                      <a:gd name="connsiteX5-131" fmla="*/ 516732 w 671513"/>
                      <a:gd name="connsiteY5-132" fmla="*/ 260082 h 367238"/>
                      <a:gd name="connsiteX6-133" fmla="*/ 556128 w 671513"/>
                      <a:gd name="connsiteY6-134" fmla="*/ 260082 h 367238"/>
                      <a:gd name="connsiteX7-135" fmla="*/ 554199 w 671513"/>
                      <a:gd name="connsiteY7-136" fmla="*/ 231731 h 367238"/>
                      <a:gd name="connsiteX8-137" fmla="*/ 321468 w 671513"/>
                      <a:gd name="connsiteY8-138" fmla="*/ 93394 h 367238"/>
                      <a:gd name="connsiteX9-139" fmla="*/ 88106 w 671513"/>
                      <a:gd name="connsiteY9-140" fmla="*/ 176740 h 367238"/>
                      <a:gd name="connsiteX10-141" fmla="*/ 0 w 671513"/>
                      <a:gd name="connsiteY10-142" fmla="*/ 171975 h 367238"/>
                      <a:gd name="connsiteX11-143" fmla="*/ 292892 w 671513"/>
                      <a:gd name="connsiteY11-144" fmla="*/ 7669 h 367238"/>
                      <a:gd name="connsiteX0-145" fmla="*/ 292892 w 671513"/>
                      <a:gd name="connsiteY0-146" fmla="*/ 0 h 359569"/>
                      <a:gd name="connsiteX1-147" fmla="*/ 625017 w 671513"/>
                      <a:gd name="connsiteY1-148" fmla="*/ 160344 h 359569"/>
                      <a:gd name="connsiteX2-149" fmla="*/ 639865 w 671513"/>
                      <a:gd name="connsiteY2-150" fmla="*/ 252413 h 359569"/>
                      <a:gd name="connsiteX3-151" fmla="*/ 671513 w 671513"/>
                      <a:gd name="connsiteY3-152" fmla="*/ 252413 h 359569"/>
                      <a:gd name="connsiteX4-153" fmla="*/ 594123 w 671513"/>
                      <a:gd name="connsiteY4-154" fmla="*/ 359569 h 359569"/>
                      <a:gd name="connsiteX5-155" fmla="*/ 516732 w 671513"/>
                      <a:gd name="connsiteY5-156" fmla="*/ 252413 h 359569"/>
                      <a:gd name="connsiteX6-157" fmla="*/ 556128 w 671513"/>
                      <a:gd name="connsiteY6-158" fmla="*/ 252413 h 359569"/>
                      <a:gd name="connsiteX7-159" fmla="*/ 554199 w 671513"/>
                      <a:gd name="connsiteY7-160" fmla="*/ 224062 h 359569"/>
                      <a:gd name="connsiteX8-161" fmla="*/ 321468 w 671513"/>
                      <a:gd name="connsiteY8-162" fmla="*/ 85725 h 359569"/>
                      <a:gd name="connsiteX9-163" fmla="*/ 88106 w 671513"/>
                      <a:gd name="connsiteY9-164" fmla="*/ 169071 h 359569"/>
                      <a:gd name="connsiteX10-165" fmla="*/ 0 w 671513"/>
                      <a:gd name="connsiteY10-166" fmla="*/ 164306 h 359569"/>
                      <a:gd name="connsiteX11-167" fmla="*/ 292892 w 671513"/>
                      <a:gd name="connsiteY11-168" fmla="*/ 0 h 359569"/>
                      <a:gd name="connsiteX0-169" fmla="*/ 292892 w 671513"/>
                      <a:gd name="connsiteY0-170" fmla="*/ 0 h 359569"/>
                      <a:gd name="connsiteX1-171" fmla="*/ 608348 w 671513"/>
                      <a:gd name="connsiteY1-172" fmla="*/ 179394 h 359569"/>
                      <a:gd name="connsiteX2-173" fmla="*/ 639865 w 671513"/>
                      <a:gd name="connsiteY2-174" fmla="*/ 252413 h 359569"/>
                      <a:gd name="connsiteX3-175" fmla="*/ 671513 w 671513"/>
                      <a:gd name="connsiteY3-176" fmla="*/ 252413 h 359569"/>
                      <a:gd name="connsiteX4-177" fmla="*/ 594123 w 671513"/>
                      <a:gd name="connsiteY4-178" fmla="*/ 359569 h 359569"/>
                      <a:gd name="connsiteX5-179" fmla="*/ 516732 w 671513"/>
                      <a:gd name="connsiteY5-180" fmla="*/ 252413 h 359569"/>
                      <a:gd name="connsiteX6-181" fmla="*/ 556128 w 671513"/>
                      <a:gd name="connsiteY6-182" fmla="*/ 252413 h 359569"/>
                      <a:gd name="connsiteX7-183" fmla="*/ 554199 w 671513"/>
                      <a:gd name="connsiteY7-184" fmla="*/ 224062 h 359569"/>
                      <a:gd name="connsiteX8-185" fmla="*/ 321468 w 671513"/>
                      <a:gd name="connsiteY8-186" fmla="*/ 85725 h 359569"/>
                      <a:gd name="connsiteX9-187" fmla="*/ 88106 w 671513"/>
                      <a:gd name="connsiteY9-188" fmla="*/ 169071 h 359569"/>
                      <a:gd name="connsiteX10-189" fmla="*/ 0 w 671513"/>
                      <a:gd name="connsiteY10-190" fmla="*/ 164306 h 359569"/>
                      <a:gd name="connsiteX11-191" fmla="*/ 292892 w 671513"/>
                      <a:gd name="connsiteY11-192" fmla="*/ 0 h 359569"/>
                      <a:gd name="connsiteX0-193" fmla="*/ 292892 w 671513"/>
                      <a:gd name="connsiteY0-194" fmla="*/ 0 h 359569"/>
                      <a:gd name="connsiteX1-195" fmla="*/ 608348 w 671513"/>
                      <a:gd name="connsiteY1-196" fmla="*/ 179394 h 359569"/>
                      <a:gd name="connsiteX2-197" fmla="*/ 639865 w 671513"/>
                      <a:gd name="connsiteY2-198" fmla="*/ 252413 h 359569"/>
                      <a:gd name="connsiteX3-199" fmla="*/ 671513 w 671513"/>
                      <a:gd name="connsiteY3-200" fmla="*/ 252413 h 359569"/>
                      <a:gd name="connsiteX4-201" fmla="*/ 594123 w 671513"/>
                      <a:gd name="connsiteY4-202" fmla="*/ 359569 h 359569"/>
                      <a:gd name="connsiteX5-203" fmla="*/ 516732 w 671513"/>
                      <a:gd name="connsiteY5-204" fmla="*/ 252413 h 359569"/>
                      <a:gd name="connsiteX6-205" fmla="*/ 556128 w 671513"/>
                      <a:gd name="connsiteY6-206" fmla="*/ 252413 h 359569"/>
                      <a:gd name="connsiteX7-207" fmla="*/ 554199 w 671513"/>
                      <a:gd name="connsiteY7-208" fmla="*/ 224062 h 359569"/>
                      <a:gd name="connsiteX8-209" fmla="*/ 321468 w 671513"/>
                      <a:gd name="connsiteY8-210" fmla="*/ 85725 h 359569"/>
                      <a:gd name="connsiteX9-211" fmla="*/ 88106 w 671513"/>
                      <a:gd name="connsiteY9-212" fmla="*/ 169071 h 359569"/>
                      <a:gd name="connsiteX10-213" fmla="*/ 0 w 671513"/>
                      <a:gd name="connsiteY10-214" fmla="*/ 164306 h 359569"/>
                      <a:gd name="connsiteX11-215" fmla="*/ 292892 w 671513"/>
                      <a:gd name="connsiteY11-216" fmla="*/ 0 h 359569"/>
                      <a:gd name="connsiteX0-217" fmla="*/ 292892 w 671513"/>
                      <a:gd name="connsiteY0-218" fmla="*/ 0 h 359569"/>
                      <a:gd name="connsiteX1-219" fmla="*/ 608348 w 671513"/>
                      <a:gd name="connsiteY1-220" fmla="*/ 179394 h 359569"/>
                      <a:gd name="connsiteX2-221" fmla="*/ 639865 w 671513"/>
                      <a:gd name="connsiteY2-222" fmla="*/ 252413 h 359569"/>
                      <a:gd name="connsiteX3-223" fmla="*/ 671513 w 671513"/>
                      <a:gd name="connsiteY3-224" fmla="*/ 252413 h 359569"/>
                      <a:gd name="connsiteX4-225" fmla="*/ 594123 w 671513"/>
                      <a:gd name="connsiteY4-226" fmla="*/ 359569 h 359569"/>
                      <a:gd name="connsiteX5-227" fmla="*/ 516732 w 671513"/>
                      <a:gd name="connsiteY5-228" fmla="*/ 252413 h 359569"/>
                      <a:gd name="connsiteX6-229" fmla="*/ 556128 w 671513"/>
                      <a:gd name="connsiteY6-230" fmla="*/ 252413 h 359569"/>
                      <a:gd name="connsiteX7-231" fmla="*/ 321468 w 671513"/>
                      <a:gd name="connsiteY7-232" fmla="*/ 85725 h 359569"/>
                      <a:gd name="connsiteX8-233" fmla="*/ 88106 w 671513"/>
                      <a:gd name="connsiteY8-234" fmla="*/ 169071 h 359569"/>
                      <a:gd name="connsiteX9-235" fmla="*/ 0 w 671513"/>
                      <a:gd name="connsiteY9-236" fmla="*/ 164306 h 359569"/>
                      <a:gd name="connsiteX10-237" fmla="*/ 292892 w 671513"/>
                      <a:gd name="connsiteY10-238" fmla="*/ 0 h 359569"/>
                      <a:gd name="connsiteX0-239" fmla="*/ 292892 w 671513"/>
                      <a:gd name="connsiteY0-240" fmla="*/ 0 h 359569"/>
                      <a:gd name="connsiteX1-241" fmla="*/ 608348 w 671513"/>
                      <a:gd name="connsiteY1-242" fmla="*/ 179394 h 359569"/>
                      <a:gd name="connsiteX2-243" fmla="*/ 639865 w 671513"/>
                      <a:gd name="connsiteY2-244" fmla="*/ 252413 h 359569"/>
                      <a:gd name="connsiteX3-245" fmla="*/ 671513 w 671513"/>
                      <a:gd name="connsiteY3-246" fmla="*/ 252413 h 359569"/>
                      <a:gd name="connsiteX4-247" fmla="*/ 594123 w 671513"/>
                      <a:gd name="connsiteY4-248" fmla="*/ 359569 h 359569"/>
                      <a:gd name="connsiteX5-249" fmla="*/ 516732 w 671513"/>
                      <a:gd name="connsiteY5-250" fmla="*/ 252413 h 359569"/>
                      <a:gd name="connsiteX6-251" fmla="*/ 556128 w 671513"/>
                      <a:gd name="connsiteY6-252" fmla="*/ 252413 h 359569"/>
                      <a:gd name="connsiteX7-253" fmla="*/ 321468 w 671513"/>
                      <a:gd name="connsiteY7-254" fmla="*/ 85725 h 359569"/>
                      <a:gd name="connsiteX8-255" fmla="*/ 88106 w 671513"/>
                      <a:gd name="connsiteY8-256" fmla="*/ 169071 h 359569"/>
                      <a:gd name="connsiteX9-257" fmla="*/ 0 w 671513"/>
                      <a:gd name="connsiteY9-258" fmla="*/ 164306 h 359569"/>
                      <a:gd name="connsiteX10-259" fmla="*/ 292892 w 671513"/>
                      <a:gd name="connsiteY10-260" fmla="*/ 0 h 359569"/>
                      <a:gd name="connsiteX0-261" fmla="*/ 292892 w 671513"/>
                      <a:gd name="connsiteY0-262" fmla="*/ 0 h 359569"/>
                      <a:gd name="connsiteX1-263" fmla="*/ 608348 w 671513"/>
                      <a:gd name="connsiteY1-264" fmla="*/ 179394 h 359569"/>
                      <a:gd name="connsiteX2-265" fmla="*/ 639865 w 671513"/>
                      <a:gd name="connsiteY2-266" fmla="*/ 252413 h 359569"/>
                      <a:gd name="connsiteX3-267" fmla="*/ 671513 w 671513"/>
                      <a:gd name="connsiteY3-268" fmla="*/ 252413 h 359569"/>
                      <a:gd name="connsiteX4-269" fmla="*/ 594123 w 671513"/>
                      <a:gd name="connsiteY4-270" fmla="*/ 359569 h 359569"/>
                      <a:gd name="connsiteX5-271" fmla="*/ 516732 w 671513"/>
                      <a:gd name="connsiteY5-272" fmla="*/ 252413 h 359569"/>
                      <a:gd name="connsiteX6-273" fmla="*/ 556128 w 671513"/>
                      <a:gd name="connsiteY6-274" fmla="*/ 252413 h 359569"/>
                      <a:gd name="connsiteX7-275" fmla="*/ 321468 w 671513"/>
                      <a:gd name="connsiteY7-276" fmla="*/ 85725 h 359569"/>
                      <a:gd name="connsiteX8-277" fmla="*/ 88106 w 671513"/>
                      <a:gd name="connsiteY8-278" fmla="*/ 169071 h 359569"/>
                      <a:gd name="connsiteX9-279" fmla="*/ 0 w 671513"/>
                      <a:gd name="connsiteY9-280" fmla="*/ 164306 h 359569"/>
                      <a:gd name="connsiteX10-281" fmla="*/ 292892 w 671513"/>
                      <a:gd name="connsiteY10-282" fmla="*/ 0 h 359569"/>
                      <a:gd name="connsiteX0-283" fmla="*/ 292892 w 671513"/>
                      <a:gd name="connsiteY0-284" fmla="*/ 0 h 359569"/>
                      <a:gd name="connsiteX1-285" fmla="*/ 608348 w 671513"/>
                      <a:gd name="connsiteY1-286" fmla="*/ 179394 h 359569"/>
                      <a:gd name="connsiteX2-287" fmla="*/ 639865 w 671513"/>
                      <a:gd name="connsiteY2-288" fmla="*/ 252413 h 359569"/>
                      <a:gd name="connsiteX3-289" fmla="*/ 671513 w 671513"/>
                      <a:gd name="connsiteY3-290" fmla="*/ 252413 h 359569"/>
                      <a:gd name="connsiteX4-291" fmla="*/ 594123 w 671513"/>
                      <a:gd name="connsiteY4-292" fmla="*/ 359569 h 359569"/>
                      <a:gd name="connsiteX5-293" fmla="*/ 516732 w 671513"/>
                      <a:gd name="connsiteY5-294" fmla="*/ 252413 h 359569"/>
                      <a:gd name="connsiteX6-295" fmla="*/ 556128 w 671513"/>
                      <a:gd name="connsiteY6-296" fmla="*/ 252413 h 359569"/>
                      <a:gd name="connsiteX7-297" fmla="*/ 321468 w 671513"/>
                      <a:gd name="connsiteY7-298" fmla="*/ 85725 h 359569"/>
                      <a:gd name="connsiteX8-299" fmla="*/ 88106 w 671513"/>
                      <a:gd name="connsiteY8-300" fmla="*/ 169071 h 359569"/>
                      <a:gd name="connsiteX9-301" fmla="*/ 0 w 671513"/>
                      <a:gd name="connsiteY9-302" fmla="*/ 164306 h 359569"/>
                      <a:gd name="connsiteX10-303" fmla="*/ 292892 w 671513"/>
                      <a:gd name="connsiteY10-304" fmla="*/ 0 h 359569"/>
                      <a:gd name="connsiteX0-305" fmla="*/ 292892 w 671513"/>
                      <a:gd name="connsiteY0-306" fmla="*/ 0 h 359569"/>
                      <a:gd name="connsiteX1-307" fmla="*/ 608348 w 671513"/>
                      <a:gd name="connsiteY1-308" fmla="*/ 179394 h 359569"/>
                      <a:gd name="connsiteX2-309" fmla="*/ 639865 w 671513"/>
                      <a:gd name="connsiteY2-310" fmla="*/ 252413 h 359569"/>
                      <a:gd name="connsiteX3-311" fmla="*/ 671513 w 671513"/>
                      <a:gd name="connsiteY3-312" fmla="*/ 252413 h 359569"/>
                      <a:gd name="connsiteX4-313" fmla="*/ 594123 w 671513"/>
                      <a:gd name="connsiteY4-314" fmla="*/ 359569 h 359569"/>
                      <a:gd name="connsiteX5-315" fmla="*/ 516732 w 671513"/>
                      <a:gd name="connsiteY5-316" fmla="*/ 252413 h 359569"/>
                      <a:gd name="connsiteX6-317" fmla="*/ 556128 w 671513"/>
                      <a:gd name="connsiteY6-318" fmla="*/ 252413 h 359569"/>
                      <a:gd name="connsiteX7-319" fmla="*/ 321468 w 671513"/>
                      <a:gd name="connsiteY7-320" fmla="*/ 85725 h 359569"/>
                      <a:gd name="connsiteX8-321" fmla="*/ 88106 w 671513"/>
                      <a:gd name="connsiteY8-322" fmla="*/ 169071 h 359569"/>
                      <a:gd name="connsiteX9-323" fmla="*/ 0 w 671513"/>
                      <a:gd name="connsiteY9-324" fmla="*/ 164306 h 359569"/>
                      <a:gd name="connsiteX10-325" fmla="*/ 292892 w 671513"/>
                      <a:gd name="connsiteY10-326" fmla="*/ 0 h 359569"/>
                      <a:gd name="connsiteX0-327" fmla="*/ 292892 w 671513"/>
                      <a:gd name="connsiteY0-328" fmla="*/ 0 h 359569"/>
                      <a:gd name="connsiteX1-329" fmla="*/ 608348 w 671513"/>
                      <a:gd name="connsiteY1-330" fmla="*/ 179394 h 359569"/>
                      <a:gd name="connsiteX2-331" fmla="*/ 639865 w 671513"/>
                      <a:gd name="connsiteY2-332" fmla="*/ 252413 h 359569"/>
                      <a:gd name="connsiteX3-333" fmla="*/ 671513 w 671513"/>
                      <a:gd name="connsiteY3-334" fmla="*/ 252413 h 359569"/>
                      <a:gd name="connsiteX4-335" fmla="*/ 594123 w 671513"/>
                      <a:gd name="connsiteY4-336" fmla="*/ 359569 h 359569"/>
                      <a:gd name="connsiteX5-337" fmla="*/ 516732 w 671513"/>
                      <a:gd name="connsiteY5-338" fmla="*/ 252413 h 359569"/>
                      <a:gd name="connsiteX6-339" fmla="*/ 556128 w 671513"/>
                      <a:gd name="connsiteY6-340" fmla="*/ 252413 h 359569"/>
                      <a:gd name="connsiteX7-341" fmla="*/ 321468 w 671513"/>
                      <a:gd name="connsiteY7-342" fmla="*/ 85725 h 359569"/>
                      <a:gd name="connsiteX8-343" fmla="*/ 88106 w 671513"/>
                      <a:gd name="connsiteY8-344" fmla="*/ 169071 h 359569"/>
                      <a:gd name="connsiteX9-345" fmla="*/ 0 w 671513"/>
                      <a:gd name="connsiteY9-346" fmla="*/ 164306 h 359569"/>
                      <a:gd name="connsiteX10-347" fmla="*/ 292892 w 671513"/>
                      <a:gd name="connsiteY10-348" fmla="*/ 0 h 359569"/>
                      <a:gd name="connsiteX0-349" fmla="*/ 302417 w 681038"/>
                      <a:gd name="connsiteY0-350" fmla="*/ 0 h 359569"/>
                      <a:gd name="connsiteX1-351" fmla="*/ 617873 w 681038"/>
                      <a:gd name="connsiteY1-352" fmla="*/ 179394 h 359569"/>
                      <a:gd name="connsiteX2-353" fmla="*/ 649390 w 681038"/>
                      <a:gd name="connsiteY2-354" fmla="*/ 252413 h 359569"/>
                      <a:gd name="connsiteX3-355" fmla="*/ 681038 w 681038"/>
                      <a:gd name="connsiteY3-356" fmla="*/ 252413 h 359569"/>
                      <a:gd name="connsiteX4-357" fmla="*/ 603648 w 681038"/>
                      <a:gd name="connsiteY4-358" fmla="*/ 359569 h 359569"/>
                      <a:gd name="connsiteX5-359" fmla="*/ 526257 w 681038"/>
                      <a:gd name="connsiteY5-360" fmla="*/ 252413 h 359569"/>
                      <a:gd name="connsiteX6-361" fmla="*/ 565653 w 681038"/>
                      <a:gd name="connsiteY6-362" fmla="*/ 252413 h 359569"/>
                      <a:gd name="connsiteX7-363" fmla="*/ 330993 w 681038"/>
                      <a:gd name="connsiteY7-364" fmla="*/ 85725 h 359569"/>
                      <a:gd name="connsiteX8-365" fmla="*/ 97631 w 681038"/>
                      <a:gd name="connsiteY8-366" fmla="*/ 169071 h 359569"/>
                      <a:gd name="connsiteX9-367" fmla="*/ 0 w 681038"/>
                      <a:gd name="connsiteY9-368" fmla="*/ 164306 h 359569"/>
                      <a:gd name="connsiteX10-369" fmla="*/ 302417 w 681038"/>
                      <a:gd name="connsiteY10-370" fmla="*/ 0 h 359569"/>
                      <a:gd name="connsiteX0-371" fmla="*/ 302658 w 681279"/>
                      <a:gd name="connsiteY0-372" fmla="*/ 0 h 359569"/>
                      <a:gd name="connsiteX1-373" fmla="*/ 618114 w 681279"/>
                      <a:gd name="connsiteY1-374" fmla="*/ 179394 h 359569"/>
                      <a:gd name="connsiteX2-375" fmla="*/ 649631 w 681279"/>
                      <a:gd name="connsiteY2-376" fmla="*/ 252413 h 359569"/>
                      <a:gd name="connsiteX3-377" fmla="*/ 681279 w 681279"/>
                      <a:gd name="connsiteY3-378" fmla="*/ 252413 h 359569"/>
                      <a:gd name="connsiteX4-379" fmla="*/ 603889 w 681279"/>
                      <a:gd name="connsiteY4-380" fmla="*/ 359569 h 359569"/>
                      <a:gd name="connsiteX5-381" fmla="*/ 526498 w 681279"/>
                      <a:gd name="connsiteY5-382" fmla="*/ 252413 h 359569"/>
                      <a:gd name="connsiteX6-383" fmla="*/ 565894 w 681279"/>
                      <a:gd name="connsiteY6-384" fmla="*/ 252413 h 359569"/>
                      <a:gd name="connsiteX7-385" fmla="*/ 331234 w 681279"/>
                      <a:gd name="connsiteY7-386" fmla="*/ 85725 h 359569"/>
                      <a:gd name="connsiteX8-387" fmla="*/ 97872 w 681279"/>
                      <a:gd name="connsiteY8-388" fmla="*/ 169071 h 359569"/>
                      <a:gd name="connsiteX9-389" fmla="*/ 241 w 681279"/>
                      <a:gd name="connsiteY9-390" fmla="*/ 164306 h 359569"/>
                      <a:gd name="connsiteX10-391" fmla="*/ 302658 w 681279"/>
                      <a:gd name="connsiteY10-392" fmla="*/ 0 h 359569"/>
                      <a:gd name="connsiteX0-393" fmla="*/ 302417 w 681038"/>
                      <a:gd name="connsiteY0-394" fmla="*/ 0 h 359569"/>
                      <a:gd name="connsiteX1-395" fmla="*/ 617873 w 681038"/>
                      <a:gd name="connsiteY1-396" fmla="*/ 179394 h 359569"/>
                      <a:gd name="connsiteX2-397" fmla="*/ 649390 w 681038"/>
                      <a:gd name="connsiteY2-398" fmla="*/ 252413 h 359569"/>
                      <a:gd name="connsiteX3-399" fmla="*/ 681038 w 681038"/>
                      <a:gd name="connsiteY3-400" fmla="*/ 252413 h 359569"/>
                      <a:gd name="connsiteX4-401" fmla="*/ 603648 w 681038"/>
                      <a:gd name="connsiteY4-402" fmla="*/ 359569 h 359569"/>
                      <a:gd name="connsiteX5-403" fmla="*/ 526257 w 681038"/>
                      <a:gd name="connsiteY5-404" fmla="*/ 252413 h 359569"/>
                      <a:gd name="connsiteX6-405" fmla="*/ 565653 w 681038"/>
                      <a:gd name="connsiteY6-406" fmla="*/ 252413 h 359569"/>
                      <a:gd name="connsiteX7-407" fmla="*/ 330993 w 681038"/>
                      <a:gd name="connsiteY7-408" fmla="*/ 85725 h 359569"/>
                      <a:gd name="connsiteX8-409" fmla="*/ 97631 w 681038"/>
                      <a:gd name="connsiteY8-410" fmla="*/ 169071 h 359569"/>
                      <a:gd name="connsiteX9-411" fmla="*/ 0 w 681038"/>
                      <a:gd name="connsiteY9-412" fmla="*/ 164306 h 359569"/>
                      <a:gd name="connsiteX10-413" fmla="*/ 302417 w 681038"/>
                      <a:gd name="connsiteY10-414" fmla="*/ 0 h 359569"/>
                      <a:gd name="connsiteX0-415" fmla="*/ 302417 w 681038"/>
                      <a:gd name="connsiteY0-416" fmla="*/ 0 h 378619"/>
                      <a:gd name="connsiteX1-417" fmla="*/ 617873 w 681038"/>
                      <a:gd name="connsiteY1-418" fmla="*/ 198444 h 378619"/>
                      <a:gd name="connsiteX2-419" fmla="*/ 649390 w 681038"/>
                      <a:gd name="connsiteY2-420" fmla="*/ 271463 h 378619"/>
                      <a:gd name="connsiteX3-421" fmla="*/ 681038 w 681038"/>
                      <a:gd name="connsiteY3-422" fmla="*/ 271463 h 378619"/>
                      <a:gd name="connsiteX4-423" fmla="*/ 603648 w 681038"/>
                      <a:gd name="connsiteY4-424" fmla="*/ 378619 h 378619"/>
                      <a:gd name="connsiteX5-425" fmla="*/ 526257 w 681038"/>
                      <a:gd name="connsiteY5-426" fmla="*/ 271463 h 378619"/>
                      <a:gd name="connsiteX6-427" fmla="*/ 565653 w 681038"/>
                      <a:gd name="connsiteY6-428" fmla="*/ 271463 h 378619"/>
                      <a:gd name="connsiteX7-429" fmla="*/ 330993 w 681038"/>
                      <a:gd name="connsiteY7-430" fmla="*/ 104775 h 378619"/>
                      <a:gd name="connsiteX8-431" fmla="*/ 97631 w 681038"/>
                      <a:gd name="connsiteY8-432" fmla="*/ 188121 h 378619"/>
                      <a:gd name="connsiteX9-433" fmla="*/ 0 w 681038"/>
                      <a:gd name="connsiteY9-434" fmla="*/ 183356 h 378619"/>
                      <a:gd name="connsiteX10-435" fmla="*/ 302417 w 681038"/>
                      <a:gd name="connsiteY10-436" fmla="*/ 0 h 378619"/>
                      <a:gd name="connsiteX0-437" fmla="*/ 311942 w 681038"/>
                      <a:gd name="connsiteY0-438" fmla="*/ 0 h 359569"/>
                      <a:gd name="connsiteX1-439" fmla="*/ 617873 w 681038"/>
                      <a:gd name="connsiteY1-440" fmla="*/ 179394 h 359569"/>
                      <a:gd name="connsiteX2-441" fmla="*/ 649390 w 681038"/>
                      <a:gd name="connsiteY2-442" fmla="*/ 252413 h 359569"/>
                      <a:gd name="connsiteX3-443" fmla="*/ 681038 w 681038"/>
                      <a:gd name="connsiteY3-444" fmla="*/ 252413 h 359569"/>
                      <a:gd name="connsiteX4-445" fmla="*/ 603648 w 681038"/>
                      <a:gd name="connsiteY4-446" fmla="*/ 359569 h 359569"/>
                      <a:gd name="connsiteX5-447" fmla="*/ 526257 w 681038"/>
                      <a:gd name="connsiteY5-448" fmla="*/ 252413 h 359569"/>
                      <a:gd name="connsiteX6-449" fmla="*/ 565653 w 681038"/>
                      <a:gd name="connsiteY6-450" fmla="*/ 252413 h 359569"/>
                      <a:gd name="connsiteX7-451" fmla="*/ 330993 w 681038"/>
                      <a:gd name="connsiteY7-452" fmla="*/ 85725 h 359569"/>
                      <a:gd name="connsiteX8-453" fmla="*/ 97631 w 681038"/>
                      <a:gd name="connsiteY8-454" fmla="*/ 169071 h 359569"/>
                      <a:gd name="connsiteX9-455" fmla="*/ 0 w 681038"/>
                      <a:gd name="connsiteY9-456" fmla="*/ 164306 h 359569"/>
                      <a:gd name="connsiteX10-457" fmla="*/ 311942 w 681038"/>
                      <a:gd name="connsiteY10-458" fmla="*/ 0 h 359569"/>
                      <a:gd name="connsiteX0-459" fmla="*/ 311942 w 681038"/>
                      <a:gd name="connsiteY0-460" fmla="*/ 0 h 359569"/>
                      <a:gd name="connsiteX1-461" fmla="*/ 617873 w 681038"/>
                      <a:gd name="connsiteY1-462" fmla="*/ 179394 h 359569"/>
                      <a:gd name="connsiteX2-463" fmla="*/ 649390 w 681038"/>
                      <a:gd name="connsiteY2-464" fmla="*/ 252413 h 359569"/>
                      <a:gd name="connsiteX3-465" fmla="*/ 681038 w 681038"/>
                      <a:gd name="connsiteY3-466" fmla="*/ 252413 h 359569"/>
                      <a:gd name="connsiteX4-467" fmla="*/ 603648 w 681038"/>
                      <a:gd name="connsiteY4-468" fmla="*/ 359569 h 359569"/>
                      <a:gd name="connsiteX5-469" fmla="*/ 526257 w 681038"/>
                      <a:gd name="connsiteY5-470" fmla="*/ 252413 h 359569"/>
                      <a:gd name="connsiteX6-471" fmla="*/ 565653 w 681038"/>
                      <a:gd name="connsiteY6-472" fmla="*/ 252413 h 359569"/>
                      <a:gd name="connsiteX7-473" fmla="*/ 330993 w 681038"/>
                      <a:gd name="connsiteY7-474" fmla="*/ 85725 h 359569"/>
                      <a:gd name="connsiteX8-475" fmla="*/ 97631 w 681038"/>
                      <a:gd name="connsiteY8-476" fmla="*/ 169071 h 359569"/>
                      <a:gd name="connsiteX9-477" fmla="*/ 0 w 681038"/>
                      <a:gd name="connsiteY9-478" fmla="*/ 164306 h 359569"/>
                      <a:gd name="connsiteX10-479" fmla="*/ 311942 w 681038"/>
                      <a:gd name="connsiteY10-480" fmla="*/ 0 h 359569"/>
                      <a:gd name="connsiteX0-481" fmla="*/ 311942 w 681038"/>
                      <a:gd name="connsiteY0-482" fmla="*/ 0 h 359569"/>
                      <a:gd name="connsiteX1-483" fmla="*/ 617873 w 681038"/>
                      <a:gd name="connsiteY1-484" fmla="*/ 179394 h 359569"/>
                      <a:gd name="connsiteX2-485" fmla="*/ 649390 w 681038"/>
                      <a:gd name="connsiteY2-486" fmla="*/ 252413 h 359569"/>
                      <a:gd name="connsiteX3-487" fmla="*/ 681038 w 681038"/>
                      <a:gd name="connsiteY3-488" fmla="*/ 252413 h 359569"/>
                      <a:gd name="connsiteX4-489" fmla="*/ 603648 w 681038"/>
                      <a:gd name="connsiteY4-490" fmla="*/ 359569 h 359569"/>
                      <a:gd name="connsiteX5-491" fmla="*/ 526257 w 681038"/>
                      <a:gd name="connsiteY5-492" fmla="*/ 252413 h 359569"/>
                      <a:gd name="connsiteX6-493" fmla="*/ 565653 w 681038"/>
                      <a:gd name="connsiteY6-494" fmla="*/ 252413 h 359569"/>
                      <a:gd name="connsiteX7-495" fmla="*/ 330993 w 681038"/>
                      <a:gd name="connsiteY7-496" fmla="*/ 85725 h 359569"/>
                      <a:gd name="connsiteX8-497" fmla="*/ 97631 w 681038"/>
                      <a:gd name="connsiteY8-498" fmla="*/ 169071 h 359569"/>
                      <a:gd name="connsiteX9-499" fmla="*/ 0 w 681038"/>
                      <a:gd name="connsiteY9-500" fmla="*/ 164306 h 359569"/>
                      <a:gd name="connsiteX10-501" fmla="*/ 311942 w 681038"/>
                      <a:gd name="connsiteY10-502" fmla="*/ 0 h 359569"/>
                      <a:gd name="connsiteX0-503" fmla="*/ 314323 w 683419"/>
                      <a:gd name="connsiteY0-504" fmla="*/ 0 h 359569"/>
                      <a:gd name="connsiteX1-505" fmla="*/ 620254 w 683419"/>
                      <a:gd name="connsiteY1-506" fmla="*/ 179394 h 359569"/>
                      <a:gd name="connsiteX2-507" fmla="*/ 651771 w 683419"/>
                      <a:gd name="connsiteY2-508" fmla="*/ 252413 h 359569"/>
                      <a:gd name="connsiteX3-509" fmla="*/ 683419 w 683419"/>
                      <a:gd name="connsiteY3-510" fmla="*/ 252413 h 359569"/>
                      <a:gd name="connsiteX4-511" fmla="*/ 606029 w 683419"/>
                      <a:gd name="connsiteY4-512" fmla="*/ 359569 h 359569"/>
                      <a:gd name="connsiteX5-513" fmla="*/ 528638 w 683419"/>
                      <a:gd name="connsiteY5-514" fmla="*/ 252413 h 359569"/>
                      <a:gd name="connsiteX6-515" fmla="*/ 568034 w 683419"/>
                      <a:gd name="connsiteY6-516" fmla="*/ 252413 h 359569"/>
                      <a:gd name="connsiteX7-517" fmla="*/ 333374 w 683419"/>
                      <a:gd name="connsiteY7-518" fmla="*/ 85725 h 359569"/>
                      <a:gd name="connsiteX8-519" fmla="*/ 100012 w 683419"/>
                      <a:gd name="connsiteY8-520" fmla="*/ 169071 h 359569"/>
                      <a:gd name="connsiteX9-521" fmla="*/ 0 w 683419"/>
                      <a:gd name="connsiteY9-522" fmla="*/ 171449 h 359569"/>
                      <a:gd name="connsiteX10-523" fmla="*/ 314323 w 683419"/>
                      <a:gd name="connsiteY10-524" fmla="*/ 0 h 359569"/>
                      <a:gd name="connsiteX0-525" fmla="*/ 314323 w 683419"/>
                      <a:gd name="connsiteY0-526" fmla="*/ 0 h 359569"/>
                      <a:gd name="connsiteX1-527" fmla="*/ 620254 w 683419"/>
                      <a:gd name="connsiteY1-528" fmla="*/ 179394 h 359569"/>
                      <a:gd name="connsiteX2-529" fmla="*/ 651771 w 683419"/>
                      <a:gd name="connsiteY2-530" fmla="*/ 252413 h 359569"/>
                      <a:gd name="connsiteX3-531" fmla="*/ 683419 w 683419"/>
                      <a:gd name="connsiteY3-532" fmla="*/ 252413 h 359569"/>
                      <a:gd name="connsiteX4-533" fmla="*/ 606029 w 683419"/>
                      <a:gd name="connsiteY4-534" fmla="*/ 359569 h 359569"/>
                      <a:gd name="connsiteX5-535" fmla="*/ 528638 w 683419"/>
                      <a:gd name="connsiteY5-536" fmla="*/ 252413 h 359569"/>
                      <a:gd name="connsiteX6-537" fmla="*/ 568034 w 683419"/>
                      <a:gd name="connsiteY6-538" fmla="*/ 252413 h 359569"/>
                      <a:gd name="connsiteX7-539" fmla="*/ 333374 w 683419"/>
                      <a:gd name="connsiteY7-540" fmla="*/ 85725 h 359569"/>
                      <a:gd name="connsiteX8-541" fmla="*/ 102394 w 683419"/>
                      <a:gd name="connsiteY8-542" fmla="*/ 171452 h 359569"/>
                      <a:gd name="connsiteX9-543" fmla="*/ 0 w 683419"/>
                      <a:gd name="connsiteY9-544" fmla="*/ 171449 h 359569"/>
                      <a:gd name="connsiteX10-545" fmla="*/ 314323 w 683419"/>
                      <a:gd name="connsiteY10-546" fmla="*/ 0 h 359569"/>
                      <a:gd name="connsiteX0-547" fmla="*/ 314323 w 683419"/>
                      <a:gd name="connsiteY0-548" fmla="*/ 0 h 359569"/>
                      <a:gd name="connsiteX1-549" fmla="*/ 620254 w 683419"/>
                      <a:gd name="connsiteY1-550" fmla="*/ 179394 h 359569"/>
                      <a:gd name="connsiteX2-551" fmla="*/ 651771 w 683419"/>
                      <a:gd name="connsiteY2-552" fmla="*/ 252413 h 359569"/>
                      <a:gd name="connsiteX3-553" fmla="*/ 683419 w 683419"/>
                      <a:gd name="connsiteY3-554" fmla="*/ 252413 h 359569"/>
                      <a:gd name="connsiteX4-555" fmla="*/ 606029 w 683419"/>
                      <a:gd name="connsiteY4-556" fmla="*/ 359569 h 359569"/>
                      <a:gd name="connsiteX5-557" fmla="*/ 528638 w 683419"/>
                      <a:gd name="connsiteY5-558" fmla="*/ 252413 h 359569"/>
                      <a:gd name="connsiteX6-559" fmla="*/ 568034 w 683419"/>
                      <a:gd name="connsiteY6-560" fmla="*/ 252413 h 359569"/>
                      <a:gd name="connsiteX7-561" fmla="*/ 333374 w 683419"/>
                      <a:gd name="connsiteY7-562" fmla="*/ 85725 h 359569"/>
                      <a:gd name="connsiteX8-563" fmla="*/ 102394 w 683419"/>
                      <a:gd name="connsiteY8-564" fmla="*/ 171452 h 359569"/>
                      <a:gd name="connsiteX9-565" fmla="*/ 0 w 683419"/>
                      <a:gd name="connsiteY9-566" fmla="*/ 171449 h 359569"/>
                      <a:gd name="connsiteX10-567" fmla="*/ 314323 w 683419"/>
                      <a:gd name="connsiteY10-568" fmla="*/ 0 h 359569"/>
                      <a:gd name="connsiteX0-569" fmla="*/ 314323 w 683419"/>
                      <a:gd name="connsiteY0-570" fmla="*/ 0 h 359569"/>
                      <a:gd name="connsiteX1-571" fmla="*/ 620254 w 683419"/>
                      <a:gd name="connsiteY1-572" fmla="*/ 179394 h 359569"/>
                      <a:gd name="connsiteX2-573" fmla="*/ 651771 w 683419"/>
                      <a:gd name="connsiteY2-574" fmla="*/ 252413 h 359569"/>
                      <a:gd name="connsiteX3-575" fmla="*/ 683419 w 683419"/>
                      <a:gd name="connsiteY3-576" fmla="*/ 252413 h 359569"/>
                      <a:gd name="connsiteX4-577" fmla="*/ 606029 w 683419"/>
                      <a:gd name="connsiteY4-578" fmla="*/ 359569 h 359569"/>
                      <a:gd name="connsiteX5-579" fmla="*/ 528638 w 683419"/>
                      <a:gd name="connsiteY5-580" fmla="*/ 252413 h 359569"/>
                      <a:gd name="connsiteX6-581" fmla="*/ 568034 w 683419"/>
                      <a:gd name="connsiteY6-582" fmla="*/ 252413 h 359569"/>
                      <a:gd name="connsiteX7-583" fmla="*/ 335755 w 683419"/>
                      <a:gd name="connsiteY7-584" fmla="*/ 90487 h 359569"/>
                      <a:gd name="connsiteX8-585" fmla="*/ 102394 w 683419"/>
                      <a:gd name="connsiteY8-586" fmla="*/ 171452 h 359569"/>
                      <a:gd name="connsiteX9-587" fmla="*/ 0 w 683419"/>
                      <a:gd name="connsiteY9-588" fmla="*/ 171449 h 359569"/>
                      <a:gd name="connsiteX10-589" fmla="*/ 314323 w 683419"/>
                      <a:gd name="connsiteY10-590" fmla="*/ 0 h 359569"/>
                      <a:gd name="connsiteX0-591" fmla="*/ 314323 w 683419"/>
                      <a:gd name="connsiteY0-592" fmla="*/ 0 h 359569"/>
                      <a:gd name="connsiteX1-593" fmla="*/ 620254 w 683419"/>
                      <a:gd name="connsiteY1-594" fmla="*/ 179394 h 359569"/>
                      <a:gd name="connsiteX2-595" fmla="*/ 651771 w 683419"/>
                      <a:gd name="connsiteY2-596" fmla="*/ 252413 h 359569"/>
                      <a:gd name="connsiteX3-597" fmla="*/ 683419 w 683419"/>
                      <a:gd name="connsiteY3-598" fmla="*/ 252413 h 359569"/>
                      <a:gd name="connsiteX4-599" fmla="*/ 606029 w 683419"/>
                      <a:gd name="connsiteY4-600" fmla="*/ 359569 h 359569"/>
                      <a:gd name="connsiteX5-601" fmla="*/ 528638 w 683419"/>
                      <a:gd name="connsiteY5-602" fmla="*/ 252413 h 359569"/>
                      <a:gd name="connsiteX6-603" fmla="*/ 568034 w 683419"/>
                      <a:gd name="connsiteY6-604" fmla="*/ 252413 h 359569"/>
                      <a:gd name="connsiteX7-605" fmla="*/ 335755 w 683419"/>
                      <a:gd name="connsiteY7-606" fmla="*/ 90487 h 359569"/>
                      <a:gd name="connsiteX8-607" fmla="*/ 102394 w 683419"/>
                      <a:gd name="connsiteY8-608" fmla="*/ 171452 h 359569"/>
                      <a:gd name="connsiteX9-609" fmla="*/ 0 w 683419"/>
                      <a:gd name="connsiteY9-610" fmla="*/ 171449 h 359569"/>
                      <a:gd name="connsiteX10-611" fmla="*/ 314323 w 683419"/>
                      <a:gd name="connsiteY10-612" fmla="*/ 0 h 359569"/>
                      <a:gd name="connsiteX0-613" fmla="*/ 314323 w 683419"/>
                      <a:gd name="connsiteY0-614" fmla="*/ 0 h 359569"/>
                      <a:gd name="connsiteX1-615" fmla="*/ 620254 w 683419"/>
                      <a:gd name="connsiteY1-616" fmla="*/ 179394 h 359569"/>
                      <a:gd name="connsiteX2-617" fmla="*/ 651771 w 683419"/>
                      <a:gd name="connsiteY2-618" fmla="*/ 252413 h 359569"/>
                      <a:gd name="connsiteX3-619" fmla="*/ 683419 w 683419"/>
                      <a:gd name="connsiteY3-620" fmla="*/ 252413 h 359569"/>
                      <a:gd name="connsiteX4-621" fmla="*/ 606029 w 683419"/>
                      <a:gd name="connsiteY4-622" fmla="*/ 359569 h 359569"/>
                      <a:gd name="connsiteX5-623" fmla="*/ 528638 w 683419"/>
                      <a:gd name="connsiteY5-624" fmla="*/ 252413 h 359569"/>
                      <a:gd name="connsiteX6-625" fmla="*/ 568034 w 683419"/>
                      <a:gd name="connsiteY6-626" fmla="*/ 252413 h 359569"/>
                      <a:gd name="connsiteX7-627" fmla="*/ 335755 w 683419"/>
                      <a:gd name="connsiteY7-628" fmla="*/ 90487 h 359569"/>
                      <a:gd name="connsiteX8-629" fmla="*/ 100013 w 683419"/>
                      <a:gd name="connsiteY8-630" fmla="*/ 152402 h 359569"/>
                      <a:gd name="connsiteX9-631" fmla="*/ 0 w 683419"/>
                      <a:gd name="connsiteY9-632" fmla="*/ 171449 h 359569"/>
                      <a:gd name="connsiteX10-633" fmla="*/ 314323 w 683419"/>
                      <a:gd name="connsiteY10-634" fmla="*/ 0 h 359569"/>
                      <a:gd name="connsiteX0-635" fmla="*/ 314323 w 683419"/>
                      <a:gd name="connsiteY0-636" fmla="*/ 0 h 359569"/>
                      <a:gd name="connsiteX1-637" fmla="*/ 620254 w 683419"/>
                      <a:gd name="connsiteY1-638" fmla="*/ 179394 h 359569"/>
                      <a:gd name="connsiteX2-639" fmla="*/ 651771 w 683419"/>
                      <a:gd name="connsiteY2-640" fmla="*/ 252413 h 359569"/>
                      <a:gd name="connsiteX3-641" fmla="*/ 683419 w 683419"/>
                      <a:gd name="connsiteY3-642" fmla="*/ 252413 h 359569"/>
                      <a:gd name="connsiteX4-643" fmla="*/ 606029 w 683419"/>
                      <a:gd name="connsiteY4-644" fmla="*/ 359569 h 359569"/>
                      <a:gd name="connsiteX5-645" fmla="*/ 528638 w 683419"/>
                      <a:gd name="connsiteY5-646" fmla="*/ 252413 h 359569"/>
                      <a:gd name="connsiteX6-647" fmla="*/ 568034 w 683419"/>
                      <a:gd name="connsiteY6-648" fmla="*/ 252413 h 359569"/>
                      <a:gd name="connsiteX7-649" fmla="*/ 335755 w 683419"/>
                      <a:gd name="connsiteY7-650" fmla="*/ 90487 h 359569"/>
                      <a:gd name="connsiteX8-651" fmla="*/ 109538 w 683419"/>
                      <a:gd name="connsiteY8-652" fmla="*/ 169071 h 359569"/>
                      <a:gd name="connsiteX9-653" fmla="*/ 0 w 683419"/>
                      <a:gd name="connsiteY9-654" fmla="*/ 171449 h 359569"/>
                      <a:gd name="connsiteX10-655" fmla="*/ 314323 w 683419"/>
                      <a:gd name="connsiteY10-656" fmla="*/ 0 h 359569"/>
                      <a:gd name="connsiteX0-657" fmla="*/ 314323 w 683419"/>
                      <a:gd name="connsiteY0-658" fmla="*/ 0 h 359569"/>
                      <a:gd name="connsiteX1-659" fmla="*/ 620254 w 683419"/>
                      <a:gd name="connsiteY1-660" fmla="*/ 179394 h 359569"/>
                      <a:gd name="connsiteX2-661" fmla="*/ 651771 w 683419"/>
                      <a:gd name="connsiteY2-662" fmla="*/ 252413 h 359569"/>
                      <a:gd name="connsiteX3-663" fmla="*/ 683419 w 683419"/>
                      <a:gd name="connsiteY3-664" fmla="*/ 252413 h 359569"/>
                      <a:gd name="connsiteX4-665" fmla="*/ 606029 w 683419"/>
                      <a:gd name="connsiteY4-666" fmla="*/ 359569 h 359569"/>
                      <a:gd name="connsiteX5-667" fmla="*/ 528638 w 683419"/>
                      <a:gd name="connsiteY5-668" fmla="*/ 252413 h 359569"/>
                      <a:gd name="connsiteX6-669" fmla="*/ 568034 w 683419"/>
                      <a:gd name="connsiteY6-670" fmla="*/ 252413 h 359569"/>
                      <a:gd name="connsiteX7-671" fmla="*/ 335755 w 683419"/>
                      <a:gd name="connsiteY7-672" fmla="*/ 90487 h 359569"/>
                      <a:gd name="connsiteX8-673" fmla="*/ 109538 w 683419"/>
                      <a:gd name="connsiteY8-674" fmla="*/ 169071 h 359569"/>
                      <a:gd name="connsiteX9-675" fmla="*/ 0 w 683419"/>
                      <a:gd name="connsiteY9-676" fmla="*/ 176212 h 359569"/>
                      <a:gd name="connsiteX10-677" fmla="*/ 314323 w 683419"/>
                      <a:gd name="connsiteY10-678" fmla="*/ 0 h 359569"/>
                      <a:gd name="connsiteX0-679" fmla="*/ 314323 w 683419"/>
                      <a:gd name="connsiteY0-680" fmla="*/ 0 h 359569"/>
                      <a:gd name="connsiteX1-681" fmla="*/ 620254 w 683419"/>
                      <a:gd name="connsiteY1-682" fmla="*/ 179394 h 359569"/>
                      <a:gd name="connsiteX2-683" fmla="*/ 651771 w 683419"/>
                      <a:gd name="connsiteY2-684" fmla="*/ 252413 h 359569"/>
                      <a:gd name="connsiteX3-685" fmla="*/ 683419 w 683419"/>
                      <a:gd name="connsiteY3-686" fmla="*/ 252413 h 359569"/>
                      <a:gd name="connsiteX4-687" fmla="*/ 606029 w 683419"/>
                      <a:gd name="connsiteY4-688" fmla="*/ 359569 h 359569"/>
                      <a:gd name="connsiteX5-689" fmla="*/ 528638 w 683419"/>
                      <a:gd name="connsiteY5-690" fmla="*/ 252413 h 359569"/>
                      <a:gd name="connsiteX6-691" fmla="*/ 568034 w 683419"/>
                      <a:gd name="connsiteY6-692" fmla="*/ 252413 h 359569"/>
                      <a:gd name="connsiteX7-693" fmla="*/ 335755 w 683419"/>
                      <a:gd name="connsiteY7-694" fmla="*/ 90487 h 359569"/>
                      <a:gd name="connsiteX8-695" fmla="*/ 109538 w 683419"/>
                      <a:gd name="connsiteY8-696" fmla="*/ 195264 h 359569"/>
                      <a:gd name="connsiteX9-697" fmla="*/ 0 w 683419"/>
                      <a:gd name="connsiteY9-698" fmla="*/ 176212 h 359569"/>
                      <a:gd name="connsiteX10-699" fmla="*/ 314323 w 683419"/>
                      <a:gd name="connsiteY10-700" fmla="*/ 0 h 359569"/>
                      <a:gd name="connsiteX0-701" fmla="*/ 314323 w 683419"/>
                      <a:gd name="connsiteY0-702" fmla="*/ 0 h 359569"/>
                      <a:gd name="connsiteX1-703" fmla="*/ 620254 w 683419"/>
                      <a:gd name="connsiteY1-704" fmla="*/ 179394 h 359569"/>
                      <a:gd name="connsiteX2-705" fmla="*/ 651771 w 683419"/>
                      <a:gd name="connsiteY2-706" fmla="*/ 252413 h 359569"/>
                      <a:gd name="connsiteX3-707" fmla="*/ 683419 w 683419"/>
                      <a:gd name="connsiteY3-708" fmla="*/ 252413 h 359569"/>
                      <a:gd name="connsiteX4-709" fmla="*/ 606029 w 683419"/>
                      <a:gd name="connsiteY4-710" fmla="*/ 359569 h 359569"/>
                      <a:gd name="connsiteX5-711" fmla="*/ 528638 w 683419"/>
                      <a:gd name="connsiteY5-712" fmla="*/ 252413 h 359569"/>
                      <a:gd name="connsiteX6-713" fmla="*/ 568034 w 683419"/>
                      <a:gd name="connsiteY6-714" fmla="*/ 252413 h 359569"/>
                      <a:gd name="connsiteX7-715" fmla="*/ 335755 w 683419"/>
                      <a:gd name="connsiteY7-716" fmla="*/ 90487 h 359569"/>
                      <a:gd name="connsiteX8-717" fmla="*/ 104776 w 683419"/>
                      <a:gd name="connsiteY8-718" fmla="*/ 171452 h 359569"/>
                      <a:gd name="connsiteX9-719" fmla="*/ 0 w 683419"/>
                      <a:gd name="connsiteY9-720" fmla="*/ 176212 h 359569"/>
                      <a:gd name="connsiteX10-721" fmla="*/ 314323 w 683419"/>
                      <a:gd name="connsiteY10-722" fmla="*/ 0 h 359569"/>
                      <a:gd name="connsiteX0-723" fmla="*/ 314323 w 683419"/>
                      <a:gd name="connsiteY0-724" fmla="*/ 0 h 388144"/>
                      <a:gd name="connsiteX1-725" fmla="*/ 620254 w 683419"/>
                      <a:gd name="connsiteY1-726" fmla="*/ 207969 h 388144"/>
                      <a:gd name="connsiteX2-727" fmla="*/ 651771 w 683419"/>
                      <a:gd name="connsiteY2-728" fmla="*/ 280988 h 388144"/>
                      <a:gd name="connsiteX3-729" fmla="*/ 683419 w 683419"/>
                      <a:gd name="connsiteY3-730" fmla="*/ 280988 h 388144"/>
                      <a:gd name="connsiteX4-731" fmla="*/ 606029 w 683419"/>
                      <a:gd name="connsiteY4-732" fmla="*/ 388144 h 388144"/>
                      <a:gd name="connsiteX5-733" fmla="*/ 528638 w 683419"/>
                      <a:gd name="connsiteY5-734" fmla="*/ 280988 h 388144"/>
                      <a:gd name="connsiteX6-735" fmla="*/ 568034 w 683419"/>
                      <a:gd name="connsiteY6-736" fmla="*/ 280988 h 388144"/>
                      <a:gd name="connsiteX7-737" fmla="*/ 335755 w 683419"/>
                      <a:gd name="connsiteY7-738" fmla="*/ 119062 h 388144"/>
                      <a:gd name="connsiteX8-739" fmla="*/ 104776 w 683419"/>
                      <a:gd name="connsiteY8-740" fmla="*/ 200027 h 388144"/>
                      <a:gd name="connsiteX9-741" fmla="*/ 0 w 683419"/>
                      <a:gd name="connsiteY9-742" fmla="*/ 204787 h 388144"/>
                      <a:gd name="connsiteX10-743" fmla="*/ 314323 w 683419"/>
                      <a:gd name="connsiteY10-744" fmla="*/ 0 h 388144"/>
                      <a:gd name="connsiteX0-745" fmla="*/ 321466 w 683419"/>
                      <a:gd name="connsiteY0-746" fmla="*/ 0 h 352425"/>
                      <a:gd name="connsiteX1-747" fmla="*/ 620254 w 683419"/>
                      <a:gd name="connsiteY1-748" fmla="*/ 172250 h 352425"/>
                      <a:gd name="connsiteX2-749" fmla="*/ 651771 w 683419"/>
                      <a:gd name="connsiteY2-750" fmla="*/ 245269 h 352425"/>
                      <a:gd name="connsiteX3-751" fmla="*/ 683419 w 683419"/>
                      <a:gd name="connsiteY3-752" fmla="*/ 245269 h 352425"/>
                      <a:gd name="connsiteX4-753" fmla="*/ 606029 w 683419"/>
                      <a:gd name="connsiteY4-754" fmla="*/ 352425 h 352425"/>
                      <a:gd name="connsiteX5-755" fmla="*/ 528638 w 683419"/>
                      <a:gd name="connsiteY5-756" fmla="*/ 245269 h 352425"/>
                      <a:gd name="connsiteX6-757" fmla="*/ 568034 w 683419"/>
                      <a:gd name="connsiteY6-758" fmla="*/ 245269 h 352425"/>
                      <a:gd name="connsiteX7-759" fmla="*/ 335755 w 683419"/>
                      <a:gd name="connsiteY7-760" fmla="*/ 83343 h 352425"/>
                      <a:gd name="connsiteX8-761" fmla="*/ 104776 w 683419"/>
                      <a:gd name="connsiteY8-762" fmla="*/ 164308 h 352425"/>
                      <a:gd name="connsiteX9-763" fmla="*/ 0 w 683419"/>
                      <a:gd name="connsiteY9-764" fmla="*/ 169068 h 352425"/>
                      <a:gd name="connsiteX10-765" fmla="*/ 321466 w 683419"/>
                      <a:gd name="connsiteY10-766" fmla="*/ 0 h 352425"/>
                      <a:gd name="connsiteX0-767" fmla="*/ 319084 w 683419"/>
                      <a:gd name="connsiteY0-768" fmla="*/ 0 h 364332"/>
                      <a:gd name="connsiteX1-769" fmla="*/ 620254 w 683419"/>
                      <a:gd name="connsiteY1-770" fmla="*/ 184157 h 364332"/>
                      <a:gd name="connsiteX2-771" fmla="*/ 651771 w 683419"/>
                      <a:gd name="connsiteY2-772" fmla="*/ 257176 h 364332"/>
                      <a:gd name="connsiteX3-773" fmla="*/ 683419 w 683419"/>
                      <a:gd name="connsiteY3-774" fmla="*/ 257176 h 364332"/>
                      <a:gd name="connsiteX4-775" fmla="*/ 606029 w 683419"/>
                      <a:gd name="connsiteY4-776" fmla="*/ 364332 h 364332"/>
                      <a:gd name="connsiteX5-777" fmla="*/ 528638 w 683419"/>
                      <a:gd name="connsiteY5-778" fmla="*/ 257176 h 364332"/>
                      <a:gd name="connsiteX6-779" fmla="*/ 568034 w 683419"/>
                      <a:gd name="connsiteY6-780" fmla="*/ 257176 h 364332"/>
                      <a:gd name="connsiteX7-781" fmla="*/ 335755 w 683419"/>
                      <a:gd name="connsiteY7-782" fmla="*/ 95250 h 364332"/>
                      <a:gd name="connsiteX8-783" fmla="*/ 104776 w 683419"/>
                      <a:gd name="connsiteY8-784" fmla="*/ 176215 h 364332"/>
                      <a:gd name="connsiteX9-785" fmla="*/ 0 w 683419"/>
                      <a:gd name="connsiteY9-786" fmla="*/ 180975 h 364332"/>
                      <a:gd name="connsiteX10-787" fmla="*/ 319084 w 683419"/>
                      <a:gd name="connsiteY10-788" fmla="*/ 0 h 364332"/>
                      <a:gd name="connsiteX0-789" fmla="*/ 319084 w 683419"/>
                      <a:gd name="connsiteY0-790" fmla="*/ 0 h 354807"/>
                      <a:gd name="connsiteX1-791" fmla="*/ 620254 w 683419"/>
                      <a:gd name="connsiteY1-792" fmla="*/ 174632 h 354807"/>
                      <a:gd name="connsiteX2-793" fmla="*/ 651771 w 683419"/>
                      <a:gd name="connsiteY2-794" fmla="*/ 247651 h 354807"/>
                      <a:gd name="connsiteX3-795" fmla="*/ 683419 w 683419"/>
                      <a:gd name="connsiteY3-796" fmla="*/ 247651 h 354807"/>
                      <a:gd name="connsiteX4-797" fmla="*/ 606029 w 683419"/>
                      <a:gd name="connsiteY4-798" fmla="*/ 354807 h 354807"/>
                      <a:gd name="connsiteX5-799" fmla="*/ 528638 w 683419"/>
                      <a:gd name="connsiteY5-800" fmla="*/ 247651 h 354807"/>
                      <a:gd name="connsiteX6-801" fmla="*/ 568034 w 683419"/>
                      <a:gd name="connsiteY6-802" fmla="*/ 247651 h 354807"/>
                      <a:gd name="connsiteX7-803" fmla="*/ 335755 w 683419"/>
                      <a:gd name="connsiteY7-804" fmla="*/ 85725 h 354807"/>
                      <a:gd name="connsiteX8-805" fmla="*/ 104776 w 683419"/>
                      <a:gd name="connsiteY8-806" fmla="*/ 166690 h 354807"/>
                      <a:gd name="connsiteX9-807" fmla="*/ 0 w 683419"/>
                      <a:gd name="connsiteY9-808" fmla="*/ 171450 h 354807"/>
                      <a:gd name="connsiteX10-809" fmla="*/ 319084 w 683419"/>
                      <a:gd name="connsiteY10-810" fmla="*/ 0 h 354807"/>
                      <a:gd name="connsiteX0-811" fmla="*/ 319084 w 683419"/>
                      <a:gd name="connsiteY0-812" fmla="*/ 0 h 354807"/>
                      <a:gd name="connsiteX1-813" fmla="*/ 620254 w 683419"/>
                      <a:gd name="connsiteY1-814" fmla="*/ 174632 h 354807"/>
                      <a:gd name="connsiteX2-815" fmla="*/ 651771 w 683419"/>
                      <a:gd name="connsiteY2-816" fmla="*/ 247651 h 354807"/>
                      <a:gd name="connsiteX3-817" fmla="*/ 683419 w 683419"/>
                      <a:gd name="connsiteY3-818" fmla="*/ 247651 h 354807"/>
                      <a:gd name="connsiteX4-819" fmla="*/ 606029 w 683419"/>
                      <a:gd name="connsiteY4-820" fmla="*/ 354807 h 354807"/>
                      <a:gd name="connsiteX5-821" fmla="*/ 528638 w 683419"/>
                      <a:gd name="connsiteY5-822" fmla="*/ 247651 h 354807"/>
                      <a:gd name="connsiteX6-823" fmla="*/ 568034 w 683419"/>
                      <a:gd name="connsiteY6-824" fmla="*/ 247651 h 354807"/>
                      <a:gd name="connsiteX7-825" fmla="*/ 335755 w 683419"/>
                      <a:gd name="connsiteY7-826" fmla="*/ 85725 h 354807"/>
                      <a:gd name="connsiteX8-827" fmla="*/ 109539 w 683419"/>
                      <a:gd name="connsiteY8-828" fmla="*/ 190503 h 354807"/>
                      <a:gd name="connsiteX9-829" fmla="*/ 0 w 683419"/>
                      <a:gd name="connsiteY9-830" fmla="*/ 171450 h 354807"/>
                      <a:gd name="connsiteX10-831" fmla="*/ 319084 w 683419"/>
                      <a:gd name="connsiteY10-832" fmla="*/ 0 h 354807"/>
                      <a:gd name="connsiteX0-833" fmla="*/ 319084 w 683419"/>
                      <a:gd name="connsiteY0-834" fmla="*/ 0 h 354807"/>
                      <a:gd name="connsiteX1-835" fmla="*/ 620254 w 683419"/>
                      <a:gd name="connsiteY1-836" fmla="*/ 174632 h 354807"/>
                      <a:gd name="connsiteX2-837" fmla="*/ 651771 w 683419"/>
                      <a:gd name="connsiteY2-838" fmla="*/ 247651 h 354807"/>
                      <a:gd name="connsiteX3-839" fmla="*/ 683419 w 683419"/>
                      <a:gd name="connsiteY3-840" fmla="*/ 247651 h 354807"/>
                      <a:gd name="connsiteX4-841" fmla="*/ 606029 w 683419"/>
                      <a:gd name="connsiteY4-842" fmla="*/ 354807 h 354807"/>
                      <a:gd name="connsiteX5-843" fmla="*/ 528638 w 683419"/>
                      <a:gd name="connsiteY5-844" fmla="*/ 247651 h 354807"/>
                      <a:gd name="connsiteX6-845" fmla="*/ 568034 w 683419"/>
                      <a:gd name="connsiteY6-846" fmla="*/ 247651 h 354807"/>
                      <a:gd name="connsiteX7-847" fmla="*/ 335755 w 683419"/>
                      <a:gd name="connsiteY7-848" fmla="*/ 85725 h 354807"/>
                      <a:gd name="connsiteX8-849" fmla="*/ 109539 w 683419"/>
                      <a:gd name="connsiteY8-850" fmla="*/ 166691 h 354807"/>
                      <a:gd name="connsiteX9-851" fmla="*/ 0 w 683419"/>
                      <a:gd name="connsiteY9-852" fmla="*/ 171450 h 354807"/>
                      <a:gd name="connsiteX10-853" fmla="*/ 319084 w 683419"/>
                      <a:gd name="connsiteY10-854" fmla="*/ 0 h 354807"/>
                      <a:gd name="connsiteX0-855" fmla="*/ 314321 w 678656"/>
                      <a:gd name="connsiteY0-856" fmla="*/ 0 h 354807"/>
                      <a:gd name="connsiteX1-857" fmla="*/ 615491 w 678656"/>
                      <a:gd name="connsiteY1-858" fmla="*/ 174632 h 354807"/>
                      <a:gd name="connsiteX2-859" fmla="*/ 647008 w 678656"/>
                      <a:gd name="connsiteY2-860" fmla="*/ 247651 h 354807"/>
                      <a:gd name="connsiteX3-861" fmla="*/ 678656 w 678656"/>
                      <a:gd name="connsiteY3-862" fmla="*/ 247651 h 354807"/>
                      <a:gd name="connsiteX4-863" fmla="*/ 601266 w 678656"/>
                      <a:gd name="connsiteY4-864" fmla="*/ 354807 h 354807"/>
                      <a:gd name="connsiteX5-865" fmla="*/ 523875 w 678656"/>
                      <a:gd name="connsiteY5-866" fmla="*/ 247651 h 354807"/>
                      <a:gd name="connsiteX6-867" fmla="*/ 563271 w 678656"/>
                      <a:gd name="connsiteY6-868" fmla="*/ 247651 h 354807"/>
                      <a:gd name="connsiteX7-869" fmla="*/ 330992 w 678656"/>
                      <a:gd name="connsiteY7-870" fmla="*/ 85725 h 354807"/>
                      <a:gd name="connsiteX8-871" fmla="*/ 104776 w 678656"/>
                      <a:gd name="connsiteY8-872" fmla="*/ 166691 h 354807"/>
                      <a:gd name="connsiteX9-873" fmla="*/ 0 w 678656"/>
                      <a:gd name="connsiteY9-874" fmla="*/ 166687 h 354807"/>
                      <a:gd name="connsiteX10-875" fmla="*/ 314321 w 678656"/>
                      <a:gd name="connsiteY10-876" fmla="*/ 0 h 354807"/>
                      <a:gd name="connsiteX0-877" fmla="*/ 314321 w 678656"/>
                      <a:gd name="connsiteY0-878" fmla="*/ 0 h 354807"/>
                      <a:gd name="connsiteX1-879" fmla="*/ 615491 w 678656"/>
                      <a:gd name="connsiteY1-880" fmla="*/ 174632 h 354807"/>
                      <a:gd name="connsiteX2-881" fmla="*/ 647008 w 678656"/>
                      <a:gd name="connsiteY2-882" fmla="*/ 247651 h 354807"/>
                      <a:gd name="connsiteX3-883" fmla="*/ 678656 w 678656"/>
                      <a:gd name="connsiteY3-884" fmla="*/ 247651 h 354807"/>
                      <a:gd name="connsiteX4-885" fmla="*/ 601266 w 678656"/>
                      <a:gd name="connsiteY4-886" fmla="*/ 354807 h 354807"/>
                      <a:gd name="connsiteX5-887" fmla="*/ 523875 w 678656"/>
                      <a:gd name="connsiteY5-888" fmla="*/ 247651 h 354807"/>
                      <a:gd name="connsiteX6-889" fmla="*/ 563271 w 678656"/>
                      <a:gd name="connsiteY6-890" fmla="*/ 247651 h 354807"/>
                      <a:gd name="connsiteX7-891" fmla="*/ 330992 w 678656"/>
                      <a:gd name="connsiteY7-892" fmla="*/ 85725 h 354807"/>
                      <a:gd name="connsiteX8-893" fmla="*/ 104776 w 678656"/>
                      <a:gd name="connsiteY8-894" fmla="*/ 171453 h 354807"/>
                      <a:gd name="connsiteX9-895" fmla="*/ 0 w 678656"/>
                      <a:gd name="connsiteY9-896" fmla="*/ 166687 h 354807"/>
                      <a:gd name="connsiteX10-897" fmla="*/ 314321 w 678656"/>
                      <a:gd name="connsiteY10-898" fmla="*/ 0 h 354807"/>
                      <a:gd name="connsiteX0-899" fmla="*/ 319084 w 683419"/>
                      <a:gd name="connsiteY0-900" fmla="*/ 0 h 354807"/>
                      <a:gd name="connsiteX1-901" fmla="*/ 620254 w 683419"/>
                      <a:gd name="connsiteY1-902" fmla="*/ 174632 h 354807"/>
                      <a:gd name="connsiteX2-903" fmla="*/ 651771 w 683419"/>
                      <a:gd name="connsiteY2-904" fmla="*/ 247651 h 354807"/>
                      <a:gd name="connsiteX3-905" fmla="*/ 683419 w 683419"/>
                      <a:gd name="connsiteY3-906" fmla="*/ 247651 h 354807"/>
                      <a:gd name="connsiteX4-907" fmla="*/ 606029 w 683419"/>
                      <a:gd name="connsiteY4-908" fmla="*/ 354807 h 354807"/>
                      <a:gd name="connsiteX5-909" fmla="*/ 528638 w 683419"/>
                      <a:gd name="connsiteY5-910" fmla="*/ 247651 h 354807"/>
                      <a:gd name="connsiteX6-911" fmla="*/ 568034 w 683419"/>
                      <a:gd name="connsiteY6-912" fmla="*/ 247651 h 354807"/>
                      <a:gd name="connsiteX7-913" fmla="*/ 335755 w 683419"/>
                      <a:gd name="connsiteY7-914" fmla="*/ 85725 h 354807"/>
                      <a:gd name="connsiteX8-915" fmla="*/ 109539 w 683419"/>
                      <a:gd name="connsiteY8-916" fmla="*/ 171453 h 354807"/>
                      <a:gd name="connsiteX9-917" fmla="*/ 0 w 683419"/>
                      <a:gd name="connsiteY9-918" fmla="*/ 169068 h 354807"/>
                      <a:gd name="connsiteX10-919" fmla="*/ 319084 w 683419"/>
                      <a:gd name="connsiteY10-920" fmla="*/ 0 h 354807"/>
                      <a:gd name="connsiteX0-921" fmla="*/ 319084 w 683419"/>
                      <a:gd name="connsiteY0-922" fmla="*/ 0 h 354807"/>
                      <a:gd name="connsiteX1-923" fmla="*/ 620254 w 683419"/>
                      <a:gd name="connsiteY1-924" fmla="*/ 174632 h 354807"/>
                      <a:gd name="connsiteX2-925" fmla="*/ 651771 w 683419"/>
                      <a:gd name="connsiteY2-926" fmla="*/ 247651 h 354807"/>
                      <a:gd name="connsiteX3-927" fmla="*/ 683419 w 683419"/>
                      <a:gd name="connsiteY3-928" fmla="*/ 247651 h 354807"/>
                      <a:gd name="connsiteX4-929" fmla="*/ 606029 w 683419"/>
                      <a:gd name="connsiteY4-930" fmla="*/ 354807 h 354807"/>
                      <a:gd name="connsiteX5-931" fmla="*/ 528638 w 683419"/>
                      <a:gd name="connsiteY5-932" fmla="*/ 247651 h 354807"/>
                      <a:gd name="connsiteX6-933" fmla="*/ 563272 w 683419"/>
                      <a:gd name="connsiteY6-934" fmla="*/ 250032 h 354807"/>
                      <a:gd name="connsiteX7-935" fmla="*/ 335755 w 683419"/>
                      <a:gd name="connsiteY7-936" fmla="*/ 85725 h 354807"/>
                      <a:gd name="connsiteX8-937" fmla="*/ 109539 w 683419"/>
                      <a:gd name="connsiteY8-938" fmla="*/ 171453 h 354807"/>
                      <a:gd name="connsiteX9-939" fmla="*/ 0 w 683419"/>
                      <a:gd name="connsiteY9-940" fmla="*/ 169068 h 354807"/>
                      <a:gd name="connsiteX10-941" fmla="*/ 319084 w 683419"/>
                      <a:gd name="connsiteY10-942" fmla="*/ 0 h 354807"/>
                      <a:gd name="connsiteX0-943" fmla="*/ 319084 w 683419"/>
                      <a:gd name="connsiteY0-944" fmla="*/ 0 h 354807"/>
                      <a:gd name="connsiteX1-945" fmla="*/ 620254 w 683419"/>
                      <a:gd name="connsiteY1-946" fmla="*/ 174632 h 354807"/>
                      <a:gd name="connsiteX2-947" fmla="*/ 651771 w 683419"/>
                      <a:gd name="connsiteY2-948" fmla="*/ 247651 h 354807"/>
                      <a:gd name="connsiteX3-949" fmla="*/ 683419 w 683419"/>
                      <a:gd name="connsiteY3-950" fmla="*/ 247651 h 354807"/>
                      <a:gd name="connsiteX4-951" fmla="*/ 606029 w 683419"/>
                      <a:gd name="connsiteY4-952" fmla="*/ 354807 h 354807"/>
                      <a:gd name="connsiteX5-953" fmla="*/ 528638 w 683419"/>
                      <a:gd name="connsiteY5-954" fmla="*/ 247651 h 354807"/>
                      <a:gd name="connsiteX6-955" fmla="*/ 563272 w 683419"/>
                      <a:gd name="connsiteY6-956" fmla="*/ 250032 h 354807"/>
                      <a:gd name="connsiteX7-957" fmla="*/ 335755 w 683419"/>
                      <a:gd name="connsiteY7-958" fmla="*/ 85725 h 354807"/>
                      <a:gd name="connsiteX8-959" fmla="*/ 109539 w 683419"/>
                      <a:gd name="connsiteY8-960" fmla="*/ 171453 h 354807"/>
                      <a:gd name="connsiteX9-961" fmla="*/ 0 w 683419"/>
                      <a:gd name="connsiteY9-962" fmla="*/ 169068 h 354807"/>
                      <a:gd name="connsiteX10-963" fmla="*/ 319084 w 683419"/>
                      <a:gd name="connsiteY10-964" fmla="*/ 0 h 354807"/>
                      <a:gd name="connsiteX0-965" fmla="*/ 319084 w 683419"/>
                      <a:gd name="connsiteY0-966" fmla="*/ 0 h 354807"/>
                      <a:gd name="connsiteX1-967" fmla="*/ 620254 w 683419"/>
                      <a:gd name="connsiteY1-968" fmla="*/ 174632 h 354807"/>
                      <a:gd name="connsiteX2-969" fmla="*/ 651771 w 683419"/>
                      <a:gd name="connsiteY2-970" fmla="*/ 247651 h 354807"/>
                      <a:gd name="connsiteX3-971" fmla="*/ 683419 w 683419"/>
                      <a:gd name="connsiteY3-972" fmla="*/ 247651 h 354807"/>
                      <a:gd name="connsiteX4-973" fmla="*/ 606029 w 683419"/>
                      <a:gd name="connsiteY4-974" fmla="*/ 354807 h 354807"/>
                      <a:gd name="connsiteX5-975" fmla="*/ 528638 w 683419"/>
                      <a:gd name="connsiteY5-976" fmla="*/ 247651 h 354807"/>
                      <a:gd name="connsiteX6-977" fmla="*/ 563272 w 683419"/>
                      <a:gd name="connsiteY6-978" fmla="*/ 250032 h 354807"/>
                      <a:gd name="connsiteX7-979" fmla="*/ 335755 w 683419"/>
                      <a:gd name="connsiteY7-980" fmla="*/ 85725 h 354807"/>
                      <a:gd name="connsiteX8-981" fmla="*/ 109539 w 683419"/>
                      <a:gd name="connsiteY8-982" fmla="*/ 171453 h 354807"/>
                      <a:gd name="connsiteX9-983" fmla="*/ 0 w 683419"/>
                      <a:gd name="connsiteY9-984" fmla="*/ 169068 h 354807"/>
                      <a:gd name="connsiteX10-985" fmla="*/ 319084 w 683419"/>
                      <a:gd name="connsiteY10-986" fmla="*/ 0 h 354807"/>
                      <a:gd name="connsiteX0-987" fmla="*/ 319084 w 683419"/>
                      <a:gd name="connsiteY0-988" fmla="*/ 0 h 354807"/>
                      <a:gd name="connsiteX1-989" fmla="*/ 620254 w 683419"/>
                      <a:gd name="connsiteY1-990" fmla="*/ 174632 h 354807"/>
                      <a:gd name="connsiteX2-991" fmla="*/ 651771 w 683419"/>
                      <a:gd name="connsiteY2-992" fmla="*/ 247651 h 354807"/>
                      <a:gd name="connsiteX3-993" fmla="*/ 683419 w 683419"/>
                      <a:gd name="connsiteY3-994" fmla="*/ 247651 h 354807"/>
                      <a:gd name="connsiteX4-995" fmla="*/ 606029 w 683419"/>
                      <a:gd name="connsiteY4-996" fmla="*/ 354807 h 354807"/>
                      <a:gd name="connsiteX5-997" fmla="*/ 528638 w 683419"/>
                      <a:gd name="connsiteY5-998" fmla="*/ 247651 h 354807"/>
                      <a:gd name="connsiteX6-999" fmla="*/ 563272 w 683419"/>
                      <a:gd name="connsiteY6-1000" fmla="*/ 250032 h 354807"/>
                      <a:gd name="connsiteX7-1001" fmla="*/ 335755 w 683419"/>
                      <a:gd name="connsiteY7-1002" fmla="*/ 85725 h 354807"/>
                      <a:gd name="connsiteX8-1003" fmla="*/ 109539 w 683419"/>
                      <a:gd name="connsiteY8-1004" fmla="*/ 171453 h 354807"/>
                      <a:gd name="connsiteX9-1005" fmla="*/ 0 w 683419"/>
                      <a:gd name="connsiteY9-1006" fmla="*/ 169068 h 354807"/>
                      <a:gd name="connsiteX10-1007" fmla="*/ 319084 w 683419"/>
                      <a:gd name="connsiteY10-1008" fmla="*/ 0 h 354807"/>
                      <a:gd name="connsiteX0-1009" fmla="*/ 319084 w 683419"/>
                      <a:gd name="connsiteY0-1010" fmla="*/ 0 h 354807"/>
                      <a:gd name="connsiteX1-1011" fmla="*/ 620254 w 683419"/>
                      <a:gd name="connsiteY1-1012" fmla="*/ 174632 h 354807"/>
                      <a:gd name="connsiteX2-1013" fmla="*/ 651771 w 683419"/>
                      <a:gd name="connsiteY2-1014" fmla="*/ 247651 h 354807"/>
                      <a:gd name="connsiteX3-1015" fmla="*/ 683419 w 683419"/>
                      <a:gd name="connsiteY3-1016" fmla="*/ 247651 h 354807"/>
                      <a:gd name="connsiteX4-1017" fmla="*/ 606029 w 683419"/>
                      <a:gd name="connsiteY4-1018" fmla="*/ 354807 h 354807"/>
                      <a:gd name="connsiteX5-1019" fmla="*/ 528638 w 683419"/>
                      <a:gd name="connsiteY5-1020" fmla="*/ 247651 h 354807"/>
                      <a:gd name="connsiteX6-1021" fmla="*/ 563272 w 683419"/>
                      <a:gd name="connsiteY6-1022" fmla="*/ 250032 h 354807"/>
                      <a:gd name="connsiteX7-1023" fmla="*/ 335755 w 683419"/>
                      <a:gd name="connsiteY7-1024" fmla="*/ 85725 h 354807"/>
                      <a:gd name="connsiteX8-1025" fmla="*/ 109539 w 683419"/>
                      <a:gd name="connsiteY8-1026" fmla="*/ 171453 h 354807"/>
                      <a:gd name="connsiteX9-1027" fmla="*/ 0 w 683419"/>
                      <a:gd name="connsiteY9-1028" fmla="*/ 169068 h 354807"/>
                      <a:gd name="connsiteX10-1029" fmla="*/ 319084 w 683419"/>
                      <a:gd name="connsiteY10-1030" fmla="*/ 0 h 354807"/>
                      <a:gd name="connsiteX0-1031" fmla="*/ 319084 w 683419"/>
                      <a:gd name="connsiteY0-1032" fmla="*/ 0 h 354807"/>
                      <a:gd name="connsiteX1-1033" fmla="*/ 620254 w 683419"/>
                      <a:gd name="connsiteY1-1034" fmla="*/ 174632 h 354807"/>
                      <a:gd name="connsiteX2-1035" fmla="*/ 651771 w 683419"/>
                      <a:gd name="connsiteY2-1036" fmla="*/ 247651 h 354807"/>
                      <a:gd name="connsiteX3-1037" fmla="*/ 683419 w 683419"/>
                      <a:gd name="connsiteY3-1038" fmla="*/ 247651 h 354807"/>
                      <a:gd name="connsiteX4-1039" fmla="*/ 606029 w 683419"/>
                      <a:gd name="connsiteY4-1040" fmla="*/ 354807 h 354807"/>
                      <a:gd name="connsiteX5-1041" fmla="*/ 528638 w 683419"/>
                      <a:gd name="connsiteY5-1042" fmla="*/ 247651 h 354807"/>
                      <a:gd name="connsiteX6-1043" fmla="*/ 563272 w 683419"/>
                      <a:gd name="connsiteY6-1044" fmla="*/ 250032 h 354807"/>
                      <a:gd name="connsiteX7-1045" fmla="*/ 335755 w 683419"/>
                      <a:gd name="connsiteY7-1046" fmla="*/ 85725 h 354807"/>
                      <a:gd name="connsiteX8-1047" fmla="*/ 109539 w 683419"/>
                      <a:gd name="connsiteY8-1048" fmla="*/ 171453 h 354807"/>
                      <a:gd name="connsiteX9-1049" fmla="*/ 0 w 683419"/>
                      <a:gd name="connsiteY9-1050" fmla="*/ 169068 h 354807"/>
                      <a:gd name="connsiteX10-1051" fmla="*/ 319084 w 683419"/>
                      <a:gd name="connsiteY10-1052" fmla="*/ 0 h 354807"/>
                      <a:gd name="connsiteX0-1053" fmla="*/ 319084 w 683419"/>
                      <a:gd name="connsiteY0-1054" fmla="*/ 0 h 354807"/>
                      <a:gd name="connsiteX1-1055" fmla="*/ 620254 w 683419"/>
                      <a:gd name="connsiteY1-1056" fmla="*/ 174632 h 354807"/>
                      <a:gd name="connsiteX2-1057" fmla="*/ 651771 w 683419"/>
                      <a:gd name="connsiteY2-1058" fmla="*/ 247651 h 354807"/>
                      <a:gd name="connsiteX3-1059" fmla="*/ 683419 w 683419"/>
                      <a:gd name="connsiteY3-1060" fmla="*/ 247651 h 354807"/>
                      <a:gd name="connsiteX4-1061" fmla="*/ 606029 w 683419"/>
                      <a:gd name="connsiteY4-1062" fmla="*/ 354807 h 354807"/>
                      <a:gd name="connsiteX5-1063" fmla="*/ 528638 w 683419"/>
                      <a:gd name="connsiteY5-1064" fmla="*/ 247651 h 354807"/>
                      <a:gd name="connsiteX6-1065" fmla="*/ 563272 w 683419"/>
                      <a:gd name="connsiteY6-1066" fmla="*/ 250032 h 354807"/>
                      <a:gd name="connsiteX7-1067" fmla="*/ 335755 w 683419"/>
                      <a:gd name="connsiteY7-1068" fmla="*/ 85725 h 354807"/>
                      <a:gd name="connsiteX8-1069" fmla="*/ 109539 w 683419"/>
                      <a:gd name="connsiteY8-1070" fmla="*/ 171453 h 354807"/>
                      <a:gd name="connsiteX9-1071" fmla="*/ 0 w 683419"/>
                      <a:gd name="connsiteY9-1072" fmla="*/ 169068 h 354807"/>
                      <a:gd name="connsiteX10-1073" fmla="*/ 319084 w 683419"/>
                      <a:gd name="connsiteY10-1074" fmla="*/ 0 h 354807"/>
                      <a:gd name="connsiteX0-1075" fmla="*/ 319084 w 683419"/>
                      <a:gd name="connsiteY0-1076" fmla="*/ 0 h 354807"/>
                      <a:gd name="connsiteX1-1077" fmla="*/ 620254 w 683419"/>
                      <a:gd name="connsiteY1-1078" fmla="*/ 174632 h 354807"/>
                      <a:gd name="connsiteX2-1079" fmla="*/ 651771 w 683419"/>
                      <a:gd name="connsiteY2-1080" fmla="*/ 247651 h 354807"/>
                      <a:gd name="connsiteX3-1081" fmla="*/ 683419 w 683419"/>
                      <a:gd name="connsiteY3-1082" fmla="*/ 247651 h 354807"/>
                      <a:gd name="connsiteX4-1083" fmla="*/ 606029 w 683419"/>
                      <a:gd name="connsiteY4-1084" fmla="*/ 354807 h 354807"/>
                      <a:gd name="connsiteX5-1085" fmla="*/ 528638 w 683419"/>
                      <a:gd name="connsiteY5-1086" fmla="*/ 247651 h 354807"/>
                      <a:gd name="connsiteX6-1087" fmla="*/ 563272 w 683419"/>
                      <a:gd name="connsiteY6-1088" fmla="*/ 250032 h 354807"/>
                      <a:gd name="connsiteX7-1089" fmla="*/ 335755 w 683419"/>
                      <a:gd name="connsiteY7-1090" fmla="*/ 85725 h 354807"/>
                      <a:gd name="connsiteX8-1091" fmla="*/ 109539 w 683419"/>
                      <a:gd name="connsiteY8-1092" fmla="*/ 171453 h 354807"/>
                      <a:gd name="connsiteX9-1093" fmla="*/ 0 w 683419"/>
                      <a:gd name="connsiteY9-1094" fmla="*/ 169068 h 354807"/>
                      <a:gd name="connsiteX10-1095" fmla="*/ 319084 w 683419"/>
                      <a:gd name="connsiteY10-1096" fmla="*/ 0 h 354807"/>
                      <a:gd name="connsiteX0-1097" fmla="*/ 319084 w 683419"/>
                      <a:gd name="connsiteY0-1098" fmla="*/ 0 h 354807"/>
                      <a:gd name="connsiteX1-1099" fmla="*/ 620254 w 683419"/>
                      <a:gd name="connsiteY1-1100" fmla="*/ 174632 h 354807"/>
                      <a:gd name="connsiteX2-1101" fmla="*/ 651771 w 683419"/>
                      <a:gd name="connsiteY2-1102" fmla="*/ 247651 h 354807"/>
                      <a:gd name="connsiteX3-1103" fmla="*/ 683419 w 683419"/>
                      <a:gd name="connsiteY3-1104" fmla="*/ 247651 h 354807"/>
                      <a:gd name="connsiteX4-1105" fmla="*/ 606029 w 683419"/>
                      <a:gd name="connsiteY4-1106" fmla="*/ 354807 h 354807"/>
                      <a:gd name="connsiteX5-1107" fmla="*/ 528638 w 683419"/>
                      <a:gd name="connsiteY5-1108" fmla="*/ 247651 h 354807"/>
                      <a:gd name="connsiteX6-1109" fmla="*/ 563272 w 683419"/>
                      <a:gd name="connsiteY6-1110" fmla="*/ 250032 h 354807"/>
                      <a:gd name="connsiteX7-1111" fmla="*/ 335755 w 683419"/>
                      <a:gd name="connsiteY7-1112" fmla="*/ 85725 h 354807"/>
                      <a:gd name="connsiteX8-1113" fmla="*/ 109539 w 683419"/>
                      <a:gd name="connsiteY8-1114" fmla="*/ 171453 h 354807"/>
                      <a:gd name="connsiteX9-1115" fmla="*/ 0 w 683419"/>
                      <a:gd name="connsiteY9-1116" fmla="*/ 169068 h 354807"/>
                      <a:gd name="connsiteX10-1117" fmla="*/ 319084 w 683419"/>
                      <a:gd name="connsiteY10-1118" fmla="*/ 0 h 354807"/>
                      <a:gd name="connsiteX0-1119" fmla="*/ 319084 w 683419"/>
                      <a:gd name="connsiteY0-1120" fmla="*/ 0 h 354807"/>
                      <a:gd name="connsiteX1-1121" fmla="*/ 620254 w 683419"/>
                      <a:gd name="connsiteY1-1122" fmla="*/ 174632 h 354807"/>
                      <a:gd name="connsiteX2-1123" fmla="*/ 651771 w 683419"/>
                      <a:gd name="connsiteY2-1124" fmla="*/ 247651 h 354807"/>
                      <a:gd name="connsiteX3-1125" fmla="*/ 683419 w 683419"/>
                      <a:gd name="connsiteY3-1126" fmla="*/ 247651 h 354807"/>
                      <a:gd name="connsiteX4-1127" fmla="*/ 606029 w 683419"/>
                      <a:gd name="connsiteY4-1128" fmla="*/ 354807 h 354807"/>
                      <a:gd name="connsiteX5-1129" fmla="*/ 528638 w 683419"/>
                      <a:gd name="connsiteY5-1130" fmla="*/ 247651 h 354807"/>
                      <a:gd name="connsiteX6-1131" fmla="*/ 563272 w 683419"/>
                      <a:gd name="connsiteY6-1132" fmla="*/ 250032 h 354807"/>
                      <a:gd name="connsiteX7-1133" fmla="*/ 335755 w 683419"/>
                      <a:gd name="connsiteY7-1134" fmla="*/ 85725 h 354807"/>
                      <a:gd name="connsiteX8-1135" fmla="*/ 109539 w 683419"/>
                      <a:gd name="connsiteY8-1136" fmla="*/ 171453 h 354807"/>
                      <a:gd name="connsiteX9-1137" fmla="*/ 0 w 683419"/>
                      <a:gd name="connsiteY9-1138" fmla="*/ 169068 h 354807"/>
                      <a:gd name="connsiteX10-1139" fmla="*/ 319084 w 683419"/>
                      <a:gd name="connsiteY10-1140" fmla="*/ 0 h 354807"/>
                      <a:gd name="connsiteX0-1141" fmla="*/ 319084 w 683419"/>
                      <a:gd name="connsiteY0-1142" fmla="*/ 0 h 354807"/>
                      <a:gd name="connsiteX1-1143" fmla="*/ 620254 w 683419"/>
                      <a:gd name="connsiteY1-1144" fmla="*/ 174632 h 354807"/>
                      <a:gd name="connsiteX2-1145" fmla="*/ 651771 w 683419"/>
                      <a:gd name="connsiteY2-1146" fmla="*/ 247651 h 354807"/>
                      <a:gd name="connsiteX3-1147" fmla="*/ 683419 w 683419"/>
                      <a:gd name="connsiteY3-1148" fmla="*/ 247651 h 354807"/>
                      <a:gd name="connsiteX4-1149" fmla="*/ 606029 w 683419"/>
                      <a:gd name="connsiteY4-1150" fmla="*/ 354807 h 354807"/>
                      <a:gd name="connsiteX5-1151" fmla="*/ 528638 w 683419"/>
                      <a:gd name="connsiteY5-1152" fmla="*/ 247651 h 354807"/>
                      <a:gd name="connsiteX6-1153" fmla="*/ 563272 w 683419"/>
                      <a:gd name="connsiteY6-1154" fmla="*/ 250032 h 354807"/>
                      <a:gd name="connsiteX7-1155" fmla="*/ 335755 w 683419"/>
                      <a:gd name="connsiteY7-1156" fmla="*/ 85725 h 354807"/>
                      <a:gd name="connsiteX8-1157" fmla="*/ 109539 w 683419"/>
                      <a:gd name="connsiteY8-1158" fmla="*/ 171453 h 354807"/>
                      <a:gd name="connsiteX9-1159" fmla="*/ 0 w 683419"/>
                      <a:gd name="connsiteY9-1160" fmla="*/ 169068 h 354807"/>
                      <a:gd name="connsiteX10-1161" fmla="*/ 319084 w 683419"/>
                      <a:gd name="connsiteY10-1162" fmla="*/ 0 h 354807"/>
                      <a:gd name="connsiteX0-1163" fmla="*/ 319084 w 683419"/>
                      <a:gd name="connsiteY0-1164" fmla="*/ 0 h 354807"/>
                      <a:gd name="connsiteX1-1165" fmla="*/ 620254 w 683419"/>
                      <a:gd name="connsiteY1-1166" fmla="*/ 174632 h 354807"/>
                      <a:gd name="connsiteX2-1167" fmla="*/ 651771 w 683419"/>
                      <a:gd name="connsiteY2-1168" fmla="*/ 247651 h 354807"/>
                      <a:gd name="connsiteX3-1169" fmla="*/ 683419 w 683419"/>
                      <a:gd name="connsiteY3-1170" fmla="*/ 247651 h 354807"/>
                      <a:gd name="connsiteX4-1171" fmla="*/ 606029 w 683419"/>
                      <a:gd name="connsiteY4-1172" fmla="*/ 354807 h 354807"/>
                      <a:gd name="connsiteX5-1173" fmla="*/ 528638 w 683419"/>
                      <a:gd name="connsiteY5-1174" fmla="*/ 247651 h 354807"/>
                      <a:gd name="connsiteX6-1175" fmla="*/ 563272 w 683419"/>
                      <a:gd name="connsiteY6-1176" fmla="*/ 250032 h 354807"/>
                      <a:gd name="connsiteX7-1177" fmla="*/ 333374 w 683419"/>
                      <a:gd name="connsiteY7-1178" fmla="*/ 111919 h 354807"/>
                      <a:gd name="connsiteX8-1179" fmla="*/ 109539 w 683419"/>
                      <a:gd name="connsiteY8-1180" fmla="*/ 171453 h 354807"/>
                      <a:gd name="connsiteX9-1181" fmla="*/ 0 w 683419"/>
                      <a:gd name="connsiteY9-1182" fmla="*/ 169068 h 354807"/>
                      <a:gd name="connsiteX10-1183" fmla="*/ 319084 w 683419"/>
                      <a:gd name="connsiteY10-1184" fmla="*/ 0 h 354807"/>
                      <a:gd name="connsiteX0-1185" fmla="*/ 319084 w 683419"/>
                      <a:gd name="connsiteY0-1186" fmla="*/ 0 h 354807"/>
                      <a:gd name="connsiteX1-1187" fmla="*/ 620254 w 683419"/>
                      <a:gd name="connsiteY1-1188" fmla="*/ 174632 h 354807"/>
                      <a:gd name="connsiteX2-1189" fmla="*/ 651771 w 683419"/>
                      <a:gd name="connsiteY2-1190" fmla="*/ 247651 h 354807"/>
                      <a:gd name="connsiteX3-1191" fmla="*/ 683419 w 683419"/>
                      <a:gd name="connsiteY3-1192" fmla="*/ 247651 h 354807"/>
                      <a:gd name="connsiteX4-1193" fmla="*/ 606029 w 683419"/>
                      <a:gd name="connsiteY4-1194" fmla="*/ 354807 h 354807"/>
                      <a:gd name="connsiteX5-1195" fmla="*/ 528638 w 683419"/>
                      <a:gd name="connsiteY5-1196" fmla="*/ 247651 h 354807"/>
                      <a:gd name="connsiteX6-1197" fmla="*/ 563272 w 683419"/>
                      <a:gd name="connsiteY6-1198" fmla="*/ 250032 h 354807"/>
                      <a:gd name="connsiteX7-1199" fmla="*/ 338136 w 683419"/>
                      <a:gd name="connsiteY7-1200" fmla="*/ 88106 h 354807"/>
                      <a:gd name="connsiteX8-1201" fmla="*/ 109539 w 683419"/>
                      <a:gd name="connsiteY8-1202" fmla="*/ 171453 h 354807"/>
                      <a:gd name="connsiteX9-1203" fmla="*/ 0 w 683419"/>
                      <a:gd name="connsiteY9-1204" fmla="*/ 169068 h 354807"/>
                      <a:gd name="connsiteX10-1205" fmla="*/ 319084 w 683419"/>
                      <a:gd name="connsiteY10-1206" fmla="*/ 0 h 354807"/>
                      <a:gd name="connsiteX0-1207" fmla="*/ 319084 w 683419"/>
                      <a:gd name="connsiteY0-1208" fmla="*/ 0 h 395288"/>
                      <a:gd name="connsiteX1-1209" fmla="*/ 620254 w 683419"/>
                      <a:gd name="connsiteY1-1210" fmla="*/ 215113 h 395288"/>
                      <a:gd name="connsiteX2-1211" fmla="*/ 651771 w 683419"/>
                      <a:gd name="connsiteY2-1212" fmla="*/ 288132 h 395288"/>
                      <a:gd name="connsiteX3-1213" fmla="*/ 683419 w 683419"/>
                      <a:gd name="connsiteY3-1214" fmla="*/ 288132 h 395288"/>
                      <a:gd name="connsiteX4-1215" fmla="*/ 606029 w 683419"/>
                      <a:gd name="connsiteY4-1216" fmla="*/ 395288 h 395288"/>
                      <a:gd name="connsiteX5-1217" fmla="*/ 528638 w 683419"/>
                      <a:gd name="connsiteY5-1218" fmla="*/ 288132 h 395288"/>
                      <a:gd name="connsiteX6-1219" fmla="*/ 563272 w 683419"/>
                      <a:gd name="connsiteY6-1220" fmla="*/ 290513 h 395288"/>
                      <a:gd name="connsiteX7-1221" fmla="*/ 338136 w 683419"/>
                      <a:gd name="connsiteY7-1222" fmla="*/ 128587 h 395288"/>
                      <a:gd name="connsiteX8-1223" fmla="*/ 109539 w 683419"/>
                      <a:gd name="connsiteY8-1224" fmla="*/ 211934 h 395288"/>
                      <a:gd name="connsiteX9-1225" fmla="*/ 0 w 683419"/>
                      <a:gd name="connsiteY9-1226" fmla="*/ 209549 h 395288"/>
                      <a:gd name="connsiteX10-1227" fmla="*/ 319084 w 683419"/>
                      <a:gd name="connsiteY10-1228" fmla="*/ 0 h 395288"/>
                      <a:gd name="connsiteX0-1229" fmla="*/ 316703 w 683419"/>
                      <a:gd name="connsiteY0-1230" fmla="*/ 0 h 354807"/>
                      <a:gd name="connsiteX1-1231" fmla="*/ 620254 w 683419"/>
                      <a:gd name="connsiteY1-1232" fmla="*/ 174632 h 354807"/>
                      <a:gd name="connsiteX2-1233" fmla="*/ 651771 w 683419"/>
                      <a:gd name="connsiteY2-1234" fmla="*/ 247651 h 354807"/>
                      <a:gd name="connsiteX3-1235" fmla="*/ 683419 w 683419"/>
                      <a:gd name="connsiteY3-1236" fmla="*/ 247651 h 354807"/>
                      <a:gd name="connsiteX4-1237" fmla="*/ 606029 w 683419"/>
                      <a:gd name="connsiteY4-1238" fmla="*/ 354807 h 354807"/>
                      <a:gd name="connsiteX5-1239" fmla="*/ 528638 w 683419"/>
                      <a:gd name="connsiteY5-1240" fmla="*/ 247651 h 354807"/>
                      <a:gd name="connsiteX6-1241" fmla="*/ 563272 w 683419"/>
                      <a:gd name="connsiteY6-1242" fmla="*/ 250032 h 354807"/>
                      <a:gd name="connsiteX7-1243" fmla="*/ 338136 w 683419"/>
                      <a:gd name="connsiteY7-1244" fmla="*/ 88106 h 354807"/>
                      <a:gd name="connsiteX8-1245" fmla="*/ 109539 w 683419"/>
                      <a:gd name="connsiteY8-1246" fmla="*/ 171453 h 354807"/>
                      <a:gd name="connsiteX9-1247" fmla="*/ 0 w 683419"/>
                      <a:gd name="connsiteY9-1248" fmla="*/ 169068 h 354807"/>
                      <a:gd name="connsiteX10-1249" fmla="*/ 316703 w 683419"/>
                      <a:gd name="connsiteY10-1250" fmla="*/ 0 h 354807"/>
                      <a:gd name="connsiteX0-1251" fmla="*/ 316703 w 683419"/>
                      <a:gd name="connsiteY0-1252" fmla="*/ 0 h 354807"/>
                      <a:gd name="connsiteX1-1253" fmla="*/ 620254 w 683419"/>
                      <a:gd name="connsiteY1-1254" fmla="*/ 174632 h 354807"/>
                      <a:gd name="connsiteX2-1255" fmla="*/ 651771 w 683419"/>
                      <a:gd name="connsiteY2-1256" fmla="*/ 247651 h 354807"/>
                      <a:gd name="connsiteX3-1257" fmla="*/ 683419 w 683419"/>
                      <a:gd name="connsiteY3-1258" fmla="*/ 247651 h 354807"/>
                      <a:gd name="connsiteX4-1259" fmla="*/ 606029 w 683419"/>
                      <a:gd name="connsiteY4-1260" fmla="*/ 354807 h 354807"/>
                      <a:gd name="connsiteX5-1261" fmla="*/ 528638 w 683419"/>
                      <a:gd name="connsiteY5-1262" fmla="*/ 247651 h 354807"/>
                      <a:gd name="connsiteX6-1263" fmla="*/ 563272 w 683419"/>
                      <a:gd name="connsiteY6-1264" fmla="*/ 250032 h 354807"/>
                      <a:gd name="connsiteX7-1265" fmla="*/ 338136 w 683419"/>
                      <a:gd name="connsiteY7-1266" fmla="*/ 88106 h 354807"/>
                      <a:gd name="connsiteX8-1267" fmla="*/ 109539 w 683419"/>
                      <a:gd name="connsiteY8-1268" fmla="*/ 171453 h 354807"/>
                      <a:gd name="connsiteX9-1269" fmla="*/ 0 w 683419"/>
                      <a:gd name="connsiteY9-1270" fmla="*/ 169068 h 354807"/>
                      <a:gd name="connsiteX10-1271" fmla="*/ 316703 w 683419"/>
                      <a:gd name="connsiteY10-1272" fmla="*/ 0 h 354807"/>
                      <a:gd name="connsiteX0-1273" fmla="*/ 316703 w 683419"/>
                      <a:gd name="connsiteY0-1274" fmla="*/ 0 h 354807"/>
                      <a:gd name="connsiteX1-1275" fmla="*/ 620254 w 683419"/>
                      <a:gd name="connsiteY1-1276" fmla="*/ 174632 h 354807"/>
                      <a:gd name="connsiteX2-1277" fmla="*/ 651771 w 683419"/>
                      <a:gd name="connsiteY2-1278" fmla="*/ 247651 h 354807"/>
                      <a:gd name="connsiteX3-1279" fmla="*/ 683419 w 683419"/>
                      <a:gd name="connsiteY3-1280" fmla="*/ 247651 h 354807"/>
                      <a:gd name="connsiteX4-1281" fmla="*/ 606029 w 683419"/>
                      <a:gd name="connsiteY4-1282" fmla="*/ 354807 h 354807"/>
                      <a:gd name="connsiteX5-1283" fmla="*/ 528638 w 683419"/>
                      <a:gd name="connsiteY5-1284" fmla="*/ 247651 h 354807"/>
                      <a:gd name="connsiteX6-1285" fmla="*/ 563272 w 683419"/>
                      <a:gd name="connsiteY6-1286" fmla="*/ 250032 h 354807"/>
                      <a:gd name="connsiteX7-1287" fmla="*/ 338136 w 683419"/>
                      <a:gd name="connsiteY7-1288" fmla="*/ 88106 h 354807"/>
                      <a:gd name="connsiteX8-1289" fmla="*/ 109539 w 683419"/>
                      <a:gd name="connsiteY8-1290" fmla="*/ 171453 h 354807"/>
                      <a:gd name="connsiteX9-1291" fmla="*/ 0 w 683419"/>
                      <a:gd name="connsiteY9-1292" fmla="*/ 169068 h 354807"/>
                      <a:gd name="connsiteX10-1293" fmla="*/ 316703 w 683419"/>
                      <a:gd name="connsiteY10-1294" fmla="*/ 0 h 354807"/>
                      <a:gd name="connsiteX0-1295" fmla="*/ 316703 w 683419"/>
                      <a:gd name="connsiteY0-1296" fmla="*/ 0 h 354807"/>
                      <a:gd name="connsiteX1-1297" fmla="*/ 651771 w 683419"/>
                      <a:gd name="connsiteY1-1298" fmla="*/ 247651 h 354807"/>
                      <a:gd name="connsiteX2-1299" fmla="*/ 683419 w 683419"/>
                      <a:gd name="connsiteY2-1300" fmla="*/ 247651 h 354807"/>
                      <a:gd name="connsiteX3-1301" fmla="*/ 606029 w 683419"/>
                      <a:gd name="connsiteY3-1302" fmla="*/ 354807 h 354807"/>
                      <a:gd name="connsiteX4-1303" fmla="*/ 528638 w 683419"/>
                      <a:gd name="connsiteY4-1304" fmla="*/ 247651 h 354807"/>
                      <a:gd name="connsiteX5-1305" fmla="*/ 563272 w 683419"/>
                      <a:gd name="connsiteY5-1306" fmla="*/ 250032 h 354807"/>
                      <a:gd name="connsiteX6-1307" fmla="*/ 338136 w 683419"/>
                      <a:gd name="connsiteY6-1308" fmla="*/ 88106 h 354807"/>
                      <a:gd name="connsiteX7-1309" fmla="*/ 109539 w 683419"/>
                      <a:gd name="connsiteY7-1310" fmla="*/ 171453 h 354807"/>
                      <a:gd name="connsiteX8-1311" fmla="*/ 0 w 683419"/>
                      <a:gd name="connsiteY8-1312" fmla="*/ 169068 h 354807"/>
                      <a:gd name="connsiteX9-1313" fmla="*/ 316703 w 683419"/>
                      <a:gd name="connsiteY9-1314" fmla="*/ 0 h 354807"/>
                      <a:gd name="connsiteX0-1315" fmla="*/ 316703 w 683419"/>
                      <a:gd name="connsiteY0-1316" fmla="*/ 0 h 354807"/>
                      <a:gd name="connsiteX1-1317" fmla="*/ 651771 w 683419"/>
                      <a:gd name="connsiteY1-1318" fmla="*/ 247651 h 354807"/>
                      <a:gd name="connsiteX2-1319" fmla="*/ 683419 w 683419"/>
                      <a:gd name="connsiteY2-1320" fmla="*/ 247651 h 354807"/>
                      <a:gd name="connsiteX3-1321" fmla="*/ 606029 w 683419"/>
                      <a:gd name="connsiteY3-1322" fmla="*/ 354807 h 354807"/>
                      <a:gd name="connsiteX4-1323" fmla="*/ 528638 w 683419"/>
                      <a:gd name="connsiteY4-1324" fmla="*/ 247651 h 354807"/>
                      <a:gd name="connsiteX5-1325" fmla="*/ 563272 w 683419"/>
                      <a:gd name="connsiteY5-1326" fmla="*/ 250032 h 354807"/>
                      <a:gd name="connsiteX6-1327" fmla="*/ 338136 w 683419"/>
                      <a:gd name="connsiteY6-1328" fmla="*/ 88106 h 354807"/>
                      <a:gd name="connsiteX7-1329" fmla="*/ 109539 w 683419"/>
                      <a:gd name="connsiteY7-1330" fmla="*/ 171453 h 354807"/>
                      <a:gd name="connsiteX8-1331" fmla="*/ 0 w 683419"/>
                      <a:gd name="connsiteY8-1332" fmla="*/ 169068 h 354807"/>
                      <a:gd name="connsiteX9-1333" fmla="*/ 316703 w 683419"/>
                      <a:gd name="connsiteY9-1334" fmla="*/ 0 h 354807"/>
                      <a:gd name="connsiteX0-1335" fmla="*/ 316703 w 683419"/>
                      <a:gd name="connsiteY0-1336" fmla="*/ 7 h 354814"/>
                      <a:gd name="connsiteX1-1337" fmla="*/ 651771 w 683419"/>
                      <a:gd name="connsiteY1-1338" fmla="*/ 247658 h 354814"/>
                      <a:gd name="connsiteX2-1339" fmla="*/ 683419 w 683419"/>
                      <a:gd name="connsiteY2-1340" fmla="*/ 247658 h 354814"/>
                      <a:gd name="connsiteX3-1341" fmla="*/ 606029 w 683419"/>
                      <a:gd name="connsiteY3-1342" fmla="*/ 354814 h 354814"/>
                      <a:gd name="connsiteX4-1343" fmla="*/ 528638 w 683419"/>
                      <a:gd name="connsiteY4-1344" fmla="*/ 247658 h 354814"/>
                      <a:gd name="connsiteX5-1345" fmla="*/ 563272 w 683419"/>
                      <a:gd name="connsiteY5-1346" fmla="*/ 250039 h 354814"/>
                      <a:gd name="connsiteX6-1347" fmla="*/ 338136 w 683419"/>
                      <a:gd name="connsiteY6-1348" fmla="*/ 88113 h 354814"/>
                      <a:gd name="connsiteX7-1349" fmla="*/ 109539 w 683419"/>
                      <a:gd name="connsiteY7-1350" fmla="*/ 171460 h 354814"/>
                      <a:gd name="connsiteX8-1351" fmla="*/ 0 w 683419"/>
                      <a:gd name="connsiteY8-1352" fmla="*/ 169075 h 354814"/>
                      <a:gd name="connsiteX9-1353" fmla="*/ 316703 w 683419"/>
                      <a:gd name="connsiteY9-1354" fmla="*/ 7 h 354814"/>
                      <a:gd name="connsiteX0-1355" fmla="*/ 316703 w 683419"/>
                      <a:gd name="connsiteY0-1356" fmla="*/ 0 h 354807"/>
                      <a:gd name="connsiteX1-1357" fmla="*/ 651771 w 683419"/>
                      <a:gd name="connsiteY1-1358" fmla="*/ 247651 h 354807"/>
                      <a:gd name="connsiteX2-1359" fmla="*/ 683419 w 683419"/>
                      <a:gd name="connsiteY2-1360" fmla="*/ 247651 h 354807"/>
                      <a:gd name="connsiteX3-1361" fmla="*/ 606029 w 683419"/>
                      <a:gd name="connsiteY3-1362" fmla="*/ 354807 h 354807"/>
                      <a:gd name="connsiteX4-1363" fmla="*/ 528638 w 683419"/>
                      <a:gd name="connsiteY4-1364" fmla="*/ 247651 h 354807"/>
                      <a:gd name="connsiteX5-1365" fmla="*/ 563272 w 683419"/>
                      <a:gd name="connsiteY5-1366" fmla="*/ 250032 h 354807"/>
                      <a:gd name="connsiteX6-1367" fmla="*/ 338136 w 683419"/>
                      <a:gd name="connsiteY6-1368" fmla="*/ 88106 h 354807"/>
                      <a:gd name="connsiteX7-1369" fmla="*/ 109539 w 683419"/>
                      <a:gd name="connsiteY7-1370" fmla="*/ 171453 h 354807"/>
                      <a:gd name="connsiteX8-1371" fmla="*/ 0 w 683419"/>
                      <a:gd name="connsiteY8-1372" fmla="*/ 169068 h 354807"/>
                      <a:gd name="connsiteX9-1373" fmla="*/ 316703 w 683419"/>
                      <a:gd name="connsiteY9-1374" fmla="*/ 0 h 354807"/>
                      <a:gd name="connsiteX0-1375" fmla="*/ 316703 w 683419"/>
                      <a:gd name="connsiteY0-1376" fmla="*/ 0 h 354807"/>
                      <a:gd name="connsiteX1-1377" fmla="*/ 651771 w 683419"/>
                      <a:gd name="connsiteY1-1378" fmla="*/ 247651 h 354807"/>
                      <a:gd name="connsiteX2-1379" fmla="*/ 683419 w 683419"/>
                      <a:gd name="connsiteY2-1380" fmla="*/ 247651 h 354807"/>
                      <a:gd name="connsiteX3-1381" fmla="*/ 606029 w 683419"/>
                      <a:gd name="connsiteY3-1382" fmla="*/ 354807 h 354807"/>
                      <a:gd name="connsiteX4-1383" fmla="*/ 528638 w 683419"/>
                      <a:gd name="connsiteY4-1384" fmla="*/ 247651 h 354807"/>
                      <a:gd name="connsiteX5-1385" fmla="*/ 563272 w 683419"/>
                      <a:gd name="connsiteY5-1386" fmla="*/ 250032 h 354807"/>
                      <a:gd name="connsiteX6-1387" fmla="*/ 338136 w 683419"/>
                      <a:gd name="connsiteY6-1388" fmla="*/ 88106 h 354807"/>
                      <a:gd name="connsiteX7-1389" fmla="*/ 109539 w 683419"/>
                      <a:gd name="connsiteY7-1390" fmla="*/ 171453 h 354807"/>
                      <a:gd name="connsiteX8-1391" fmla="*/ 0 w 683419"/>
                      <a:gd name="connsiteY8-1392" fmla="*/ 169068 h 354807"/>
                      <a:gd name="connsiteX9-1393" fmla="*/ 316703 w 683419"/>
                      <a:gd name="connsiteY9-1394" fmla="*/ 0 h 354807"/>
                      <a:gd name="connsiteX0-1395" fmla="*/ 297653 w 664369"/>
                      <a:gd name="connsiteY0-1396" fmla="*/ 0 h 354807"/>
                      <a:gd name="connsiteX1-1397" fmla="*/ 632721 w 664369"/>
                      <a:gd name="connsiteY1-1398" fmla="*/ 247651 h 354807"/>
                      <a:gd name="connsiteX2-1399" fmla="*/ 664369 w 664369"/>
                      <a:gd name="connsiteY2-1400" fmla="*/ 247651 h 354807"/>
                      <a:gd name="connsiteX3-1401" fmla="*/ 586979 w 664369"/>
                      <a:gd name="connsiteY3-1402" fmla="*/ 354807 h 354807"/>
                      <a:gd name="connsiteX4-1403" fmla="*/ 509588 w 664369"/>
                      <a:gd name="connsiteY4-1404" fmla="*/ 247651 h 354807"/>
                      <a:gd name="connsiteX5-1405" fmla="*/ 544222 w 664369"/>
                      <a:gd name="connsiteY5-1406" fmla="*/ 250032 h 354807"/>
                      <a:gd name="connsiteX6-1407" fmla="*/ 319086 w 664369"/>
                      <a:gd name="connsiteY6-1408" fmla="*/ 88106 h 354807"/>
                      <a:gd name="connsiteX7-1409" fmla="*/ 90489 w 664369"/>
                      <a:gd name="connsiteY7-1410" fmla="*/ 171453 h 354807"/>
                      <a:gd name="connsiteX8-1411" fmla="*/ 0 w 664369"/>
                      <a:gd name="connsiteY8-1412" fmla="*/ 164305 h 354807"/>
                      <a:gd name="connsiteX9-1413" fmla="*/ 297653 w 664369"/>
                      <a:gd name="connsiteY9-1414" fmla="*/ 0 h 354807"/>
                      <a:gd name="connsiteX0-1415" fmla="*/ 314322 w 681038"/>
                      <a:gd name="connsiteY0-1416" fmla="*/ 0 h 354807"/>
                      <a:gd name="connsiteX1-1417" fmla="*/ 649390 w 681038"/>
                      <a:gd name="connsiteY1-1418" fmla="*/ 247651 h 354807"/>
                      <a:gd name="connsiteX2-1419" fmla="*/ 681038 w 681038"/>
                      <a:gd name="connsiteY2-1420" fmla="*/ 247651 h 354807"/>
                      <a:gd name="connsiteX3-1421" fmla="*/ 603648 w 681038"/>
                      <a:gd name="connsiteY3-1422" fmla="*/ 354807 h 354807"/>
                      <a:gd name="connsiteX4-1423" fmla="*/ 526257 w 681038"/>
                      <a:gd name="connsiteY4-1424" fmla="*/ 247651 h 354807"/>
                      <a:gd name="connsiteX5-1425" fmla="*/ 560891 w 681038"/>
                      <a:gd name="connsiteY5-1426" fmla="*/ 250032 h 354807"/>
                      <a:gd name="connsiteX6-1427" fmla="*/ 335755 w 681038"/>
                      <a:gd name="connsiteY6-1428" fmla="*/ 88106 h 354807"/>
                      <a:gd name="connsiteX7-1429" fmla="*/ 107158 w 681038"/>
                      <a:gd name="connsiteY7-1430" fmla="*/ 171453 h 354807"/>
                      <a:gd name="connsiteX8-1431" fmla="*/ 0 w 681038"/>
                      <a:gd name="connsiteY8-1432" fmla="*/ 161924 h 354807"/>
                      <a:gd name="connsiteX9-1433" fmla="*/ 314322 w 681038"/>
                      <a:gd name="connsiteY9-1434" fmla="*/ 0 h 354807"/>
                      <a:gd name="connsiteX0-1435" fmla="*/ 314322 w 681038"/>
                      <a:gd name="connsiteY0-1436" fmla="*/ 0 h 354807"/>
                      <a:gd name="connsiteX1-1437" fmla="*/ 649390 w 681038"/>
                      <a:gd name="connsiteY1-1438" fmla="*/ 247651 h 354807"/>
                      <a:gd name="connsiteX2-1439" fmla="*/ 681038 w 681038"/>
                      <a:gd name="connsiteY2-1440" fmla="*/ 247651 h 354807"/>
                      <a:gd name="connsiteX3-1441" fmla="*/ 603648 w 681038"/>
                      <a:gd name="connsiteY3-1442" fmla="*/ 354807 h 354807"/>
                      <a:gd name="connsiteX4-1443" fmla="*/ 526257 w 681038"/>
                      <a:gd name="connsiteY4-1444" fmla="*/ 247651 h 354807"/>
                      <a:gd name="connsiteX5-1445" fmla="*/ 560891 w 681038"/>
                      <a:gd name="connsiteY5-1446" fmla="*/ 250032 h 354807"/>
                      <a:gd name="connsiteX6-1447" fmla="*/ 335755 w 681038"/>
                      <a:gd name="connsiteY6-1448" fmla="*/ 88106 h 354807"/>
                      <a:gd name="connsiteX7-1449" fmla="*/ 107158 w 681038"/>
                      <a:gd name="connsiteY7-1450" fmla="*/ 171453 h 354807"/>
                      <a:gd name="connsiteX8-1451" fmla="*/ 0 w 681038"/>
                      <a:gd name="connsiteY8-1452" fmla="*/ 169068 h 354807"/>
                      <a:gd name="connsiteX9-1453" fmla="*/ 314322 w 681038"/>
                      <a:gd name="connsiteY9-1454" fmla="*/ 0 h 354807"/>
                      <a:gd name="connsiteX0-1455" fmla="*/ 314322 w 681038"/>
                      <a:gd name="connsiteY0-1456" fmla="*/ 0 h 354807"/>
                      <a:gd name="connsiteX1-1457" fmla="*/ 649390 w 681038"/>
                      <a:gd name="connsiteY1-1458" fmla="*/ 247651 h 354807"/>
                      <a:gd name="connsiteX2-1459" fmla="*/ 681038 w 681038"/>
                      <a:gd name="connsiteY2-1460" fmla="*/ 247651 h 354807"/>
                      <a:gd name="connsiteX3-1461" fmla="*/ 603648 w 681038"/>
                      <a:gd name="connsiteY3-1462" fmla="*/ 354807 h 354807"/>
                      <a:gd name="connsiteX4-1463" fmla="*/ 526257 w 681038"/>
                      <a:gd name="connsiteY4-1464" fmla="*/ 247651 h 354807"/>
                      <a:gd name="connsiteX5-1465" fmla="*/ 560891 w 681038"/>
                      <a:gd name="connsiteY5-1466" fmla="*/ 250032 h 354807"/>
                      <a:gd name="connsiteX6-1467" fmla="*/ 335755 w 681038"/>
                      <a:gd name="connsiteY6-1468" fmla="*/ 88106 h 354807"/>
                      <a:gd name="connsiteX7-1469" fmla="*/ 107158 w 681038"/>
                      <a:gd name="connsiteY7-1470" fmla="*/ 171453 h 354807"/>
                      <a:gd name="connsiteX8-1471" fmla="*/ 0 w 681038"/>
                      <a:gd name="connsiteY8-1472" fmla="*/ 169068 h 354807"/>
                      <a:gd name="connsiteX9-1473" fmla="*/ 314322 w 681038"/>
                      <a:gd name="connsiteY9-1474" fmla="*/ 0 h 354807"/>
                      <a:gd name="connsiteX0-1475" fmla="*/ 314322 w 681038"/>
                      <a:gd name="connsiteY0-1476" fmla="*/ 0 h 354807"/>
                      <a:gd name="connsiteX1-1477" fmla="*/ 649390 w 681038"/>
                      <a:gd name="connsiteY1-1478" fmla="*/ 247651 h 354807"/>
                      <a:gd name="connsiteX2-1479" fmla="*/ 681038 w 681038"/>
                      <a:gd name="connsiteY2-1480" fmla="*/ 247651 h 354807"/>
                      <a:gd name="connsiteX3-1481" fmla="*/ 603648 w 681038"/>
                      <a:gd name="connsiteY3-1482" fmla="*/ 354807 h 354807"/>
                      <a:gd name="connsiteX4-1483" fmla="*/ 526257 w 681038"/>
                      <a:gd name="connsiteY4-1484" fmla="*/ 247651 h 354807"/>
                      <a:gd name="connsiteX5-1485" fmla="*/ 560891 w 681038"/>
                      <a:gd name="connsiteY5-1486" fmla="*/ 250032 h 354807"/>
                      <a:gd name="connsiteX6-1487" fmla="*/ 335755 w 681038"/>
                      <a:gd name="connsiteY6-1488" fmla="*/ 88106 h 354807"/>
                      <a:gd name="connsiteX7-1489" fmla="*/ 107158 w 681038"/>
                      <a:gd name="connsiteY7-1490" fmla="*/ 171453 h 354807"/>
                      <a:gd name="connsiteX8-1491" fmla="*/ 0 w 681038"/>
                      <a:gd name="connsiteY8-1492" fmla="*/ 169068 h 354807"/>
                      <a:gd name="connsiteX9-1493" fmla="*/ 314322 w 681038"/>
                      <a:gd name="connsiteY9-1494" fmla="*/ 0 h 354807"/>
                      <a:gd name="connsiteX0-1495" fmla="*/ 314322 w 681038"/>
                      <a:gd name="connsiteY0-1496" fmla="*/ 0 h 354807"/>
                      <a:gd name="connsiteX1-1497" fmla="*/ 649390 w 681038"/>
                      <a:gd name="connsiteY1-1498" fmla="*/ 247651 h 354807"/>
                      <a:gd name="connsiteX2-1499" fmla="*/ 681038 w 681038"/>
                      <a:gd name="connsiteY2-1500" fmla="*/ 247651 h 354807"/>
                      <a:gd name="connsiteX3-1501" fmla="*/ 603648 w 681038"/>
                      <a:gd name="connsiteY3-1502" fmla="*/ 354807 h 354807"/>
                      <a:gd name="connsiteX4-1503" fmla="*/ 526257 w 681038"/>
                      <a:gd name="connsiteY4-1504" fmla="*/ 247651 h 354807"/>
                      <a:gd name="connsiteX5-1505" fmla="*/ 560891 w 681038"/>
                      <a:gd name="connsiteY5-1506" fmla="*/ 250032 h 354807"/>
                      <a:gd name="connsiteX6-1507" fmla="*/ 335755 w 681038"/>
                      <a:gd name="connsiteY6-1508" fmla="*/ 88106 h 354807"/>
                      <a:gd name="connsiteX7-1509" fmla="*/ 107158 w 681038"/>
                      <a:gd name="connsiteY7-1510" fmla="*/ 171453 h 354807"/>
                      <a:gd name="connsiteX8-1511" fmla="*/ 0 w 681038"/>
                      <a:gd name="connsiteY8-1512" fmla="*/ 169068 h 354807"/>
                      <a:gd name="connsiteX9-1513" fmla="*/ 314322 w 681038"/>
                      <a:gd name="connsiteY9-1514" fmla="*/ 0 h 354807"/>
                      <a:gd name="connsiteX0-1515" fmla="*/ 314322 w 681038"/>
                      <a:gd name="connsiteY0-1516" fmla="*/ 0 h 354807"/>
                      <a:gd name="connsiteX1-1517" fmla="*/ 649390 w 681038"/>
                      <a:gd name="connsiteY1-1518" fmla="*/ 247651 h 354807"/>
                      <a:gd name="connsiteX2-1519" fmla="*/ 681038 w 681038"/>
                      <a:gd name="connsiteY2-1520" fmla="*/ 247651 h 354807"/>
                      <a:gd name="connsiteX3-1521" fmla="*/ 603648 w 681038"/>
                      <a:gd name="connsiteY3-1522" fmla="*/ 354807 h 354807"/>
                      <a:gd name="connsiteX4-1523" fmla="*/ 526257 w 681038"/>
                      <a:gd name="connsiteY4-1524" fmla="*/ 247651 h 354807"/>
                      <a:gd name="connsiteX5-1525" fmla="*/ 560891 w 681038"/>
                      <a:gd name="connsiteY5-1526" fmla="*/ 250032 h 354807"/>
                      <a:gd name="connsiteX6-1527" fmla="*/ 335755 w 681038"/>
                      <a:gd name="connsiteY6-1528" fmla="*/ 88106 h 354807"/>
                      <a:gd name="connsiteX7-1529" fmla="*/ 107158 w 681038"/>
                      <a:gd name="connsiteY7-1530" fmla="*/ 171453 h 354807"/>
                      <a:gd name="connsiteX8-1531" fmla="*/ 0 w 681038"/>
                      <a:gd name="connsiteY8-1532" fmla="*/ 169068 h 354807"/>
                      <a:gd name="connsiteX9-1533" fmla="*/ 314322 w 681038"/>
                      <a:gd name="connsiteY9-1534" fmla="*/ 0 h 354807"/>
                      <a:gd name="connsiteX0-1535" fmla="*/ 314322 w 681038"/>
                      <a:gd name="connsiteY0-1536" fmla="*/ 0 h 354807"/>
                      <a:gd name="connsiteX1-1537" fmla="*/ 649390 w 681038"/>
                      <a:gd name="connsiteY1-1538" fmla="*/ 247651 h 354807"/>
                      <a:gd name="connsiteX2-1539" fmla="*/ 681038 w 681038"/>
                      <a:gd name="connsiteY2-1540" fmla="*/ 247651 h 354807"/>
                      <a:gd name="connsiteX3-1541" fmla="*/ 603648 w 681038"/>
                      <a:gd name="connsiteY3-1542" fmla="*/ 354807 h 354807"/>
                      <a:gd name="connsiteX4-1543" fmla="*/ 526257 w 681038"/>
                      <a:gd name="connsiteY4-1544" fmla="*/ 247651 h 354807"/>
                      <a:gd name="connsiteX5-1545" fmla="*/ 560891 w 681038"/>
                      <a:gd name="connsiteY5-1546" fmla="*/ 250032 h 354807"/>
                      <a:gd name="connsiteX6-1547" fmla="*/ 335755 w 681038"/>
                      <a:gd name="connsiteY6-1548" fmla="*/ 88106 h 354807"/>
                      <a:gd name="connsiteX7-1549" fmla="*/ 107158 w 681038"/>
                      <a:gd name="connsiteY7-1550" fmla="*/ 171453 h 354807"/>
                      <a:gd name="connsiteX8-1551" fmla="*/ 0 w 681038"/>
                      <a:gd name="connsiteY8-1552" fmla="*/ 169068 h 354807"/>
                      <a:gd name="connsiteX9-1553" fmla="*/ 314322 w 681038"/>
                      <a:gd name="connsiteY9-1554" fmla="*/ 0 h 354807"/>
                      <a:gd name="connsiteX0-1555" fmla="*/ 314322 w 681038"/>
                      <a:gd name="connsiteY0-1556" fmla="*/ 0 h 354807"/>
                      <a:gd name="connsiteX1-1557" fmla="*/ 649390 w 681038"/>
                      <a:gd name="connsiteY1-1558" fmla="*/ 247651 h 354807"/>
                      <a:gd name="connsiteX2-1559" fmla="*/ 681038 w 681038"/>
                      <a:gd name="connsiteY2-1560" fmla="*/ 247651 h 354807"/>
                      <a:gd name="connsiteX3-1561" fmla="*/ 603648 w 681038"/>
                      <a:gd name="connsiteY3-1562" fmla="*/ 354807 h 354807"/>
                      <a:gd name="connsiteX4-1563" fmla="*/ 526257 w 681038"/>
                      <a:gd name="connsiteY4-1564" fmla="*/ 247651 h 354807"/>
                      <a:gd name="connsiteX5-1565" fmla="*/ 560891 w 681038"/>
                      <a:gd name="connsiteY5-1566" fmla="*/ 250032 h 354807"/>
                      <a:gd name="connsiteX6-1567" fmla="*/ 335755 w 681038"/>
                      <a:gd name="connsiteY6-1568" fmla="*/ 88106 h 354807"/>
                      <a:gd name="connsiteX7-1569" fmla="*/ 107158 w 681038"/>
                      <a:gd name="connsiteY7-1570" fmla="*/ 171453 h 354807"/>
                      <a:gd name="connsiteX8-1571" fmla="*/ 0 w 681038"/>
                      <a:gd name="connsiteY8-1572" fmla="*/ 169068 h 354807"/>
                      <a:gd name="connsiteX9-1573" fmla="*/ 314322 w 681038"/>
                      <a:gd name="connsiteY9-1574" fmla="*/ 0 h 35480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184266" y="4075228"/>
                  <a:ext cx="280704" cy="391088"/>
                  <a:chOff x="5184266" y="4075228"/>
                  <a:chExt cx="280704" cy="391088"/>
                </a:xfrm>
                <a:grpFill/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5218687" y="4075228"/>
                    <a:ext cx="246283" cy="391088"/>
                  </a:xfrm>
                  <a:custGeom>
                    <a:avLst/>
                    <a:gdLst>
                      <a:gd name="connsiteX0" fmla="*/ 189135 w 246283"/>
                      <a:gd name="connsiteY0" fmla="*/ 0 h 391088"/>
                      <a:gd name="connsiteX1" fmla="*/ 227252 w 246283"/>
                      <a:gd name="connsiteY1" fmla="*/ 3973 h 391088"/>
                      <a:gd name="connsiteX2" fmla="*/ 246283 w 246283"/>
                      <a:gd name="connsiteY2" fmla="*/ 10081 h 391088"/>
                      <a:gd name="connsiteX3" fmla="*/ 246283 w 246283"/>
                      <a:gd name="connsiteY3" fmla="*/ 81657 h 391088"/>
                      <a:gd name="connsiteX4" fmla="*/ 198659 w 246283"/>
                      <a:gd name="connsiteY4" fmla="*/ 72294 h 391088"/>
                      <a:gd name="connsiteX5" fmla="*/ 72454 w 246283"/>
                      <a:gd name="connsiteY5" fmla="*/ 195192 h 391088"/>
                      <a:gd name="connsiteX6" fmla="*/ 198659 w 246283"/>
                      <a:gd name="connsiteY6" fmla="*/ 318090 h 391088"/>
                      <a:gd name="connsiteX7" fmla="*/ 246283 w 246283"/>
                      <a:gd name="connsiteY7" fmla="*/ 308727 h 391088"/>
                      <a:gd name="connsiteX8" fmla="*/ 246283 w 246283"/>
                      <a:gd name="connsiteY8" fmla="*/ 381008 h 391088"/>
                      <a:gd name="connsiteX9" fmla="*/ 227252 w 246283"/>
                      <a:gd name="connsiteY9" fmla="*/ 387115 h 391088"/>
                      <a:gd name="connsiteX10" fmla="*/ 189135 w 246283"/>
                      <a:gd name="connsiteY10" fmla="*/ 391088 h 391088"/>
                      <a:gd name="connsiteX11" fmla="*/ 0 w 246283"/>
                      <a:gd name="connsiteY11" fmla="*/ 195544 h 391088"/>
                      <a:gd name="connsiteX12" fmla="*/ 189135 w 246283"/>
                      <a:gd name="connsiteY12" fmla="*/ 0 h 391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6283" h="391088">
                        <a:moveTo>
                          <a:pt x="189135" y="0"/>
                        </a:moveTo>
                        <a:cubicBezTo>
                          <a:pt x="202192" y="0"/>
                          <a:pt x="214940" y="1368"/>
                          <a:pt x="227252" y="3973"/>
                        </a:cubicBezTo>
                        <a:lnTo>
                          <a:pt x="246283" y="10081"/>
                        </a:lnTo>
                        <a:lnTo>
                          <a:pt x="246283" y="81657"/>
                        </a:lnTo>
                        <a:lnTo>
                          <a:pt x="198659" y="72294"/>
                        </a:lnTo>
                        <a:cubicBezTo>
                          <a:pt x="128958" y="72294"/>
                          <a:pt x="72454" y="127317"/>
                          <a:pt x="72454" y="195192"/>
                        </a:cubicBezTo>
                        <a:cubicBezTo>
                          <a:pt x="72454" y="263067"/>
                          <a:pt x="128958" y="318090"/>
                          <a:pt x="198659" y="318090"/>
                        </a:cubicBezTo>
                        <a:lnTo>
                          <a:pt x="246283" y="308727"/>
                        </a:lnTo>
                        <a:lnTo>
                          <a:pt x="246283" y="381008"/>
                        </a:lnTo>
                        <a:lnTo>
                          <a:pt x="227252" y="387115"/>
                        </a:lnTo>
                        <a:cubicBezTo>
                          <a:pt x="214940" y="389720"/>
                          <a:pt x="202192" y="391088"/>
                          <a:pt x="189135" y="391088"/>
                        </a:cubicBezTo>
                        <a:cubicBezTo>
                          <a:pt x="84679" y="391088"/>
                          <a:pt x="0" y="303540"/>
                          <a:pt x="0" y="195544"/>
                        </a:cubicBezTo>
                        <a:cubicBezTo>
                          <a:pt x="0" y="87548"/>
                          <a:pt x="84679" y="0"/>
                          <a:pt x="189135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5186818" y="4285205"/>
                    <a:ext cx="168443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5184266" y="4223293"/>
                    <a:ext cx="173546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40" name="Group 39"/>
            <p:cNvGrpSpPr/>
            <p:nvPr/>
          </p:nvGrpSpPr>
          <p:grpSpPr>
            <a:xfrm>
              <a:off x="2540966" y="578580"/>
              <a:ext cx="659434" cy="923308"/>
              <a:chOff x="2540966" y="578580"/>
              <a:chExt cx="659434" cy="92330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40966" y="578580"/>
                <a:ext cx="659434" cy="923308"/>
                <a:chOff x="1285782" y="1954531"/>
                <a:chExt cx="2448018" cy="342759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906" y="754077"/>
                <a:ext cx="316744" cy="300228"/>
                <a:chOff x="1585915" y="3902869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1" name="Freeform 110"/>
                <p:cNvSpPr/>
                <p:nvPr/>
              </p:nvSpPr>
              <p:spPr>
                <a:xfrm>
                  <a:off x="1609726" y="3902869"/>
                  <a:ext cx="752475" cy="473869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-1" fmla="*/ 350041 w 752475"/>
                    <a:gd name="connsiteY0-2" fmla="*/ 0 h 473869"/>
                    <a:gd name="connsiteX1-3" fmla="*/ 705979 w 752475"/>
                    <a:gd name="connsiteY1-4" fmla="*/ 274644 h 473869"/>
                    <a:gd name="connsiteX2-5" fmla="*/ 720827 w 752475"/>
                    <a:gd name="connsiteY2-6" fmla="*/ 366713 h 473869"/>
                    <a:gd name="connsiteX3-7" fmla="*/ 752475 w 752475"/>
                    <a:gd name="connsiteY3-8" fmla="*/ 366713 h 473869"/>
                    <a:gd name="connsiteX4-9" fmla="*/ 675085 w 752475"/>
                    <a:gd name="connsiteY4-10" fmla="*/ 473869 h 473869"/>
                    <a:gd name="connsiteX5-11" fmla="*/ 597694 w 752475"/>
                    <a:gd name="connsiteY5-12" fmla="*/ 366713 h 473869"/>
                    <a:gd name="connsiteX6-13" fmla="*/ 637090 w 752475"/>
                    <a:gd name="connsiteY6-14" fmla="*/ 366713 h 473869"/>
                    <a:gd name="connsiteX7-15" fmla="*/ 635161 w 752475"/>
                    <a:gd name="connsiteY7-16" fmla="*/ 338362 h 473869"/>
                    <a:gd name="connsiteX8-17" fmla="*/ 395286 w 752475"/>
                    <a:gd name="connsiteY8-18" fmla="*/ 88106 h 473869"/>
                    <a:gd name="connsiteX9-19" fmla="*/ 90486 w 752475"/>
                    <a:gd name="connsiteY9-20" fmla="*/ 269083 h 473869"/>
                    <a:gd name="connsiteX10-21" fmla="*/ 0 w 752475"/>
                    <a:gd name="connsiteY10-22" fmla="*/ 271462 h 473869"/>
                    <a:gd name="connsiteX11-23" fmla="*/ 350041 w 752475"/>
                    <a:gd name="connsiteY11-24" fmla="*/ 0 h 4738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</a:cxnLst>
                  <a:rect l="l" t="t" r="r" b="b"/>
                  <a:pathLst>
                    <a:path w="752475" h="473869">
                      <a:moveTo>
                        <a:pt x="350041" y="0"/>
                      </a:moveTo>
                      <a:cubicBezTo>
                        <a:pt x="451542" y="793"/>
                        <a:pt x="644611" y="43930"/>
                        <a:pt x="705979" y="274644"/>
                      </a:cubicBezTo>
                      <a:lnTo>
                        <a:pt x="720827" y="366713"/>
                      </a:lnTo>
                      <a:lnTo>
                        <a:pt x="752475" y="366713"/>
                      </a:lnTo>
                      <a:lnTo>
                        <a:pt x="675085" y="473869"/>
                      </a:lnTo>
                      <a:lnTo>
                        <a:pt x="597694" y="366713"/>
                      </a:lnTo>
                      <a:lnTo>
                        <a:pt x="637090" y="366713"/>
                      </a:lnTo>
                      <a:lnTo>
                        <a:pt x="635161" y="338362"/>
                      </a:lnTo>
                      <a:cubicBezTo>
                        <a:pt x="625524" y="264320"/>
                        <a:pt x="578046" y="127993"/>
                        <a:pt x="395286" y="88106"/>
                      </a:cubicBezTo>
                      <a:cubicBezTo>
                        <a:pt x="168274" y="70644"/>
                        <a:pt x="107949" y="231777"/>
                        <a:pt x="90486" y="269083"/>
                      </a:cubicBezTo>
                      <a:lnTo>
                        <a:pt x="0" y="271462"/>
                      </a:lnTo>
                      <a:cubicBezTo>
                        <a:pt x="33338" y="178594"/>
                        <a:pt x="107153" y="14287"/>
                        <a:pt x="35004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0800000">
                  <a:off x="1585915" y="4283868"/>
                  <a:ext cx="681038" cy="354807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-1" fmla="*/ 350041 w 752475"/>
                    <a:gd name="connsiteY0-2" fmla="*/ 0 h 473869"/>
                    <a:gd name="connsiteX1-3" fmla="*/ 705979 w 752475"/>
                    <a:gd name="connsiteY1-4" fmla="*/ 274644 h 473869"/>
                    <a:gd name="connsiteX2-5" fmla="*/ 720827 w 752475"/>
                    <a:gd name="connsiteY2-6" fmla="*/ 366713 h 473869"/>
                    <a:gd name="connsiteX3-7" fmla="*/ 752475 w 752475"/>
                    <a:gd name="connsiteY3-8" fmla="*/ 366713 h 473869"/>
                    <a:gd name="connsiteX4-9" fmla="*/ 675085 w 752475"/>
                    <a:gd name="connsiteY4-10" fmla="*/ 473869 h 473869"/>
                    <a:gd name="connsiteX5-11" fmla="*/ 597694 w 752475"/>
                    <a:gd name="connsiteY5-12" fmla="*/ 366713 h 473869"/>
                    <a:gd name="connsiteX6-13" fmla="*/ 637090 w 752475"/>
                    <a:gd name="connsiteY6-14" fmla="*/ 366713 h 473869"/>
                    <a:gd name="connsiteX7-15" fmla="*/ 635161 w 752475"/>
                    <a:gd name="connsiteY7-16" fmla="*/ 338362 h 473869"/>
                    <a:gd name="connsiteX8-17" fmla="*/ 402430 w 752475"/>
                    <a:gd name="connsiteY8-18" fmla="*/ 200025 h 473869"/>
                    <a:gd name="connsiteX9-19" fmla="*/ 90486 w 752475"/>
                    <a:gd name="connsiteY9-20" fmla="*/ 269083 h 473869"/>
                    <a:gd name="connsiteX10-21" fmla="*/ 0 w 752475"/>
                    <a:gd name="connsiteY10-22" fmla="*/ 271462 h 473869"/>
                    <a:gd name="connsiteX11-23" fmla="*/ 350041 w 752475"/>
                    <a:gd name="connsiteY11-24" fmla="*/ 0 h 473869"/>
                    <a:gd name="connsiteX0-25" fmla="*/ 373854 w 752475"/>
                    <a:gd name="connsiteY0-26" fmla="*/ 7669 h 367238"/>
                    <a:gd name="connsiteX1-27" fmla="*/ 705979 w 752475"/>
                    <a:gd name="connsiteY1-28" fmla="*/ 168013 h 367238"/>
                    <a:gd name="connsiteX2-29" fmla="*/ 720827 w 752475"/>
                    <a:gd name="connsiteY2-30" fmla="*/ 260082 h 367238"/>
                    <a:gd name="connsiteX3-31" fmla="*/ 752475 w 752475"/>
                    <a:gd name="connsiteY3-32" fmla="*/ 260082 h 367238"/>
                    <a:gd name="connsiteX4-33" fmla="*/ 675085 w 752475"/>
                    <a:gd name="connsiteY4-34" fmla="*/ 367238 h 367238"/>
                    <a:gd name="connsiteX5-35" fmla="*/ 597694 w 752475"/>
                    <a:gd name="connsiteY5-36" fmla="*/ 260082 h 367238"/>
                    <a:gd name="connsiteX6-37" fmla="*/ 637090 w 752475"/>
                    <a:gd name="connsiteY6-38" fmla="*/ 260082 h 367238"/>
                    <a:gd name="connsiteX7-39" fmla="*/ 635161 w 752475"/>
                    <a:gd name="connsiteY7-40" fmla="*/ 231731 h 367238"/>
                    <a:gd name="connsiteX8-41" fmla="*/ 402430 w 752475"/>
                    <a:gd name="connsiteY8-42" fmla="*/ 93394 h 367238"/>
                    <a:gd name="connsiteX9-43" fmla="*/ 90486 w 752475"/>
                    <a:gd name="connsiteY9-44" fmla="*/ 162452 h 367238"/>
                    <a:gd name="connsiteX10-45" fmla="*/ 0 w 752475"/>
                    <a:gd name="connsiteY10-46" fmla="*/ 164831 h 367238"/>
                    <a:gd name="connsiteX11-47" fmla="*/ 373854 w 752475"/>
                    <a:gd name="connsiteY11-48" fmla="*/ 7669 h 367238"/>
                    <a:gd name="connsiteX0-49" fmla="*/ 373854 w 752475"/>
                    <a:gd name="connsiteY0-50" fmla="*/ 7669 h 367238"/>
                    <a:gd name="connsiteX1-51" fmla="*/ 705979 w 752475"/>
                    <a:gd name="connsiteY1-52" fmla="*/ 168013 h 367238"/>
                    <a:gd name="connsiteX2-53" fmla="*/ 720827 w 752475"/>
                    <a:gd name="connsiteY2-54" fmla="*/ 260082 h 367238"/>
                    <a:gd name="connsiteX3-55" fmla="*/ 752475 w 752475"/>
                    <a:gd name="connsiteY3-56" fmla="*/ 260082 h 367238"/>
                    <a:gd name="connsiteX4-57" fmla="*/ 675085 w 752475"/>
                    <a:gd name="connsiteY4-58" fmla="*/ 367238 h 367238"/>
                    <a:gd name="connsiteX5-59" fmla="*/ 597694 w 752475"/>
                    <a:gd name="connsiteY5-60" fmla="*/ 260082 h 367238"/>
                    <a:gd name="connsiteX6-61" fmla="*/ 637090 w 752475"/>
                    <a:gd name="connsiteY6-62" fmla="*/ 260082 h 367238"/>
                    <a:gd name="connsiteX7-63" fmla="*/ 635161 w 752475"/>
                    <a:gd name="connsiteY7-64" fmla="*/ 231731 h 367238"/>
                    <a:gd name="connsiteX8-65" fmla="*/ 402430 w 752475"/>
                    <a:gd name="connsiteY8-66" fmla="*/ 93394 h 367238"/>
                    <a:gd name="connsiteX9-67" fmla="*/ 169068 w 752475"/>
                    <a:gd name="connsiteY9-68" fmla="*/ 176740 h 367238"/>
                    <a:gd name="connsiteX10-69" fmla="*/ 0 w 752475"/>
                    <a:gd name="connsiteY10-70" fmla="*/ 164831 h 367238"/>
                    <a:gd name="connsiteX11-71" fmla="*/ 373854 w 752475"/>
                    <a:gd name="connsiteY11-72" fmla="*/ 7669 h 367238"/>
                    <a:gd name="connsiteX0-73" fmla="*/ 292892 w 671513"/>
                    <a:gd name="connsiteY0-74" fmla="*/ 7669 h 367238"/>
                    <a:gd name="connsiteX1-75" fmla="*/ 625017 w 671513"/>
                    <a:gd name="connsiteY1-76" fmla="*/ 168013 h 367238"/>
                    <a:gd name="connsiteX2-77" fmla="*/ 639865 w 671513"/>
                    <a:gd name="connsiteY2-78" fmla="*/ 260082 h 367238"/>
                    <a:gd name="connsiteX3-79" fmla="*/ 671513 w 671513"/>
                    <a:gd name="connsiteY3-80" fmla="*/ 260082 h 367238"/>
                    <a:gd name="connsiteX4-81" fmla="*/ 594123 w 671513"/>
                    <a:gd name="connsiteY4-82" fmla="*/ 367238 h 367238"/>
                    <a:gd name="connsiteX5-83" fmla="*/ 516732 w 671513"/>
                    <a:gd name="connsiteY5-84" fmla="*/ 260082 h 367238"/>
                    <a:gd name="connsiteX6-85" fmla="*/ 556128 w 671513"/>
                    <a:gd name="connsiteY6-86" fmla="*/ 260082 h 367238"/>
                    <a:gd name="connsiteX7-87" fmla="*/ 554199 w 671513"/>
                    <a:gd name="connsiteY7-88" fmla="*/ 231731 h 367238"/>
                    <a:gd name="connsiteX8-89" fmla="*/ 321468 w 671513"/>
                    <a:gd name="connsiteY8-90" fmla="*/ 93394 h 367238"/>
                    <a:gd name="connsiteX9-91" fmla="*/ 88106 w 671513"/>
                    <a:gd name="connsiteY9-92" fmla="*/ 176740 h 367238"/>
                    <a:gd name="connsiteX10-93" fmla="*/ 0 w 671513"/>
                    <a:gd name="connsiteY10-94" fmla="*/ 171975 h 367238"/>
                    <a:gd name="connsiteX11-95" fmla="*/ 292892 w 671513"/>
                    <a:gd name="connsiteY11-96" fmla="*/ 7669 h 367238"/>
                    <a:gd name="connsiteX0-97" fmla="*/ 292892 w 671513"/>
                    <a:gd name="connsiteY0-98" fmla="*/ 7669 h 367238"/>
                    <a:gd name="connsiteX1-99" fmla="*/ 625017 w 671513"/>
                    <a:gd name="connsiteY1-100" fmla="*/ 168013 h 367238"/>
                    <a:gd name="connsiteX2-101" fmla="*/ 639865 w 671513"/>
                    <a:gd name="connsiteY2-102" fmla="*/ 260082 h 367238"/>
                    <a:gd name="connsiteX3-103" fmla="*/ 671513 w 671513"/>
                    <a:gd name="connsiteY3-104" fmla="*/ 260082 h 367238"/>
                    <a:gd name="connsiteX4-105" fmla="*/ 594123 w 671513"/>
                    <a:gd name="connsiteY4-106" fmla="*/ 367238 h 367238"/>
                    <a:gd name="connsiteX5-107" fmla="*/ 516732 w 671513"/>
                    <a:gd name="connsiteY5-108" fmla="*/ 260082 h 367238"/>
                    <a:gd name="connsiteX6-109" fmla="*/ 556128 w 671513"/>
                    <a:gd name="connsiteY6-110" fmla="*/ 260082 h 367238"/>
                    <a:gd name="connsiteX7-111" fmla="*/ 554199 w 671513"/>
                    <a:gd name="connsiteY7-112" fmla="*/ 231731 h 367238"/>
                    <a:gd name="connsiteX8-113" fmla="*/ 321468 w 671513"/>
                    <a:gd name="connsiteY8-114" fmla="*/ 93394 h 367238"/>
                    <a:gd name="connsiteX9-115" fmla="*/ 88106 w 671513"/>
                    <a:gd name="connsiteY9-116" fmla="*/ 176740 h 367238"/>
                    <a:gd name="connsiteX10-117" fmla="*/ 0 w 671513"/>
                    <a:gd name="connsiteY10-118" fmla="*/ 171975 h 367238"/>
                    <a:gd name="connsiteX11-119" fmla="*/ 292892 w 671513"/>
                    <a:gd name="connsiteY11-120" fmla="*/ 7669 h 367238"/>
                    <a:gd name="connsiteX0-121" fmla="*/ 292892 w 671513"/>
                    <a:gd name="connsiteY0-122" fmla="*/ 7669 h 367238"/>
                    <a:gd name="connsiteX1-123" fmla="*/ 625017 w 671513"/>
                    <a:gd name="connsiteY1-124" fmla="*/ 168013 h 367238"/>
                    <a:gd name="connsiteX2-125" fmla="*/ 639865 w 671513"/>
                    <a:gd name="connsiteY2-126" fmla="*/ 260082 h 367238"/>
                    <a:gd name="connsiteX3-127" fmla="*/ 671513 w 671513"/>
                    <a:gd name="connsiteY3-128" fmla="*/ 260082 h 367238"/>
                    <a:gd name="connsiteX4-129" fmla="*/ 594123 w 671513"/>
                    <a:gd name="connsiteY4-130" fmla="*/ 367238 h 367238"/>
                    <a:gd name="connsiteX5-131" fmla="*/ 516732 w 671513"/>
                    <a:gd name="connsiteY5-132" fmla="*/ 260082 h 367238"/>
                    <a:gd name="connsiteX6-133" fmla="*/ 556128 w 671513"/>
                    <a:gd name="connsiteY6-134" fmla="*/ 260082 h 367238"/>
                    <a:gd name="connsiteX7-135" fmla="*/ 554199 w 671513"/>
                    <a:gd name="connsiteY7-136" fmla="*/ 231731 h 367238"/>
                    <a:gd name="connsiteX8-137" fmla="*/ 321468 w 671513"/>
                    <a:gd name="connsiteY8-138" fmla="*/ 93394 h 367238"/>
                    <a:gd name="connsiteX9-139" fmla="*/ 88106 w 671513"/>
                    <a:gd name="connsiteY9-140" fmla="*/ 176740 h 367238"/>
                    <a:gd name="connsiteX10-141" fmla="*/ 0 w 671513"/>
                    <a:gd name="connsiteY10-142" fmla="*/ 171975 h 367238"/>
                    <a:gd name="connsiteX11-143" fmla="*/ 292892 w 671513"/>
                    <a:gd name="connsiteY11-144" fmla="*/ 7669 h 367238"/>
                    <a:gd name="connsiteX0-145" fmla="*/ 292892 w 671513"/>
                    <a:gd name="connsiteY0-146" fmla="*/ 0 h 359569"/>
                    <a:gd name="connsiteX1-147" fmla="*/ 625017 w 671513"/>
                    <a:gd name="connsiteY1-148" fmla="*/ 160344 h 359569"/>
                    <a:gd name="connsiteX2-149" fmla="*/ 639865 w 671513"/>
                    <a:gd name="connsiteY2-150" fmla="*/ 252413 h 359569"/>
                    <a:gd name="connsiteX3-151" fmla="*/ 671513 w 671513"/>
                    <a:gd name="connsiteY3-152" fmla="*/ 252413 h 359569"/>
                    <a:gd name="connsiteX4-153" fmla="*/ 594123 w 671513"/>
                    <a:gd name="connsiteY4-154" fmla="*/ 359569 h 359569"/>
                    <a:gd name="connsiteX5-155" fmla="*/ 516732 w 671513"/>
                    <a:gd name="connsiteY5-156" fmla="*/ 252413 h 359569"/>
                    <a:gd name="connsiteX6-157" fmla="*/ 556128 w 671513"/>
                    <a:gd name="connsiteY6-158" fmla="*/ 252413 h 359569"/>
                    <a:gd name="connsiteX7-159" fmla="*/ 554199 w 671513"/>
                    <a:gd name="connsiteY7-160" fmla="*/ 224062 h 359569"/>
                    <a:gd name="connsiteX8-161" fmla="*/ 321468 w 671513"/>
                    <a:gd name="connsiteY8-162" fmla="*/ 85725 h 359569"/>
                    <a:gd name="connsiteX9-163" fmla="*/ 88106 w 671513"/>
                    <a:gd name="connsiteY9-164" fmla="*/ 169071 h 359569"/>
                    <a:gd name="connsiteX10-165" fmla="*/ 0 w 671513"/>
                    <a:gd name="connsiteY10-166" fmla="*/ 164306 h 359569"/>
                    <a:gd name="connsiteX11-167" fmla="*/ 292892 w 671513"/>
                    <a:gd name="connsiteY11-168" fmla="*/ 0 h 359569"/>
                    <a:gd name="connsiteX0-169" fmla="*/ 292892 w 671513"/>
                    <a:gd name="connsiteY0-170" fmla="*/ 0 h 359569"/>
                    <a:gd name="connsiteX1-171" fmla="*/ 608348 w 671513"/>
                    <a:gd name="connsiteY1-172" fmla="*/ 179394 h 359569"/>
                    <a:gd name="connsiteX2-173" fmla="*/ 639865 w 671513"/>
                    <a:gd name="connsiteY2-174" fmla="*/ 252413 h 359569"/>
                    <a:gd name="connsiteX3-175" fmla="*/ 671513 w 671513"/>
                    <a:gd name="connsiteY3-176" fmla="*/ 252413 h 359569"/>
                    <a:gd name="connsiteX4-177" fmla="*/ 594123 w 671513"/>
                    <a:gd name="connsiteY4-178" fmla="*/ 359569 h 359569"/>
                    <a:gd name="connsiteX5-179" fmla="*/ 516732 w 671513"/>
                    <a:gd name="connsiteY5-180" fmla="*/ 252413 h 359569"/>
                    <a:gd name="connsiteX6-181" fmla="*/ 556128 w 671513"/>
                    <a:gd name="connsiteY6-182" fmla="*/ 252413 h 359569"/>
                    <a:gd name="connsiteX7-183" fmla="*/ 554199 w 671513"/>
                    <a:gd name="connsiteY7-184" fmla="*/ 224062 h 359569"/>
                    <a:gd name="connsiteX8-185" fmla="*/ 321468 w 671513"/>
                    <a:gd name="connsiteY8-186" fmla="*/ 85725 h 359569"/>
                    <a:gd name="connsiteX9-187" fmla="*/ 88106 w 671513"/>
                    <a:gd name="connsiteY9-188" fmla="*/ 169071 h 359569"/>
                    <a:gd name="connsiteX10-189" fmla="*/ 0 w 671513"/>
                    <a:gd name="connsiteY10-190" fmla="*/ 164306 h 359569"/>
                    <a:gd name="connsiteX11-191" fmla="*/ 292892 w 671513"/>
                    <a:gd name="connsiteY11-192" fmla="*/ 0 h 359569"/>
                    <a:gd name="connsiteX0-193" fmla="*/ 292892 w 671513"/>
                    <a:gd name="connsiteY0-194" fmla="*/ 0 h 359569"/>
                    <a:gd name="connsiteX1-195" fmla="*/ 608348 w 671513"/>
                    <a:gd name="connsiteY1-196" fmla="*/ 179394 h 359569"/>
                    <a:gd name="connsiteX2-197" fmla="*/ 639865 w 671513"/>
                    <a:gd name="connsiteY2-198" fmla="*/ 252413 h 359569"/>
                    <a:gd name="connsiteX3-199" fmla="*/ 671513 w 671513"/>
                    <a:gd name="connsiteY3-200" fmla="*/ 252413 h 359569"/>
                    <a:gd name="connsiteX4-201" fmla="*/ 594123 w 671513"/>
                    <a:gd name="connsiteY4-202" fmla="*/ 359569 h 359569"/>
                    <a:gd name="connsiteX5-203" fmla="*/ 516732 w 671513"/>
                    <a:gd name="connsiteY5-204" fmla="*/ 252413 h 359569"/>
                    <a:gd name="connsiteX6-205" fmla="*/ 556128 w 671513"/>
                    <a:gd name="connsiteY6-206" fmla="*/ 252413 h 359569"/>
                    <a:gd name="connsiteX7-207" fmla="*/ 554199 w 671513"/>
                    <a:gd name="connsiteY7-208" fmla="*/ 224062 h 359569"/>
                    <a:gd name="connsiteX8-209" fmla="*/ 321468 w 671513"/>
                    <a:gd name="connsiteY8-210" fmla="*/ 85725 h 359569"/>
                    <a:gd name="connsiteX9-211" fmla="*/ 88106 w 671513"/>
                    <a:gd name="connsiteY9-212" fmla="*/ 169071 h 359569"/>
                    <a:gd name="connsiteX10-213" fmla="*/ 0 w 671513"/>
                    <a:gd name="connsiteY10-214" fmla="*/ 164306 h 359569"/>
                    <a:gd name="connsiteX11-215" fmla="*/ 292892 w 671513"/>
                    <a:gd name="connsiteY11-216" fmla="*/ 0 h 359569"/>
                    <a:gd name="connsiteX0-217" fmla="*/ 292892 w 671513"/>
                    <a:gd name="connsiteY0-218" fmla="*/ 0 h 359569"/>
                    <a:gd name="connsiteX1-219" fmla="*/ 608348 w 671513"/>
                    <a:gd name="connsiteY1-220" fmla="*/ 179394 h 359569"/>
                    <a:gd name="connsiteX2-221" fmla="*/ 639865 w 671513"/>
                    <a:gd name="connsiteY2-222" fmla="*/ 252413 h 359569"/>
                    <a:gd name="connsiteX3-223" fmla="*/ 671513 w 671513"/>
                    <a:gd name="connsiteY3-224" fmla="*/ 252413 h 359569"/>
                    <a:gd name="connsiteX4-225" fmla="*/ 594123 w 671513"/>
                    <a:gd name="connsiteY4-226" fmla="*/ 359569 h 359569"/>
                    <a:gd name="connsiteX5-227" fmla="*/ 516732 w 671513"/>
                    <a:gd name="connsiteY5-228" fmla="*/ 252413 h 359569"/>
                    <a:gd name="connsiteX6-229" fmla="*/ 556128 w 671513"/>
                    <a:gd name="connsiteY6-230" fmla="*/ 252413 h 359569"/>
                    <a:gd name="connsiteX7-231" fmla="*/ 321468 w 671513"/>
                    <a:gd name="connsiteY7-232" fmla="*/ 85725 h 359569"/>
                    <a:gd name="connsiteX8-233" fmla="*/ 88106 w 671513"/>
                    <a:gd name="connsiteY8-234" fmla="*/ 169071 h 359569"/>
                    <a:gd name="connsiteX9-235" fmla="*/ 0 w 671513"/>
                    <a:gd name="connsiteY9-236" fmla="*/ 164306 h 359569"/>
                    <a:gd name="connsiteX10-237" fmla="*/ 292892 w 671513"/>
                    <a:gd name="connsiteY10-238" fmla="*/ 0 h 359569"/>
                    <a:gd name="connsiteX0-239" fmla="*/ 292892 w 671513"/>
                    <a:gd name="connsiteY0-240" fmla="*/ 0 h 359569"/>
                    <a:gd name="connsiteX1-241" fmla="*/ 608348 w 671513"/>
                    <a:gd name="connsiteY1-242" fmla="*/ 179394 h 359569"/>
                    <a:gd name="connsiteX2-243" fmla="*/ 639865 w 671513"/>
                    <a:gd name="connsiteY2-244" fmla="*/ 252413 h 359569"/>
                    <a:gd name="connsiteX3-245" fmla="*/ 671513 w 671513"/>
                    <a:gd name="connsiteY3-246" fmla="*/ 252413 h 359569"/>
                    <a:gd name="connsiteX4-247" fmla="*/ 594123 w 671513"/>
                    <a:gd name="connsiteY4-248" fmla="*/ 359569 h 359569"/>
                    <a:gd name="connsiteX5-249" fmla="*/ 516732 w 671513"/>
                    <a:gd name="connsiteY5-250" fmla="*/ 252413 h 359569"/>
                    <a:gd name="connsiteX6-251" fmla="*/ 556128 w 671513"/>
                    <a:gd name="connsiteY6-252" fmla="*/ 252413 h 359569"/>
                    <a:gd name="connsiteX7-253" fmla="*/ 321468 w 671513"/>
                    <a:gd name="connsiteY7-254" fmla="*/ 85725 h 359569"/>
                    <a:gd name="connsiteX8-255" fmla="*/ 88106 w 671513"/>
                    <a:gd name="connsiteY8-256" fmla="*/ 169071 h 359569"/>
                    <a:gd name="connsiteX9-257" fmla="*/ 0 w 671513"/>
                    <a:gd name="connsiteY9-258" fmla="*/ 164306 h 359569"/>
                    <a:gd name="connsiteX10-259" fmla="*/ 292892 w 671513"/>
                    <a:gd name="connsiteY10-260" fmla="*/ 0 h 359569"/>
                    <a:gd name="connsiteX0-261" fmla="*/ 292892 w 671513"/>
                    <a:gd name="connsiteY0-262" fmla="*/ 0 h 359569"/>
                    <a:gd name="connsiteX1-263" fmla="*/ 608348 w 671513"/>
                    <a:gd name="connsiteY1-264" fmla="*/ 179394 h 359569"/>
                    <a:gd name="connsiteX2-265" fmla="*/ 639865 w 671513"/>
                    <a:gd name="connsiteY2-266" fmla="*/ 252413 h 359569"/>
                    <a:gd name="connsiteX3-267" fmla="*/ 671513 w 671513"/>
                    <a:gd name="connsiteY3-268" fmla="*/ 252413 h 359569"/>
                    <a:gd name="connsiteX4-269" fmla="*/ 594123 w 671513"/>
                    <a:gd name="connsiteY4-270" fmla="*/ 359569 h 359569"/>
                    <a:gd name="connsiteX5-271" fmla="*/ 516732 w 671513"/>
                    <a:gd name="connsiteY5-272" fmla="*/ 252413 h 359569"/>
                    <a:gd name="connsiteX6-273" fmla="*/ 556128 w 671513"/>
                    <a:gd name="connsiteY6-274" fmla="*/ 252413 h 359569"/>
                    <a:gd name="connsiteX7-275" fmla="*/ 321468 w 671513"/>
                    <a:gd name="connsiteY7-276" fmla="*/ 85725 h 359569"/>
                    <a:gd name="connsiteX8-277" fmla="*/ 88106 w 671513"/>
                    <a:gd name="connsiteY8-278" fmla="*/ 169071 h 359569"/>
                    <a:gd name="connsiteX9-279" fmla="*/ 0 w 671513"/>
                    <a:gd name="connsiteY9-280" fmla="*/ 164306 h 359569"/>
                    <a:gd name="connsiteX10-281" fmla="*/ 292892 w 671513"/>
                    <a:gd name="connsiteY10-282" fmla="*/ 0 h 359569"/>
                    <a:gd name="connsiteX0-283" fmla="*/ 292892 w 671513"/>
                    <a:gd name="connsiteY0-284" fmla="*/ 0 h 359569"/>
                    <a:gd name="connsiteX1-285" fmla="*/ 608348 w 671513"/>
                    <a:gd name="connsiteY1-286" fmla="*/ 179394 h 359569"/>
                    <a:gd name="connsiteX2-287" fmla="*/ 639865 w 671513"/>
                    <a:gd name="connsiteY2-288" fmla="*/ 252413 h 359569"/>
                    <a:gd name="connsiteX3-289" fmla="*/ 671513 w 671513"/>
                    <a:gd name="connsiteY3-290" fmla="*/ 252413 h 359569"/>
                    <a:gd name="connsiteX4-291" fmla="*/ 594123 w 671513"/>
                    <a:gd name="connsiteY4-292" fmla="*/ 359569 h 359569"/>
                    <a:gd name="connsiteX5-293" fmla="*/ 516732 w 671513"/>
                    <a:gd name="connsiteY5-294" fmla="*/ 252413 h 359569"/>
                    <a:gd name="connsiteX6-295" fmla="*/ 556128 w 671513"/>
                    <a:gd name="connsiteY6-296" fmla="*/ 252413 h 359569"/>
                    <a:gd name="connsiteX7-297" fmla="*/ 321468 w 671513"/>
                    <a:gd name="connsiteY7-298" fmla="*/ 85725 h 359569"/>
                    <a:gd name="connsiteX8-299" fmla="*/ 88106 w 671513"/>
                    <a:gd name="connsiteY8-300" fmla="*/ 169071 h 359569"/>
                    <a:gd name="connsiteX9-301" fmla="*/ 0 w 671513"/>
                    <a:gd name="connsiteY9-302" fmla="*/ 164306 h 359569"/>
                    <a:gd name="connsiteX10-303" fmla="*/ 292892 w 671513"/>
                    <a:gd name="connsiteY10-304" fmla="*/ 0 h 359569"/>
                    <a:gd name="connsiteX0-305" fmla="*/ 292892 w 671513"/>
                    <a:gd name="connsiteY0-306" fmla="*/ 0 h 359569"/>
                    <a:gd name="connsiteX1-307" fmla="*/ 608348 w 671513"/>
                    <a:gd name="connsiteY1-308" fmla="*/ 179394 h 359569"/>
                    <a:gd name="connsiteX2-309" fmla="*/ 639865 w 671513"/>
                    <a:gd name="connsiteY2-310" fmla="*/ 252413 h 359569"/>
                    <a:gd name="connsiteX3-311" fmla="*/ 671513 w 671513"/>
                    <a:gd name="connsiteY3-312" fmla="*/ 252413 h 359569"/>
                    <a:gd name="connsiteX4-313" fmla="*/ 594123 w 671513"/>
                    <a:gd name="connsiteY4-314" fmla="*/ 359569 h 359569"/>
                    <a:gd name="connsiteX5-315" fmla="*/ 516732 w 671513"/>
                    <a:gd name="connsiteY5-316" fmla="*/ 252413 h 359569"/>
                    <a:gd name="connsiteX6-317" fmla="*/ 556128 w 671513"/>
                    <a:gd name="connsiteY6-318" fmla="*/ 252413 h 359569"/>
                    <a:gd name="connsiteX7-319" fmla="*/ 321468 w 671513"/>
                    <a:gd name="connsiteY7-320" fmla="*/ 85725 h 359569"/>
                    <a:gd name="connsiteX8-321" fmla="*/ 88106 w 671513"/>
                    <a:gd name="connsiteY8-322" fmla="*/ 169071 h 359569"/>
                    <a:gd name="connsiteX9-323" fmla="*/ 0 w 671513"/>
                    <a:gd name="connsiteY9-324" fmla="*/ 164306 h 359569"/>
                    <a:gd name="connsiteX10-325" fmla="*/ 292892 w 671513"/>
                    <a:gd name="connsiteY10-326" fmla="*/ 0 h 359569"/>
                    <a:gd name="connsiteX0-327" fmla="*/ 292892 w 671513"/>
                    <a:gd name="connsiteY0-328" fmla="*/ 0 h 359569"/>
                    <a:gd name="connsiteX1-329" fmla="*/ 608348 w 671513"/>
                    <a:gd name="connsiteY1-330" fmla="*/ 179394 h 359569"/>
                    <a:gd name="connsiteX2-331" fmla="*/ 639865 w 671513"/>
                    <a:gd name="connsiteY2-332" fmla="*/ 252413 h 359569"/>
                    <a:gd name="connsiteX3-333" fmla="*/ 671513 w 671513"/>
                    <a:gd name="connsiteY3-334" fmla="*/ 252413 h 359569"/>
                    <a:gd name="connsiteX4-335" fmla="*/ 594123 w 671513"/>
                    <a:gd name="connsiteY4-336" fmla="*/ 359569 h 359569"/>
                    <a:gd name="connsiteX5-337" fmla="*/ 516732 w 671513"/>
                    <a:gd name="connsiteY5-338" fmla="*/ 252413 h 359569"/>
                    <a:gd name="connsiteX6-339" fmla="*/ 556128 w 671513"/>
                    <a:gd name="connsiteY6-340" fmla="*/ 252413 h 359569"/>
                    <a:gd name="connsiteX7-341" fmla="*/ 321468 w 671513"/>
                    <a:gd name="connsiteY7-342" fmla="*/ 85725 h 359569"/>
                    <a:gd name="connsiteX8-343" fmla="*/ 88106 w 671513"/>
                    <a:gd name="connsiteY8-344" fmla="*/ 169071 h 359569"/>
                    <a:gd name="connsiteX9-345" fmla="*/ 0 w 671513"/>
                    <a:gd name="connsiteY9-346" fmla="*/ 164306 h 359569"/>
                    <a:gd name="connsiteX10-347" fmla="*/ 292892 w 671513"/>
                    <a:gd name="connsiteY10-348" fmla="*/ 0 h 359569"/>
                    <a:gd name="connsiteX0-349" fmla="*/ 302417 w 681038"/>
                    <a:gd name="connsiteY0-350" fmla="*/ 0 h 359569"/>
                    <a:gd name="connsiteX1-351" fmla="*/ 617873 w 681038"/>
                    <a:gd name="connsiteY1-352" fmla="*/ 179394 h 359569"/>
                    <a:gd name="connsiteX2-353" fmla="*/ 649390 w 681038"/>
                    <a:gd name="connsiteY2-354" fmla="*/ 252413 h 359569"/>
                    <a:gd name="connsiteX3-355" fmla="*/ 681038 w 681038"/>
                    <a:gd name="connsiteY3-356" fmla="*/ 252413 h 359569"/>
                    <a:gd name="connsiteX4-357" fmla="*/ 603648 w 681038"/>
                    <a:gd name="connsiteY4-358" fmla="*/ 359569 h 359569"/>
                    <a:gd name="connsiteX5-359" fmla="*/ 526257 w 681038"/>
                    <a:gd name="connsiteY5-360" fmla="*/ 252413 h 359569"/>
                    <a:gd name="connsiteX6-361" fmla="*/ 565653 w 681038"/>
                    <a:gd name="connsiteY6-362" fmla="*/ 252413 h 359569"/>
                    <a:gd name="connsiteX7-363" fmla="*/ 330993 w 681038"/>
                    <a:gd name="connsiteY7-364" fmla="*/ 85725 h 359569"/>
                    <a:gd name="connsiteX8-365" fmla="*/ 97631 w 681038"/>
                    <a:gd name="connsiteY8-366" fmla="*/ 169071 h 359569"/>
                    <a:gd name="connsiteX9-367" fmla="*/ 0 w 681038"/>
                    <a:gd name="connsiteY9-368" fmla="*/ 164306 h 359569"/>
                    <a:gd name="connsiteX10-369" fmla="*/ 302417 w 681038"/>
                    <a:gd name="connsiteY10-370" fmla="*/ 0 h 359569"/>
                    <a:gd name="connsiteX0-371" fmla="*/ 302658 w 681279"/>
                    <a:gd name="connsiteY0-372" fmla="*/ 0 h 359569"/>
                    <a:gd name="connsiteX1-373" fmla="*/ 618114 w 681279"/>
                    <a:gd name="connsiteY1-374" fmla="*/ 179394 h 359569"/>
                    <a:gd name="connsiteX2-375" fmla="*/ 649631 w 681279"/>
                    <a:gd name="connsiteY2-376" fmla="*/ 252413 h 359569"/>
                    <a:gd name="connsiteX3-377" fmla="*/ 681279 w 681279"/>
                    <a:gd name="connsiteY3-378" fmla="*/ 252413 h 359569"/>
                    <a:gd name="connsiteX4-379" fmla="*/ 603889 w 681279"/>
                    <a:gd name="connsiteY4-380" fmla="*/ 359569 h 359569"/>
                    <a:gd name="connsiteX5-381" fmla="*/ 526498 w 681279"/>
                    <a:gd name="connsiteY5-382" fmla="*/ 252413 h 359569"/>
                    <a:gd name="connsiteX6-383" fmla="*/ 565894 w 681279"/>
                    <a:gd name="connsiteY6-384" fmla="*/ 252413 h 359569"/>
                    <a:gd name="connsiteX7-385" fmla="*/ 331234 w 681279"/>
                    <a:gd name="connsiteY7-386" fmla="*/ 85725 h 359569"/>
                    <a:gd name="connsiteX8-387" fmla="*/ 97872 w 681279"/>
                    <a:gd name="connsiteY8-388" fmla="*/ 169071 h 359569"/>
                    <a:gd name="connsiteX9-389" fmla="*/ 241 w 681279"/>
                    <a:gd name="connsiteY9-390" fmla="*/ 164306 h 359569"/>
                    <a:gd name="connsiteX10-391" fmla="*/ 302658 w 681279"/>
                    <a:gd name="connsiteY10-392" fmla="*/ 0 h 359569"/>
                    <a:gd name="connsiteX0-393" fmla="*/ 302417 w 681038"/>
                    <a:gd name="connsiteY0-394" fmla="*/ 0 h 359569"/>
                    <a:gd name="connsiteX1-395" fmla="*/ 617873 w 681038"/>
                    <a:gd name="connsiteY1-396" fmla="*/ 179394 h 359569"/>
                    <a:gd name="connsiteX2-397" fmla="*/ 649390 w 681038"/>
                    <a:gd name="connsiteY2-398" fmla="*/ 252413 h 359569"/>
                    <a:gd name="connsiteX3-399" fmla="*/ 681038 w 681038"/>
                    <a:gd name="connsiteY3-400" fmla="*/ 252413 h 359569"/>
                    <a:gd name="connsiteX4-401" fmla="*/ 603648 w 681038"/>
                    <a:gd name="connsiteY4-402" fmla="*/ 359569 h 359569"/>
                    <a:gd name="connsiteX5-403" fmla="*/ 526257 w 681038"/>
                    <a:gd name="connsiteY5-404" fmla="*/ 252413 h 359569"/>
                    <a:gd name="connsiteX6-405" fmla="*/ 565653 w 681038"/>
                    <a:gd name="connsiteY6-406" fmla="*/ 252413 h 359569"/>
                    <a:gd name="connsiteX7-407" fmla="*/ 330993 w 681038"/>
                    <a:gd name="connsiteY7-408" fmla="*/ 85725 h 359569"/>
                    <a:gd name="connsiteX8-409" fmla="*/ 97631 w 681038"/>
                    <a:gd name="connsiteY8-410" fmla="*/ 169071 h 359569"/>
                    <a:gd name="connsiteX9-411" fmla="*/ 0 w 681038"/>
                    <a:gd name="connsiteY9-412" fmla="*/ 164306 h 359569"/>
                    <a:gd name="connsiteX10-413" fmla="*/ 302417 w 681038"/>
                    <a:gd name="connsiteY10-414" fmla="*/ 0 h 359569"/>
                    <a:gd name="connsiteX0-415" fmla="*/ 302417 w 681038"/>
                    <a:gd name="connsiteY0-416" fmla="*/ 0 h 378619"/>
                    <a:gd name="connsiteX1-417" fmla="*/ 617873 w 681038"/>
                    <a:gd name="connsiteY1-418" fmla="*/ 198444 h 378619"/>
                    <a:gd name="connsiteX2-419" fmla="*/ 649390 w 681038"/>
                    <a:gd name="connsiteY2-420" fmla="*/ 271463 h 378619"/>
                    <a:gd name="connsiteX3-421" fmla="*/ 681038 w 681038"/>
                    <a:gd name="connsiteY3-422" fmla="*/ 271463 h 378619"/>
                    <a:gd name="connsiteX4-423" fmla="*/ 603648 w 681038"/>
                    <a:gd name="connsiteY4-424" fmla="*/ 378619 h 378619"/>
                    <a:gd name="connsiteX5-425" fmla="*/ 526257 w 681038"/>
                    <a:gd name="connsiteY5-426" fmla="*/ 271463 h 378619"/>
                    <a:gd name="connsiteX6-427" fmla="*/ 565653 w 681038"/>
                    <a:gd name="connsiteY6-428" fmla="*/ 271463 h 378619"/>
                    <a:gd name="connsiteX7-429" fmla="*/ 330993 w 681038"/>
                    <a:gd name="connsiteY7-430" fmla="*/ 104775 h 378619"/>
                    <a:gd name="connsiteX8-431" fmla="*/ 97631 w 681038"/>
                    <a:gd name="connsiteY8-432" fmla="*/ 188121 h 378619"/>
                    <a:gd name="connsiteX9-433" fmla="*/ 0 w 681038"/>
                    <a:gd name="connsiteY9-434" fmla="*/ 183356 h 378619"/>
                    <a:gd name="connsiteX10-435" fmla="*/ 302417 w 681038"/>
                    <a:gd name="connsiteY10-436" fmla="*/ 0 h 378619"/>
                    <a:gd name="connsiteX0-437" fmla="*/ 311942 w 681038"/>
                    <a:gd name="connsiteY0-438" fmla="*/ 0 h 359569"/>
                    <a:gd name="connsiteX1-439" fmla="*/ 617873 w 681038"/>
                    <a:gd name="connsiteY1-440" fmla="*/ 179394 h 359569"/>
                    <a:gd name="connsiteX2-441" fmla="*/ 649390 w 681038"/>
                    <a:gd name="connsiteY2-442" fmla="*/ 252413 h 359569"/>
                    <a:gd name="connsiteX3-443" fmla="*/ 681038 w 681038"/>
                    <a:gd name="connsiteY3-444" fmla="*/ 252413 h 359569"/>
                    <a:gd name="connsiteX4-445" fmla="*/ 603648 w 681038"/>
                    <a:gd name="connsiteY4-446" fmla="*/ 359569 h 359569"/>
                    <a:gd name="connsiteX5-447" fmla="*/ 526257 w 681038"/>
                    <a:gd name="connsiteY5-448" fmla="*/ 252413 h 359569"/>
                    <a:gd name="connsiteX6-449" fmla="*/ 565653 w 681038"/>
                    <a:gd name="connsiteY6-450" fmla="*/ 252413 h 359569"/>
                    <a:gd name="connsiteX7-451" fmla="*/ 330993 w 681038"/>
                    <a:gd name="connsiteY7-452" fmla="*/ 85725 h 359569"/>
                    <a:gd name="connsiteX8-453" fmla="*/ 97631 w 681038"/>
                    <a:gd name="connsiteY8-454" fmla="*/ 169071 h 359569"/>
                    <a:gd name="connsiteX9-455" fmla="*/ 0 w 681038"/>
                    <a:gd name="connsiteY9-456" fmla="*/ 164306 h 359569"/>
                    <a:gd name="connsiteX10-457" fmla="*/ 311942 w 681038"/>
                    <a:gd name="connsiteY10-458" fmla="*/ 0 h 359569"/>
                    <a:gd name="connsiteX0-459" fmla="*/ 311942 w 681038"/>
                    <a:gd name="connsiteY0-460" fmla="*/ 0 h 359569"/>
                    <a:gd name="connsiteX1-461" fmla="*/ 617873 w 681038"/>
                    <a:gd name="connsiteY1-462" fmla="*/ 179394 h 359569"/>
                    <a:gd name="connsiteX2-463" fmla="*/ 649390 w 681038"/>
                    <a:gd name="connsiteY2-464" fmla="*/ 252413 h 359569"/>
                    <a:gd name="connsiteX3-465" fmla="*/ 681038 w 681038"/>
                    <a:gd name="connsiteY3-466" fmla="*/ 252413 h 359569"/>
                    <a:gd name="connsiteX4-467" fmla="*/ 603648 w 681038"/>
                    <a:gd name="connsiteY4-468" fmla="*/ 359569 h 359569"/>
                    <a:gd name="connsiteX5-469" fmla="*/ 526257 w 681038"/>
                    <a:gd name="connsiteY5-470" fmla="*/ 252413 h 359569"/>
                    <a:gd name="connsiteX6-471" fmla="*/ 565653 w 681038"/>
                    <a:gd name="connsiteY6-472" fmla="*/ 252413 h 359569"/>
                    <a:gd name="connsiteX7-473" fmla="*/ 330993 w 681038"/>
                    <a:gd name="connsiteY7-474" fmla="*/ 85725 h 359569"/>
                    <a:gd name="connsiteX8-475" fmla="*/ 97631 w 681038"/>
                    <a:gd name="connsiteY8-476" fmla="*/ 169071 h 359569"/>
                    <a:gd name="connsiteX9-477" fmla="*/ 0 w 681038"/>
                    <a:gd name="connsiteY9-478" fmla="*/ 164306 h 359569"/>
                    <a:gd name="connsiteX10-479" fmla="*/ 311942 w 681038"/>
                    <a:gd name="connsiteY10-480" fmla="*/ 0 h 359569"/>
                    <a:gd name="connsiteX0-481" fmla="*/ 311942 w 681038"/>
                    <a:gd name="connsiteY0-482" fmla="*/ 0 h 359569"/>
                    <a:gd name="connsiteX1-483" fmla="*/ 617873 w 681038"/>
                    <a:gd name="connsiteY1-484" fmla="*/ 179394 h 359569"/>
                    <a:gd name="connsiteX2-485" fmla="*/ 649390 w 681038"/>
                    <a:gd name="connsiteY2-486" fmla="*/ 252413 h 359569"/>
                    <a:gd name="connsiteX3-487" fmla="*/ 681038 w 681038"/>
                    <a:gd name="connsiteY3-488" fmla="*/ 252413 h 359569"/>
                    <a:gd name="connsiteX4-489" fmla="*/ 603648 w 681038"/>
                    <a:gd name="connsiteY4-490" fmla="*/ 359569 h 359569"/>
                    <a:gd name="connsiteX5-491" fmla="*/ 526257 w 681038"/>
                    <a:gd name="connsiteY5-492" fmla="*/ 252413 h 359569"/>
                    <a:gd name="connsiteX6-493" fmla="*/ 565653 w 681038"/>
                    <a:gd name="connsiteY6-494" fmla="*/ 252413 h 359569"/>
                    <a:gd name="connsiteX7-495" fmla="*/ 330993 w 681038"/>
                    <a:gd name="connsiteY7-496" fmla="*/ 85725 h 359569"/>
                    <a:gd name="connsiteX8-497" fmla="*/ 97631 w 681038"/>
                    <a:gd name="connsiteY8-498" fmla="*/ 169071 h 359569"/>
                    <a:gd name="connsiteX9-499" fmla="*/ 0 w 681038"/>
                    <a:gd name="connsiteY9-500" fmla="*/ 164306 h 359569"/>
                    <a:gd name="connsiteX10-501" fmla="*/ 311942 w 681038"/>
                    <a:gd name="connsiteY10-502" fmla="*/ 0 h 359569"/>
                    <a:gd name="connsiteX0-503" fmla="*/ 314323 w 683419"/>
                    <a:gd name="connsiteY0-504" fmla="*/ 0 h 359569"/>
                    <a:gd name="connsiteX1-505" fmla="*/ 620254 w 683419"/>
                    <a:gd name="connsiteY1-506" fmla="*/ 179394 h 359569"/>
                    <a:gd name="connsiteX2-507" fmla="*/ 651771 w 683419"/>
                    <a:gd name="connsiteY2-508" fmla="*/ 252413 h 359569"/>
                    <a:gd name="connsiteX3-509" fmla="*/ 683419 w 683419"/>
                    <a:gd name="connsiteY3-510" fmla="*/ 252413 h 359569"/>
                    <a:gd name="connsiteX4-511" fmla="*/ 606029 w 683419"/>
                    <a:gd name="connsiteY4-512" fmla="*/ 359569 h 359569"/>
                    <a:gd name="connsiteX5-513" fmla="*/ 528638 w 683419"/>
                    <a:gd name="connsiteY5-514" fmla="*/ 252413 h 359569"/>
                    <a:gd name="connsiteX6-515" fmla="*/ 568034 w 683419"/>
                    <a:gd name="connsiteY6-516" fmla="*/ 252413 h 359569"/>
                    <a:gd name="connsiteX7-517" fmla="*/ 333374 w 683419"/>
                    <a:gd name="connsiteY7-518" fmla="*/ 85725 h 359569"/>
                    <a:gd name="connsiteX8-519" fmla="*/ 100012 w 683419"/>
                    <a:gd name="connsiteY8-520" fmla="*/ 169071 h 359569"/>
                    <a:gd name="connsiteX9-521" fmla="*/ 0 w 683419"/>
                    <a:gd name="connsiteY9-522" fmla="*/ 171449 h 359569"/>
                    <a:gd name="connsiteX10-523" fmla="*/ 314323 w 683419"/>
                    <a:gd name="connsiteY10-524" fmla="*/ 0 h 359569"/>
                    <a:gd name="connsiteX0-525" fmla="*/ 314323 w 683419"/>
                    <a:gd name="connsiteY0-526" fmla="*/ 0 h 359569"/>
                    <a:gd name="connsiteX1-527" fmla="*/ 620254 w 683419"/>
                    <a:gd name="connsiteY1-528" fmla="*/ 179394 h 359569"/>
                    <a:gd name="connsiteX2-529" fmla="*/ 651771 w 683419"/>
                    <a:gd name="connsiteY2-530" fmla="*/ 252413 h 359569"/>
                    <a:gd name="connsiteX3-531" fmla="*/ 683419 w 683419"/>
                    <a:gd name="connsiteY3-532" fmla="*/ 252413 h 359569"/>
                    <a:gd name="connsiteX4-533" fmla="*/ 606029 w 683419"/>
                    <a:gd name="connsiteY4-534" fmla="*/ 359569 h 359569"/>
                    <a:gd name="connsiteX5-535" fmla="*/ 528638 w 683419"/>
                    <a:gd name="connsiteY5-536" fmla="*/ 252413 h 359569"/>
                    <a:gd name="connsiteX6-537" fmla="*/ 568034 w 683419"/>
                    <a:gd name="connsiteY6-538" fmla="*/ 252413 h 359569"/>
                    <a:gd name="connsiteX7-539" fmla="*/ 333374 w 683419"/>
                    <a:gd name="connsiteY7-540" fmla="*/ 85725 h 359569"/>
                    <a:gd name="connsiteX8-541" fmla="*/ 102394 w 683419"/>
                    <a:gd name="connsiteY8-542" fmla="*/ 171452 h 359569"/>
                    <a:gd name="connsiteX9-543" fmla="*/ 0 w 683419"/>
                    <a:gd name="connsiteY9-544" fmla="*/ 171449 h 359569"/>
                    <a:gd name="connsiteX10-545" fmla="*/ 314323 w 683419"/>
                    <a:gd name="connsiteY10-546" fmla="*/ 0 h 359569"/>
                    <a:gd name="connsiteX0-547" fmla="*/ 314323 w 683419"/>
                    <a:gd name="connsiteY0-548" fmla="*/ 0 h 359569"/>
                    <a:gd name="connsiteX1-549" fmla="*/ 620254 w 683419"/>
                    <a:gd name="connsiteY1-550" fmla="*/ 179394 h 359569"/>
                    <a:gd name="connsiteX2-551" fmla="*/ 651771 w 683419"/>
                    <a:gd name="connsiteY2-552" fmla="*/ 252413 h 359569"/>
                    <a:gd name="connsiteX3-553" fmla="*/ 683419 w 683419"/>
                    <a:gd name="connsiteY3-554" fmla="*/ 252413 h 359569"/>
                    <a:gd name="connsiteX4-555" fmla="*/ 606029 w 683419"/>
                    <a:gd name="connsiteY4-556" fmla="*/ 359569 h 359569"/>
                    <a:gd name="connsiteX5-557" fmla="*/ 528638 w 683419"/>
                    <a:gd name="connsiteY5-558" fmla="*/ 252413 h 359569"/>
                    <a:gd name="connsiteX6-559" fmla="*/ 568034 w 683419"/>
                    <a:gd name="connsiteY6-560" fmla="*/ 252413 h 359569"/>
                    <a:gd name="connsiteX7-561" fmla="*/ 333374 w 683419"/>
                    <a:gd name="connsiteY7-562" fmla="*/ 85725 h 359569"/>
                    <a:gd name="connsiteX8-563" fmla="*/ 102394 w 683419"/>
                    <a:gd name="connsiteY8-564" fmla="*/ 171452 h 359569"/>
                    <a:gd name="connsiteX9-565" fmla="*/ 0 w 683419"/>
                    <a:gd name="connsiteY9-566" fmla="*/ 171449 h 359569"/>
                    <a:gd name="connsiteX10-567" fmla="*/ 314323 w 683419"/>
                    <a:gd name="connsiteY10-568" fmla="*/ 0 h 359569"/>
                    <a:gd name="connsiteX0-569" fmla="*/ 314323 w 683419"/>
                    <a:gd name="connsiteY0-570" fmla="*/ 0 h 359569"/>
                    <a:gd name="connsiteX1-571" fmla="*/ 620254 w 683419"/>
                    <a:gd name="connsiteY1-572" fmla="*/ 179394 h 359569"/>
                    <a:gd name="connsiteX2-573" fmla="*/ 651771 w 683419"/>
                    <a:gd name="connsiteY2-574" fmla="*/ 252413 h 359569"/>
                    <a:gd name="connsiteX3-575" fmla="*/ 683419 w 683419"/>
                    <a:gd name="connsiteY3-576" fmla="*/ 252413 h 359569"/>
                    <a:gd name="connsiteX4-577" fmla="*/ 606029 w 683419"/>
                    <a:gd name="connsiteY4-578" fmla="*/ 359569 h 359569"/>
                    <a:gd name="connsiteX5-579" fmla="*/ 528638 w 683419"/>
                    <a:gd name="connsiteY5-580" fmla="*/ 252413 h 359569"/>
                    <a:gd name="connsiteX6-581" fmla="*/ 568034 w 683419"/>
                    <a:gd name="connsiteY6-582" fmla="*/ 252413 h 359569"/>
                    <a:gd name="connsiteX7-583" fmla="*/ 335755 w 683419"/>
                    <a:gd name="connsiteY7-584" fmla="*/ 90487 h 359569"/>
                    <a:gd name="connsiteX8-585" fmla="*/ 102394 w 683419"/>
                    <a:gd name="connsiteY8-586" fmla="*/ 171452 h 359569"/>
                    <a:gd name="connsiteX9-587" fmla="*/ 0 w 683419"/>
                    <a:gd name="connsiteY9-588" fmla="*/ 171449 h 359569"/>
                    <a:gd name="connsiteX10-589" fmla="*/ 314323 w 683419"/>
                    <a:gd name="connsiteY10-590" fmla="*/ 0 h 359569"/>
                    <a:gd name="connsiteX0-591" fmla="*/ 314323 w 683419"/>
                    <a:gd name="connsiteY0-592" fmla="*/ 0 h 359569"/>
                    <a:gd name="connsiteX1-593" fmla="*/ 620254 w 683419"/>
                    <a:gd name="connsiteY1-594" fmla="*/ 179394 h 359569"/>
                    <a:gd name="connsiteX2-595" fmla="*/ 651771 w 683419"/>
                    <a:gd name="connsiteY2-596" fmla="*/ 252413 h 359569"/>
                    <a:gd name="connsiteX3-597" fmla="*/ 683419 w 683419"/>
                    <a:gd name="connsiteY3-598" fmla="*/ 252413 h 359569"/>
                    <a:gd name="connsiteX4-599" fmla="*/ 606029 w 683419"/>
                    <a:gd name="connsiteY4-600" fmla="*/ 359569 h 359569"/>
                    <a:gd name="connsiteX5-601" fmla="*/ 528638 w 683419"/>
                    <a:gd name="connsiteY5-602" fmla="*/ 252413 h 359569"/>
                    <a:gd name="connsiteX6-603" fmla="*/ 568034 w 683419"/>
                    <a:gd name="connsiteY6-604" fmla="*/ 252413 h 359569"/>
                    <a:gd name="connsiteX7-605" fmla="*/ 335755 w 683419"/>
                    <a:gd name="connsiteY7-606" fmla="*/ 90487 h 359569"/>
                    <a:gd name="connsiteX8-607" fmla="*/ 102394 w 683419"/>
                    <a:gd name="connsiteY8-608" fmla="*/ 171452 h 359569"/>
                    <a:gd name="connsiteX9-609" fmla="*/ 0 w 683419"/>
                    <a:gd name="connsiteY9-610" fmla="*/ 171449 h 359569"/>
                    <a:gd name="connsiteX10-611" fmla="*/ 314323 w 683419"/>
                    <a:gd name="connsiteY10-612" fmla="*/ 0 h 359569"/>
                    <a:gd name="connsiteX0-613" fmla="*/ 314323 w 683419"/>
                    <a:gd name="connsiteY0-614" fmla="*/ 0 h 359569"/>
                    <a:gd name="connsiteX1-615" fmla="*/ 620254 w 683419"/>
                    <a:gd name="connsiteY1-616" fmla="*/ 179394 h 359569"/>
                    <a:gd name="connsiteX2-617" fmla="*/ 651771 w 683419"/>
                    <a:gd name="connsiteY2-618" fmla="*/ 252413 h 359569"/>
                    <a:gd name="connsiteX3-619" fmla="*/ 683419 w 683419"/>
                    <a:gd name="connsiteY3-620" fmla="*/ 252413 h 359569"/>
                    <a:gd name="connsiteX4-621" fmla="*/ 606029 w 683419"/>
                    <a:gd name="connsiteY4-622" fmla="*/ 359569 h 359569"/>
                    <a:gd name="connsiteX5-623" fmla="*/ 528638 w 683419"/>
                    <a:gd name="connsiteY5-624" fmla="*/ 252413 h 359569"/>
                    <a:gd name="connsiteX6-625" fmla="*/ 568034 w 683419"/>
                    <a:gd name="connsiteY6-626" fmla="*/ 252413 h 359569"/>
                    <a:gd name="connsiteX7-627" fmla="*/ 335755 w 683419"/>
                    <a:gd name="connsiteY7-628" fmla="*/ 90487 h 359569"/>
                    <a:gd name="connsiteX8-629" fmla="*/ 100013 w 683419"/>
                    <a:gd name="connsiteY8-630" fmla="*/ 152402 h 359569"/>
                    <a:gd name="connsiteX9-631" fmla="*/ 0 w 683419"/>
                    <a:gd name="connsiteY9-632" fmla="*/ 171449 h 359569"/>
                    <a:gd name="connsiteX10-633" fmla="*/ 314323 w 683419"/>
                    <a:gd name="connsiteY10-634" fmla="*/ 0 h 359569"/>
                    <a:gd name="connsiteX0-635" fmla="*/ 314323 w 683419"/>
                    <a:gd name="connsiteY0-636" fmla="*/ 0 h 359569"/>
                    <a:gd name="connsiteX1-637" fmla="*/ 620254 w 683419"/>
                    <a:gd name="connsiteY1-638" fmla="*/ 179394 h 359569"/>
                    <a:gd name="connsiteX2-639" fmla="*/ 651771 w 683419"/>
                    <a:gd name="connsiteY2-640" fmla="*/ 252413 h 359569"/>
                    <a:gd name="connsiteX3-641" fmla="*/ 683419 w 683419"/>
                    <a:gd name="connsiteY3-642" fmla="*/ 252413 h 359569"/>
                    <a:gd name="connsiteX4-643" fmla="*/ 606029 w 683419"/>
                    <a:gd name="connsiteY4-644" fmla="*/ 359569 h 359569"/>
                    <a:gd name="connsiteX5-645" fmla="*/ 528638 w 683419"/>
                    <a:gd name="connsiteY5-646" fmla="*/ 252413 h 359569"/>
                    <a:gd name="connsiteX6-647" fmla="*/ 568034 w 683419"/>
                    <a:gd name="connsiteY6-648" fmla="*/ 252413 h 359569"/>
                    <a:gd name="connsiteX7-649" fmla="*/ 335755 w 683419"/>
                    <a:gd name="connsiteY7-650" fmla="*/ 90487 h 359569"/>
                    <a:gd name="connsiteX8-651" fmla="*/ 109538 w 683419"/>
                    <a:gd name="connsiteY8-652" fmla="*/ 169071 h 359569"/>
                    <a:gd name="connsiteX9-653" fmla="*/ 0 w 683419"/>
                    <a:gd name="connsiteY9-654" fmla="*/ 171449 h 359569"/>
                    <a:gd name="connsiteX10-655" fmla="*/ 314323 w 683419"/>
                    <a:gd name="connsiteY10-656" fmla="*/ 0 h 359569"/>
                    <a:gd name="connsiteX0-657" fmla="*/ 314323 w 683419"/>
                    <a:gd name="connsiteY0-658" fmla="*/ 0 h 359569"/>
                    <a:gd name="connsiteX1-659" fmla="*/ 620254 w 683419"/>
                    <a:gd name="connsiteY1-660" fmla="*/ 179394 h 359569"/>
                    <a:gd name="connsiteX2-661" fmla="*/ 651771 w 683419"/>
                    <a:gd name="connsiteY2-662" fmla="*/ 252413 h 359569"/>
                    <a:gd name="connsiteX3-663" fmla="*/ 683419 w 683419"/>
                    <a:gd name="connsiteY3-664" fmla="*/ 252413 h 359569"/>
                    <a:gd name="connsiteX4-665" fmla="*/ 606029 w 683419"/>
                    <a:gd name="connsiteY4-666" fmla="*/ 359569 h 359569"/>
                    <a:gd name="connsiteX5-667" fmla="*/ 528638 w 683419"/>
                    <a:gd name="connsiteY5-668" fmla="*/ 252413 h 359569"/>
                    <a:gd name="connsiteX6-669" fmla="*/ 568034 w 683419"/>
                    <a:gd name="connsiteY6-670" fmla="*/ 252413 h 359569"/>
                    <a:gd name="connsiteX7-671" fmla="*/ 335755 w 683419"/>
                    <a:gd name="connsiteY7-672" fmla="*/ 90487 h 359569"/>
                    <a:gd name="connsiteX8-673" fmla="*/ 109538 w 683419"/>
                    <a:gd name="connsiteY8-674" fmla="*/ 169071 h 359569"/>
                    <a:gd name="connsiteX9-675" fmla="*/ 0 w 683419"/>
                    <a:gd name="connsiteY9-676" fmla="*/ 176212 h 359569"/>
                    <a:gd name="connsiteX10-677" fmla="*/ 314323 w 683419"/>
                    <a:gd name="connsiteY10-678" fmla="*/ 0 h 359569"/>
                    <a:gd name="connsiteX0-679" fmla="*/ 314323 w 683419"/>
                    <a:gd name="connsiteY0-680" fmla="*/ 0 h 359569"/>
                    <a:gd name="connsiteX1-681" fmla="*/ 620254 w 683419"/>
                    <a:gd name="connsiteY1-682" fmla="*/ 179394 h 359569"/>
                    <a:gd name="connsiteX2-683" fmla="*/ 651771 w 683419"/>
                    <a:gd name="connsiteY2-684" fmla="*/ 252413 h 359569"/>
                    <a:gd name="connsiteX3-685" fmla="*/ 683419 w 683419"/>
                    <a:gd name="connsiteY3-686" fmla="*/ 252413 h 359569"/>
                    <a:gd name="connsiteX4-687" fmla="*/ 606029 w 683419"/>
                    <a:gd name="connsiteY4-688" fmla="*/ 359569 h 359569"/>
                    <a:gd name="connsiteX5-689" fmla="*/ 528638 w 683419"/>
                    <a:gd name="connsiteY5-690" fmla="*/ 252413 h 359569"/>
                    <a:gd name="connsiteX6-691" fmla="*/ 568034 w 683419"/>
                    <a:gd name="connsiteY6-692" fmla="*/ 252413 h 359569"/>
                    <a:gd name="connsiteX7-693" fmla="*/ 335755 w 683419"/>
                    <a:gd name="connsiteY7-694" fmla="*/ 90487 h 359569"/>
                    <a:gd name="connsiteX8-695" fmla="*/ 109538 w 683419"/>
                    <a:gd name="connsiteY8-696" fmla="*/ 195264 h 359569"/>
                    <a:gd name="connsiteX9-697" fmla="*/ 0 w 683419"/>
                    <a:gd name="connsiteY9-698" fmla="*/ 176212 h 359569"/>
                    <a:gd name="connsiteX10-699" fmla="*/ 314323 w 683419"/>
                    <a:gd name="connsiteY10-700" fmla="*/ 0 h 359569"/>
                    <a:gd name="connsiteX0-701" fmla="*/ 314323 w 683419"/>
                    <a:gd name="connsiteY0-702" fmla="*/ 0 h 359569"/>
                    <a:gd name="connsiteX1-703" fmla="*/ 620254 w 683419"/>
                    <a:gd name="connsiteY1-704" fmla="*/ 179394 h 359569"/>
                    <a:gd name="connsiteX2-705" fmla="*/ 651771 w 683419"/>
                    <a:gd name="connsiteY2-706" fmla="*/ 252413 h 359569"/>
                    <a:gd name="connsiteX3-707" fmla="*/ 683419 w 683419"/>
                    <a:gd name="connsiteY3-708" fmla="*/ 252413 h 359569"/>
                    <a:gd name="connsiteX4-709" fmla="*/ 606029 w 683419"/>
                    <a:gd name="connsiteY4-710" fmla="*/ 359569 h 359569"/>
                    <a:gd name="connsiteX5-711" fmla="*/ 528638 w 683419"/>
                    <a:gd name="connsiteY5-712" fmla="*/ 252413 h 359569"/>
                    <a:gd name="connsiteX6-713" fmla="*/ 568034 w 683419"/>
                    <a:gd name="connsiteY6-714" fmla="*/ 252413 h 359569"/>
                    <a:gd name="connsiteX7-715" fmla="*/ 335755 w 683419"/>
                    <a:gd name="connsiteY7-716" fmla="*/ 90487 h 359569"/>
                    <a:gd name="connsiteX8-717" fmla="*/ 104776 w 683419"/>
                    <a:gd name="connsiteY8-718" fmla="*/ 171452 h 359569"/>
                    <a:gd name="connsiteX9-719" fmla="*/ 0 w 683419"/>
                    <a:gd name="connsiteY9-720" fmla="*/ 176212 h 359569"/>
                    <a:gd name="connsiteX10-721" fmla="*/ 314323 w 683419"/>
                    <a:gd name="connsiteY10-722" fmla="*/ 0 h 359569"/>
                    <a:gd name="connsiteX0-723" fmla="*/ 314323 w 683419"/>
                    <a:gd name="connsiteY0-724" fmla="*/ 0 h 388144"/>
                    <a:gd name="connsiteX1-725" fmla="*/ 620254 w 683419"/>
                    <a:gd name="connsiteY1-726" fmla="*/ 207969 h 388144"/>
                    <a:gd name="connsiteX2-727" fmla="*/ 651771 w 683419"/>
                    <a:gd name="connsiteY2-728" fmla="*/ 280988 h 388144"/>
                    <a:gd name="connsiteX3-729" fmla="*/ 683419 w 683419"/>
                    <a:gd name="connsiteY3-730" fmla="*/ 280988 h 388144"/>
                    <a:gd name="connsiteX4-731" fmla="*/ 606029 w 683419"/>
                    <a:gd name="connsiteY4-732" fmla="*/ 388144 h 388144"/>
                    <a:gd name="connsiteX5-733" fmla="*/ 528638 w 683419"/>
                    <a:gd name="connsiteY5-734" fmla="*/ 280988 h 388144"/>
                    <a:gd name="connsiteX6-735" fmla="*/ 568034 w 683419"/>
                    <a:gd name="connsiteY6-736" fmla="*/ 280988 h 388144"/>
                    <a:gd name="connsiteX7-737" fmla="*/ 335755 w 683419"/>
                    <a:gd name="connsiteY7-738" fmla="*/ 119062 h 388144"/>
                    <a:gd name="connsiteX8-739" fmla="*/ 104776 w 683419"/>
                    <a:gd name="connsiteY8-740" fmla="*/ 200027 h 388144"/>
                    <a:gd name="connsiteX9-741" fmla="*/ 0 w 683419"/>
                    <a:gd name="connsiteY9-742" fmla="*/ 204787 h 388144"/>
                    <a:gd name="connsiteX10-743" fmla="*/ 314323 w 683419"/>
                    <a:gd name="connsiteY10-744" fmla="*/ 0 h 388144"/>
                    <a:gd name="connsiteX0-745" fmla="*/ 321466 w 683419"/>
                    <a:gd name="connsiteY0-746" fmla="*/ 0 h 352425"/>
                    <a:gd name="connsiteX1-747" fmla="*/ 620254 w 683419"/>
                    <a:gd name="connsiteY1-748" fmla="*/ 172250 h 352425"/>
                    <a:gd name="connsiteX2-749" fmla="*/ 651771 w 683419"/>
                    <a:gd name="connsiteY2-750" fmla="*/ 245269 h 352425"/>
                    <a:gd name="connsiteX3-751" fmla="*/ 683419 w 683419"/>
                    <a:gd name="connsiteY3-752" fmla="*/ 245269 h 352425"/>
                    <a:gd name="connsiteX4-753" fmla="*/ 606029 w 683419"/>
                    <a:gd name="connsiteY4-754" fmla="*/ 352425 h 352425"/>
                    <a:gd name="connsiteX5-755" fmla="*/ 528638 w 683419"/>
                    <a:gd name="connsiteY5-756" fmla="*/ 245269 h 352425"/>
                    <a:gd name="connsiteX6-757" fmla="*/ 568034 w 683419"/>
                    <a:gd name="connsiteY6-758" fmla="*/ 245269 h 352425"/>
                    <a:gd name="connsiteX7-759" fmla="*/ 335755 w 683419"/>
                    <a:gd name="connsiteY7-760" fmla="*/ 83343 h 352425"/>
                    <a:gd name="connsiteX8-761" fmla="*/ 104776 w 683419"/>
                    <a:gd name="connsiteY8-762" fmla="*/ 164308 h 352425"/>
                    <a:gd name="connsiteX9-763" fmla="*/ 0 w 683419"/>
                    <a:gd name="connsiteY9-764" fmla="*/ 169068 h 352425"/>
                    <a:gd name="connsiteX10-765" fmla="*/ 321466 w 683419"/>
                    <a:gd name="connsiteY10-766" fmla="*/ 0 h 352425"/>
                    <a:gd name="connsiteX0-767" fmla="*/ 319084 w 683419"/>
                    <a:gd name="connsiteY0-768" fmla="*/ 0 h 364332"/>
                    <a:gd name="connsiteX1-769" fmla="*/ 620254 w 683419"/>
                    <a:gd name="connsiteY1-770" fmla="*/ 184157 h 364332"/>
                    <a:gd name="connsiteX2-771" fmla="*/ 651771 w 683419"/>
                    <a:gd name="connsiteY2-772" fmla="*/ 257176 h 364332"/>
                    <a:gd name="connsiteX3-773" fmla="*/ 683419 w 683419"/>
                    <a:gd name="connsiteY3-774" fmla="*/ 257176 h 364332"/>
                    <a:gd name="connsiteX4-775" fmla="*/ 606029 w 683419"/>
                    <a:gd name="connsiteY4-776" fmla="*/ 364332 h 364332"/>
                    <a:gd name="connsiteX5-777" fmla="*/ 528638 w 683419"/>
                    <a:gd name="connsiteY5-778" fmla="*/ 257176 h 364332"/>
                    <a:gd name="connsiteX6-779" fmla="*/ 568034 w 683419"/>
                    <a:gd name="connsiteY6-780" fmla="*/ 257176 h 364332"/>
                    <a:gd name="connsiteX7-781" fmla="*/ 335755 w 683419"/>
                    <a:gd name="connsiteY7-782" fmla="*/ 95250 h 364332"/>
                    <a:gd name="connsiteX8-783" fmla="*/ 104776 w 683419"/>
                    <a:gd name="connsiteY8-784" fmla="*/ 176215 h 364332"/>
                    <a:gd name="connsiteX9-785" fmla="*/ 0 w 683419"/>
                    <a:gd name="connsiteY9-786" fmla="*/ 180975 h 364332"/>
                    <a:gd name="connsiteX10-787" fmla="*/ 319084 w 683419"/>
                    <a:gd name="connsiteY10-788" fmla="*/ 0 h 364332"/>
                    <a:gd name="connsiteX0-789" fmla="*/ 319084 w 683419"/>
                    <a:gd name="connsiteY0-790" fmla="*/ 0 h 354807"/>
                    <a:gd name="connsiteX1-791" fmla="*/ 620254 w 683419"/>
                    <a:gd name="connsiteY1-792" fmla="*/ 174632 h 354807"/>
                    <a:gd name="connsiteX2-793" fmla="*/ 651771 w 683419"/>
                    <a:gd name="connsiteY2-794" fmla="*/ 247651 h 354807"/>
                    <a:gd name="connsiteX3-795" fmla="*/ 683419 w 683419"/>
                    <a:gd name="connsiteY3-796" fmla="*/ 247651 h 354807"/>
                    <a:gd name="connsiteX4-797" fmla="*/ 606029 w 683419"/>
                    <a:gd name="connsiteY4-798" fmla="*/ 354807 h 354807"/>
                    <a:gd name="connsiteX5-799" fmla="*/ 528638 w 683419"/>
                    <a:gd name="connsiteY5-800" fmla="*/ 247651 h 354807"/>
                    <a:gd name="connsiteX6-801" fmla="*/ 568034 w 683419"/>
                    <a:gd name="connsiteY6-802" fmla="*/ 247651 h 354807"/>
                    <a:gd name="connsiteX7-803" fmla="*/ 335755 w 683419"/>
                    <a:gd name="connsiteY7-804" fmla="*/ 85725 h 354807"/>
                    <a:gd name="connsiteX8-805" fmla="*/ 104776 w 683419"/>
                    <a:gd name="connsiteY8-806" fmla="*/ 166690 h 354807"/>
                    <a:gd name="connsiteX9-807" fmla="*/ 0 w 683419"/>
                    <a:gd name="connsiteY9-808" fmla="*/ 171450 h 354807"/>
                    <a:gd name="connsiteX10-809" fmla="*/ 319084 w 683419"/>
                    <a:gd name="connsiteY10-810" fmla="*/ 0 h 354807"/>
                    <a:gd name="connsiteX0-811" fmla="*/ 319084 w 683419"/>
                    <a:gd name="connsiteY0-812" fmla="*/ 0 h 354807"/>
                    <a:gd name="connsiteX1-813" fmla="*/ 620254 w 683419"/>
                    <a:gd name="connsiteY1-814" fmla="*/ 174632 h 354807"/>
                    <a:gd name="connsiteX2-815" fmla="*/ 651771 w 683419"/>
                    <a:gd name="connsiteY2-816" fmla="*/ 247651 h 354807"/>
                    <a:gd name="connsiteX3-817" fmla="*/ 683419 w 683419"/>
                    <a:gd name="connsiteY3-818" fmla="*/ 247651 h 354807"/>
                    <a:gd name="connsiteX4-819" fmla="*/ 606029 w 683419"/>
                    <a:gd name="connsiteY4-820" fmla="*/ 354807 h 354807"/>
                    <a:gd name="connsiteX5-821" fmla="*/ 528638 w 683419"/>
                    <a:gd name="connsiteY5-822" fmla="*/ 247651 h 354807"/>
                    <a:gd name="connsiteX6-823" fmla="*/ 568034 w 683419"/>
                    <a:gd name="connsiteY6-824" fmla="*/ 247651 h 354807"/>
                    <a:gd name="connsiteX7-825" fmla="*/ 335755 w 683419"/>
                    <a:gd name="connsiteY7-826" fmla="*/ 85725 h 354807"/>
                    <a:gd name="connsiteX8-827" fmla="*/ 109539 w 683419"/>
                    <a:gd name="connsiteY8-828" fmla="*/ 190503 h 354807"/>
                    <a:gd name="connsiteX9-829" fmla="*/ 0 w 683419"/>
                    <a:gd name="connsiteY9-830" fmla="*/ 171450 h 354807"/>
                    <a:gd name="connsiteX10-831" fmla="*/ 319084 w 683419"/>
                    <a:gd name="connsiteY10-832" fmla="*/ 0 h 354807"/>
                    <a:gd name="connsiteX0-833" fmla="*/ 319084 w 683419"/>
                    <a:gd name="connsiteY0-834" fmla="*/ 0 h 354807"/>
                    <a:gd name="connsiteX1-835" fmla="*/ 620254 w 683419"/>
                    <a:gd name="connsiteY1-836" fmla="*/ 174632 h 354807"/>
                    <a:gd name="connsiteX2-837" fmla="*/ 651771 w 683419"/>
                    <a:gd name="connsiteY2-838" fmla="*/ 247651 h 354807"/>
                    <a:gd name="connsiteX3-839" fmla="*/ 683419 w 683419"/>
                    <a:gd name="connsiteY3-840" fmla="*/ 247651 h 354807"/>
                    <a:gd name="connsiteX4-841" fmla="*/ 606029 w 683419"/>
                    <a:gd name="connsiteY4-842" fmla="*/ 354807 h 354807"/>
                    <a:gd name="connsiteX5-843" fmla="*/ 528638 w 683419"/>
                    <a:gd name="connsiteY5-844" fmla="*/ 247651 h 354807"/>
                    <a:gd name="connsiteX6-845" fmla="*/ 568034 w 683419"/>
                    <a:gd name="connsiteY6-846" fmla="*/ 247651 h 354807"/>
                    <a:gd name="connsiteX7-847" fmla="*/ 335755 w 683419"/>
                    <a:gd name="connsiteY7-848" fmla="*/ 85725 h 354807"/>
                    <a:gd name="connsiteX8-849" fmla="*/ 109539 w 683419"/>
                    <a:gd name="connsiteY8-850" fmla="*/ 166691 h 354807"/>
                    <a:gd name="connsiteX9-851" fmla="*/ 0 w 683419"/>
                    <a:gd name="connsiteY9-852" fmla="*/ 171450 h 354807"/>
                    <a:gd name="connsiteX10-853" fmla="*/ 319084 w 683419"/>
                    <a:gd name="connsiteY10-854" fmla="*/ 0 h 354807"/>
                    <a:gd name="connsiteX0-855" fmla="*/ 314321 w 678656"/>
                    <a:gd name="connsiteY0-856" fmla="*/ 0 h 354807"/>
                    <a:gd name="connsiteX1-857" fmla="*/ 615491 w 678656"/>
                    <a:gd name="connsiteY1-858" fmla="*/ 174632 h 354807"/>
                    <a:gd name="connsiteX2-859" fmla="*/ 647008 w 678656"/>
                    <a:gd name="connsiteY2-860" fmla="*/ 247651 h 354807"/>
                    <a:gd name="connsiteX3-861" fmla="*/ 678656 w 678656"/>
                    <a:gd name="connsiteY3-862" fmla="*/ 247651 h 354807"/>
                    <a:gd name="connsiteX4-863" fmla="*/ 601266 w 678656"/>
                    <a:gd name="connsiteY4-864" fmla="*/ 354807 h 354807"/>
                    <a:gd name="connsiteX5-865" fmla="*/ 523875 w 678656"/>
                    <a:gd name="connsiteY5-866" fmla="*/ 247651 h 354807"/>
                    <a:gd name="connsiteX6-867" fmla="*/ 563271 w 678656"/>
                    <a:gd name="connsiteY6-868" fmla="*/ 247651 h 354807"/>
                    <a:gd name="connsiteX7-869" fmla="*/ 330992 w 678656"/>
                    <a:gd name="connsiteY7-870" fmla="*/ 85725 h 354807"/>
                    <a:gd name="connsiteX8-871" fmla="*/ 104776 w 678656"/>
                    <a:gd name="connsiteY8-872" fmla="*/ 166691 h 354807"/>
                    <a:gd name="connsiteX9-873" fmla="*/ 0 w 678656"/>
                    <a:gd name="connsiteY9-874" fmla="*/ 166687 h 354807"/>
                    <a:gd name="connsiteX10-875" fmla="*/ 314321 w 678656"/>
                    <a:gd name="connsiteY10-876" fmla="*/ 0 h 354807"/>
                    <a:gd name="connsiteX0-877" fmla="*/ 314321 w 678656"/>
                    <a:gd name="connsiteY0-878" fmla="*/ 0 h 354807"/>
                    <a:gd name="connsiteX1-879" fmla="*/ 615491 w 678656"/>
                    <a:gd name="connsiteY1-880" fmla="*/ 174632 h 354807"/>
                    <a:gd name="connsiteX2-881" fmla="*/ 647008 w 678656"/>
                    <a:gd name="connsiteY2-882" fmla="*/ 247651 h 354807"/>
                    <a:gd name="connsiteX3-883" fmla="*/ 678656 w 678656"/>
                    <a:gd name="connsiteY3-884" fmla="*/ 247651 h 354807"/>
                    <a:gd name="connsiteX4-885" fmla="*/ 601266 w 678656"/>
                    <a:gd name="connsiteY4-886" fmla="*/ 354807 h 354807"/>
                    <a:gd name="connsiteX5-887" fmla="*/ 523875 w 678656"/>
                    <a:gd name="connsiteY5-888" fmla="*/ 247651 h 354807"/>
                    <a:gd name="connsiteX6-889" fmla="*/ 563271 w 678656"/>
                    <a:gd name="connsiteY6-890" fmla="*/ 247651 h 354807"/>
                    <a:gd name="connsiteX7-891" fmla="*/ 330992 w 678656"/>
                    <a:gd name="connsiteY7-892" fmla="*/ 85725 h 354807"/>
                    <a:gd name="connsiteX8-893" fmla="*/ 104776 w 678656"/>
                    <a:gd name="connsiteY8-894" fmla="*/ 171453 h 354807"/>
                    <a:gd name="connsiteX9-895" fmla="*/ 0 w 678656"/>
                    <a:gd name="connsiteY9-896" fmla="*/ 166687 h 354807"/>
                    <a:gd name="connsiteX10-897" fmla="*/ 314321 w 678656"/>
                    <a:gd name="connsiteY10-898" fmla="*/ 0 h 354807"/>
                    <a:gd name="connsiteX0-899" fmla="*/ 319084 w 683419"/>
                    <a:gd name="connsiteY0-900" fmla="*/ 0 h 354807"/>
                    <a:gd name="connsiteX1-901" fmla="*/ 620254 w 683419"/>
                    <a:gd name="connsiteY1-902" fmla="*/ 174632 h 354807"/>
                    <a:gd name="connsiteX2-903" fmla="*/ 651771 w 683419"/>
                    <a:gd name="connsiteY2-904" fmla="*/ 247651 h 354807"/>
                    <a:gd name="connsiteX3-905" fmla="*/ 683419 w 683419"/>
                    <a:gd name="connsiteY3-906" fmla="*/ 247651 h 354807"/>
                    <a:gd name="connsiteX4-907" fmla="*/ 606029 w 683419"/>
                    <a:gd name="connsiteY4-908" fmla="*/ 354807 h 354807"/>
                    <a:gd name="connsiteX5-909" fmla="*/ 528638 w 683419"/>
                    <a:gd name="connsiteY5-910" fmla="*/ 247651 h 354807"/>
                    <a:gd name="connsiteX6-911" fmla="*/ 568034 w 683419"/>
                    <a:gd name="connsiteY6-912" fmla="*/ 247651 h 354807"/>
                    <a:gd name="connsiteX7-913" fmla="*/ 335755 w 683419"/>
                    <a:gd name="connsiteY7-914" fmla="*/ 85725 h 354807"/>
                    <a:gd name="connsiteX8-915" fmla="*/ 109539 w 683419"/>
                    <a:gd name="connsiteY8-916" fmla="*/ 171453 h 354807"/>
                    <a:gd name="connsiteX9-917" fmla="*/ 0 w 683419"/>
                    <a:gd name="connsiteY9-918" fmla="*/ 169068 h 354807"/>
                    <a:gd name="connsiteX10-919" fmla="*/ 319084 w 683419"/>
                    <a:gd name="connsiteY10-920" fmla="*/ 0 h 354807"/>
                    <a:gd name="connsiteX0-921" fmla="*/ 319084 w 683419"/>
                    <a:gd name="connsiteY0-922" fmla="*/ 0 h 354807"/>
                    <a:gd name="connsiteX1-923" fmla="*/ 620254 w 683419"/>
                    <a:gd name="connsiteY1-924" fmla="*/ 174632 h 354807"/>
                    <a:gd name="connsiteX2-925" fmla="*/ 651771 w 683419"/>
                    <a:gd name="connsiteY2-926" fmla="*/ 247651 h 354807"/>
                    <a:gd name="connsiteX3-927" fmla="*/ 683419 w 683419"/>
                    <a:gd name="connsiteY3-928" fmla="*/ 247651 h 354807"/>
                    <a:gd name="connsiteX4-929" fmla="*/ 606029 w 683419"/>
                    <a:gd name="connsiteY4-930" fmla="*/ 354807 h 354807"/>
                    <a:gd name="connsiteX5-931" fmla="*/ 528638 w 683419"/>
                    <a:gd name="connsiteY5-932" fmla="*/ 247651 h 354807"/>
                    <a:gd name="connsiteX6-933" fmla="*/ 563272 w 683419"/>
                    <a:gd name="connsiteY6-934" fmla="*/ 250032 h 354807"/>
                    <a:gd name="connsiteX7-935" fmla="*/ 335755 w 683419"/>
                    <a:gd name="connsiteY7-936" fmla="*/ 85725 h 354807"/>
                    <a:gd name="connsiteX8-937" fmla="*/ 109539 w 683419"/>
                    <a:gd name="connsiteY8-938" fmla="*/ 171453 h 354807"/>
                    <a:gd name="connsiteX9-939" fmla="*/ 0 w 683419"/>
                    <a:gd name="connsiteY9-940" fmla="*/ 169068 h 354807"/>
                    <a:gd name="connsiteX10-941" fmla="*/ 319084 w 683419"/>
                    <a:gd name="connsiteY10-942" fmla="*/ 0 h 354807"/>
                    <a:gd name="connsiteX0-943" fmla="*/ 319084 w 683419"/>
                    <a:gd name="connsiteY0-944" fmla="*/ 0 h 354807"/>
                    <a:gd name="connsiteX1-945" fmla="*/ 620254 w 683419"/>
                    <a:gd name="connsiteY1-946" fmla="*/ 174632 h 354807"/>
                    <a:gd name="connsiteX2-947" fmla="*/ 651771 w 683419"/>
                    <a:gd name="connsiteY2-948" fmla="*/ 247651 h 354807"/>
                    <a:gd name="connsiteX3-949" fmla="*/ 683419 w 683419"/>
                    <a:gd name="connsiteY3-950" fmla="*/ 247651 h 354807"/>
                    <a:gd name="connsiteX4-951" fmla="*/ 606029 w 683419"/>
                    <a:gd name="connsiteY4-952" fmla="*/ 354807 h 354807"/>
                    <a:gd name="connsiteX5-953" fmla="*/ 528638 w 683419"/>
                    <a:gd name="connsiteY5-954" fmla="*/ 247651 h 354807"/>
                    <a:gd name="connsiteX6-955" fmla="*/ 563272 w 683419"/>
                    <a:gd name="connsiteY6-956" fmla="*/ 250032 h 354807"/>
                    <a:gd name="connsiteX7-957" fmla="*/ 335755 w 683419"/>
                    <a:gd name="connsiteY7-958" fmla="*/ 85725 h 354807"/>
                    <a:gd name="connsiteX8-959" fmla="*/ 109539 w 683419"/>
                    <a:gd name="connsiteY8-960" fmla="*/ 171453 h 354807"/>
                    <a:gd name="connsiteX9-961" fmla="*/ 0 w 683419"/>
                    <a:gd name="connsiteY9-962" fmla="*/ 169068 h 354807"/>
                    <a:gd name="connsiteX10-963" fmla="*/ 319084 w 683419"/>
                    <a:gd name="connsiteY10-964" fmla="*/ 0 h 354807"/>
                    <a:gd name="connsiteX0-965" fmla="*/ 319084 w 683419"/>
                    <a:gd name="connsiteY0-966" fmla="*/ 0 h 354807"/>
                    <a:gd name="connsiteX1-967" fmla="*/ 620254 w 683419"/>
                    <a:gd name="connsiteY1-968" fmla="*/ 174632 h 354807"/>
                    <a:gd name="connsiteX2-969" fmla="*/ 651771 w 683419"/>
                    <a:gd name="connsiteY2-970" fmla="*/ 247651 h 354807"/>
                    <a:gd name="connsiteX3-971" fmla="*/ 683419 w 683419"/>
                    <a:gd name="connsiteY3-972" fmla="*/ 247651 h 354807"/>
                    <a:gd name="connsiteX4-973" fmla="*/ 606029 w 683419"/>
                    <a:gd name="connsiteY4-974" fmla="*/ 354807 h 354807"/>
                    <a:gd name="connsiteX5-975" fmla="*/ 528638 w 683419"/>
                    <a:gd name="connsiteY5-976" fmla="*/ 247651 h 354807"/>
                    <a:gd name="connsiteX6-977" fmla="*/ 563272 w 683419"/>
                    <a:gd name="connsiteY6-978" fmla="*/ 250032 h 354807"/>
                    <a:gd name="connsiteX7-979" fmla="*/ 335755 w 683419"/>
                    <a:gd name="connsiteY7-980" fmla="*/ 85725 h 354807"/>
                    <a:gd name="connsiteX8-981" fmla="*/ 109539 w 683419"/>
                    <a:gd name="connsiteY8-982" fmla="*/ 171453 h 354807"/>
                    <a:gd name="connsiteX9-983" fmla="*/ 0 w 683419"/>
                    <a:gd name="connsiteY9-984" fmla="*/ 169068 h 354807"/>
                    <a:gd name="connsiteX10-985" fmla="*/ 319084 w 683419"/>
                    <a:gd name="connsiteY10-986" fmla="*/ 0 h 354807"/>
                    <a:gd name="connsiteX0-987" fmla="*/ 319084 w 683419"/>
                    <a:gd name="connsiteY0-988" fmla="*/ 0 h 354807"/>
                    <a:gd name="connsiteX1-989" fmla="*/ 620254 w 683419"/>
                    <a:gd name="connsiteY1-990" fmla="*/ 174632 h 354807"/>
                    <a:gd name="connsiteX2-991" fmla="*/ 651771 w 683419"/>
                    <a:gd name="connsiteY2-992" fmla="*/ 247651 h 354807"/>
                    <a:gd name="connsiteX3-993" fmla="*/ 683419 w 683419"/>
                    <a:gd name="connsiteY3-994" fmla="*/ 247651 h 354807"/>
                    <a:gd name="connsiteX4-995" fmla="*/ 606029 w 683419"/>
                    <a:gd name="connsiteY4-996" fmla="*/ 354807 h 354807"/>
                    <a:gd name="connsiteX5-997" fmla="*/ 528638 w 683419"/>
                    <a:gd name="connsiteY5-998" fmla="*/ 247651 h 354807"/>
                    <a:gd name="connsiteX6-999" fmla="*/ 563272 w 683419"/>
                    <a:gd name="connsiteY6-1000" fmla="*/ 250032 h 354807"/>
                    <a:gd name="connsiteX7-1001" fmla="*/ 335755 w 683419"/>
                    <a:gd name="connsiteY7-1002" fmla="*/ 85725 h 354807"/>
                    <a:gd name="connsiteX8-1003" fmla="*/ 109539 w 683419"/>
                    <a:gd name="connsiteY8-1004" fmla="*/ 171453 h 354807"/>
                    <a:gd name="connsiteX9-1005" fmla="*/ 0 w 683419"/>
                    <a:gd name="connsiteY9-1006" fmla="*/ 169068 h 354807"/>
                    <a:gd name="connsiteX10-1007" fmla="*/ 319084 w 683419"/>
                    <a:gd name="connsiteY10-1008" fmla="*/ 0 h 354807"/>
                    <a:gd name="connsiteX0-1009" fmla="*/ 319084 w 683419"/>
                    <a:gd name="connsiteY0-1010" fmla="*/ 0 h 354807"/>
                    <a:gd name="connsiteX1-1011" fmla="*/ 620254 w 683419"/>
                    <a:gd name="connsiteY1-1012" fmla="*/ 174632 h 354807"/>
                    <a:gd name="connsiteX2-1013" fmla="*/ 651771 w 683419"/>
                    <a:gd name="connsiteY2-1014" fmla="*/ 247651 h 354807"/>
                    <a:gd name="connsiteX3-1015" fmla="*/ 683419 w 683419"/>
                    <a:gd name="connsiteY3-1016" fmla="*/ 247651 h 354807"/>
                    <a:gd name="connsiteX4-1017" fmla="*/ 606029 w 683419"/>
                    <a:gd name="connsiteY4-1018" fmla="*/ 354807 h 354807"/>
                    <a:gd name="connsiteX5-1019" fmla="*/ 528638 w 683419"/>
                    <a:gd name="connsiteY5-1020" fmla="*/ 247651 h 354807"/>
                    <a:gd name="connsiteX6-1021" fmla="*/ 563272 w 683419"/>
                    <a:gd name="connsiteY6-1022" fmla="*/ 250032 h 354807"/>
                    <a:gd name="connsiteX7-1023" fmla="*/ 335755 w 683419"/>
                    <a:gd name="connsiteY7-1024" fmla="*/ 85725 h 354807"/>
                    <a:gd name="connsiteX8-1025" fmla="*/ 109539 w 683419"/>
                    <a:gd name="connsiteY8-1026" fmla="*/ 171453 h 354807"/>
                    <a:gd name="connsiteX9-1027" fmla="*/ 0 w 683419"/>
                    <a:gd name="connsiteY9-1028" fmla="*/ 169068 h 354807"/>
                    <a:gd name="connsiteX10-1029" fmla="*/ 319084 w 683419"/>
                    <a:gd name="connsiteY10-1030" fmla="*/ 0 h 354807"/>
                    <a:gd name="connsiteX0-1031" fmla="*/ 319084 w 683419"/>
                    <a:gd name="connsiteY0-1032" fmla="*/ 0 h 354807"/>
                    <a:gd name="connsiteX1-1033" fmla="*/ 620254 w 683419"/>
                    <a:gd name="connsiteY1-1034" fmla="*/ 174632 h 354807"/>
                    <a:gd name="connsiteX2-1035" fmla="*/ 651771 w 683419"/>
                    <a:gd name="connsiteY2-1036" fmla="*/ 247651 h 354807"/>
                    <a:gd name="connsiteX3-1037" fmla="*/ 683419 w 683419"/>
                    <a:gd name="connsiteY3-1038" fmla="*/ 247651 h 354807"/>
                    <a:gd name="connsiteX4-1039" fmla="*/ 606029 w 683419"/>
                    <a:gd name="connsiteY4-1040" fmla="*/ 354807 h 354807"/>
                    <a:gd name="connsiteX5-1041" fmla="*/ 528638 w 683419"/>
                    <a:gd name="connsiteY5-1042" fmla="*/ 247651 h 354807"/>
                    <a:gd name="connsiteX6-1043" fmla="*/ 563272 w 683419"/>
                    <a:gd name="connsiteY6-1044" fmla="*/ 250032 h 354807"/>
                    <a:gd name="connsiteX7-1045" fmla="*/ 335755 w 683419"/>
                    <a:gd name="connsiteY7-1046" fmla="*/ 85725 h 354807"/>
                    <a:gd name="connsiteX8-1047" fmla="*/ 109539 w 683419"/>
                    <a:gd name="connsiteY8-1048" fmla="*/ 171453 h 354807"/>
                    <a:gd name="connsiteX9-1049" fmla="*/ 0 w 683419"/>
                    <a:gd name="connsiteY9-1050" fmla="*/ 169068 h 354807"/>
                    <a:gd name="connsiteX10-1051" fmla="*/ 319084 w 683419"/>
                    <a:gd name="connsiteY10-1052" fmla="*/ 0 h 354807"/>
                    <a:gd name="connsiteX0-1053" fmla="*/ 319084 w 683419"/>
                    <a:gd name="connsiteY0-1054" fmla="*/ 0 h 354807"/>
                    <a:gd name="connsiteX1-1055" fmla="*/ 620254 w 683419"/>
                    <a:gd name="connsiteY1-1056" fmla="*/ 174632 h 354807"/>
                    <a:gd name="connsiteX2-1057" fmla="*/ 651771 w 683419"/>
                    <a:gd name="connsiteY2-1058" fmla="*/ 247651 h 354807"/>
                    <a:gd name="connsiteX3-1059" fmla="*/ 683419 w 683419"/>
                    <a:gd name="connsiteY3-1060" fmla="*/ 247651 h 354807"/>
                    <a:gd name="connsiteX4-1061" fmla="*/ 606029 w 683419"/>
                    <a:gd name="connsiteY4-1062" fmla="*/ 354807 h 354807"/>
                    <a:gd name="connsiteX5-1063" fmla="*/ 528638 w 683419"/>
                    <a:gd name="connsiteY5-1064" fmla="*/ 247651 h 354807"/>
                    <a:gd name="connsiteX6-1065" fmla="*/ 563272 w 683419"/>
                    <a:gd name="connsiteY6-1066" fmla="*/ 250032 h 354807"/>
                    <a:gd name="connsiteX7-1067" fmla="*/ 335755 w 683419"/>
                    <a:gd name="connsiteY7-1068" fmla="*/ 85725 h 354807"/>
                    <a:gd name="connsiteX8-1069" fmla="*/ 109539 w 683419"/>
                    <a:gd name="connsiteY8-1070" fmla="*/ 171453 h 354807"/>
                    <a:gd name="connsiteX9-1071" fmla="*/ 0 w 683419"/>
                    <a:gd name="connsiteY9-1072" fmla="*/ 169068 h 354807"/>
                    <a:gd name="connsiteX10-1073" fmla="*/ 319084 w 683419"/>
                    <a:gd name="connsiteY10-1074" fmla="*/ 0 h 354807"/>
                    <a:gd name="connsiteX0-1075" fmla="*/ 319084 w 683419"/>
                    <a:gd name="connsiteY0-1076" fmla="*/ 0 h 354807"/>
                    <a:gd name="connsiteX1-1077" fmla="*/ 620254 w 683419"/>
                    <a:gd name="connsiteY1-1078" fmla="*/ 174632 h 354807"/>
                    <a:gd name="connsiteX2-1079" fmla="*/ 651771 w 683419"/>
                    <a:gd name="connsiteY2-1080" fmla="*/ 247651 h 354807"/>
                    <a:gd name="connsiteX3-1081" fmla="*/ 683419 w 683419"/>
                    <a:gd name="connsiteY3-1082" fmla="*/ 247651 h 354807"/>
                    <a:gd name="connsiteX4-1083" fmla="*/ 606029 w 683419"/>
                    <a:gd name="connsiteY4-1084" fmla="*/ 354807 h 354807"/>
                    <a:gd name="connsiteX5-1085" fmla="*/ 528638 w 683419"/>
                    <a:gd name="connsiteY5-1086" fmla="*/ 247651 h 354807"/>
                    <a:gd name="connsiteX6-1087" fmla="*/ 563272 w 683419"/>
                    <a:gd name="connsiteY6-1088" fmla="*/ 250032 h 354807"/>
                    <a:gd name="connsiteX7-1089" fmla="*/ 335755 w 683419"/>
                    <a:gd name="connsiteY7-1090" fmla="*/ 85725 h 354807"/>
                    <a:gd name="connsiteX8-1091" fmla="*/ 109539 w 683419"/>
                    <a:gd name="connsiteY8-1092" fmla="*/ 171453 h 354807"/>
                    <a:gd name="connsiteX9-1093" fmla="*/ 0 w 683419"/>
                    <a:gd name="connsiteY9-1094" fmla="*/ 169068 h 354807"/>
                    <a:gd name="connsiteX10-1095" fmla="*/ 319084 w 683419"/>
                    <a:gd name="connsiteY10-1096" fmla="*/ 0 h 354807"/>
                    <a:gd name="connsiteX0-1097" fmla="*/ 319084 w 683419"/>
                    <a:gd name="connsiteY0-1098" fmla="*/ 0 h 354807"/>
                    <a:gd name="connsiteX1-1099" fmla="*/ 620254 w 683419"/>
                    <a:gd name="connsiteY1-1100" fmla="*/ 174632 h 354807"/>
                    <a:gd name="connsiteX2-1101" fmla="*/ 651771 w 683419"/>
                    <a:gd name="connsiteY2-1102" fmla="*/ 247651 h 354807"/>
                    <a:gd name="connsiteX3-1103" fmla="*/ 683419 w 683419"/>
                    <a:gd name="connsiteY3-1104" fmla="*/ 247651 h 354807"/>
                    <a:gd name="connsiteX4-1105" fmla="*/ 606029 w 683419"/>
                    <a:gd name="connsiteY4-1106" fmla="*/ 354807 h 354807"/>
                    <a:gd name="connsiteX5-1107" fmla="*/ 528638 w 683419"/>
                    <a:gd name="connsiteY5-1108" fmla="*/ 247651 h 354807"/>
                    <a:gd name="connsiteX6-1109" fmla="*/ 563272 w 683419"/>
                    <a:gd name="connsiteY6-1110" fmla="*/ 250032 h 354807"/>
                    <a:gd name="connsiteX7-1111" fmla="*/ 335755 w 683419"/>
                    <a:gd name="connsiteY7-1112" fmla="*/ 85725 h 354807"/>
                    <a:gd name="connsiteX8-1113" fmla="*/ 109539 w 683419"/>
                    <a:gd name="connsiteY8-1114" fmla="*/ 171453 h 354807"/>
                    <a:gd name="connsiteX9-1115" fmla="*/ 0 w 683419"/>
                    <a:gd name="connsiteY9-1116" fmla="*/ 169068 h 354807"/>
                    <a:gd name="connsiteX10-1117" fmla="*/ 319084 w 683419"/>
                    <a:gd name="connsiteY10-1118" fmla="*/ 0 h 354807"/>
                    <a:gd name="connsiteX0-1119" fmla="*/ 319084 w 683419"/>
                    <a:gd name="connsiteY0-1120" fmla="*/ 0 h 354807"/>
                    <a:gd name="connsiteX1-1121" fmla="*/ 620254 w 683419"/>
                    <a:gd name="connsiteY1-1122" fmla="*/ 174632 h 354807"/>
                    <a:gd name="connsiteX2-1123" fmla="*/ 651771 w 683419"/>
                    <a:gd name="connsiteY2-1124" fmla="*/ 247651 h 354807"/>
                    <a:gd name="connsiteX3-1125" fmla="*/ 683419 w 683419"/>
                    <a:gd name="connsiteY3-1126" fmla="*/ 247651 h 354807"/>
                    <a:gd name="connsiteX4-1127" fmla="*/ 606029 w 683419"/>
                    <a:gd name="connsiteY4-1128" fmla="*/ 354807 h 354807"/>
                    <a:gd name="connsiteX5-1129" fmla="*/ 528638 w 683419"/>
                    <a:gd name="connsiteY5-1130" fmla="*/ 247651 h 354807"/>
                    <a:gd name="connsiteX6-1131" fmla="*/ 563272 w 683419"/>
                    <a:gd name="connsiteY6-1132" fmla="*/ 250032 h 354807"/>
                    <a:gd name="connsiteX7-1133" fmla="*/ 335755 w 683419"/>
                    <a:gd name="connsiteY7-1134" fmla="*/ 85725 h 354807"/>
                    <a:gd name="connsiteX8-1135" fmla="*/ 109539 w 683419"/>
                    <a:gd name="connsiteY8-1136" fmla="*/ 171453 h 354807"/>
                    <a:gd name="connsiteX9-1137" fmla="*/ 0 w 683419"/>
                    <a:gd name="connsiteY9-1138" fmla="*/ 169068 h 354807"/>
                    <a:gd name="connsiteX10-1139" fmla="*/ 319084 w 683419"/>
                    <a:gd name="connsiteY10-1140" fmla="*/ 0 h 354807"/>
                    <a:gd name="connsiteX0-1141" fmla="*/ 319084 w 683419"/>
                    <a:gd name="connsiteY0-1142" fmla="*/ 0 h 354807"/>
                    <a:gd name="connsiteX1-1143" fmla="*/ 620254 w 683419"/>
                    <a:gd name="connsiteY1-1144" fmla="*/ 174632 h 354807"/>
                    <a:gd name="connsiteX2-1145" fmla="*/ 651771 w 683419"/>
                    <a:gd name="connsiteY2-1146" fmla="*/ 247651 h 354807"/>
                    <a:gd name="connsiteX3-1147" fmla="*/ 683419 w 683419"/>
                    <a:gd name="connsiteY3-1148" fmla="*/ 247651 h 354807"/>
                    <a:gd name="connsiteX4-1149" fmla="*/ 606029 w 683419"/>
                    <a:gd name="connsiteY4-1150" fmla="*/ 354807 h 354807"/>
                    <a:gd name="connsiteX5-1151" fmla="*/ 528638 w 683419"/>
                    <a:gd name="connsiteY5-1152" fmla="*/ 247651 h 354807"/>
                    <a:gd name="connsiteX6-1153" fmla="*/ 563272 w 683419"/>
                    <a:gd name="connsiteY6-1154" fmla="*/ 250032 h 354807"/>
                    <a:gd name="connsiteX7-1155" fmla="*/ 335755 w 683419"/>
                    <a:gd name="connsiteY7-1156" fmla="*/ 85725 h 354807"/>
                    <a:gd name="connsiteX8-1157" fmla="*/ 109539 w 683419"/>
                    <a:gd name="connsiteY8-1158" fmla="*/ 171453 h 354807"/>
                    <a:gd name="connsiteX9-1159" fmla="*/ 0 w 683419"/>
                    <a:gd name="connsiteY9-1160" fmla="*/ 169068 h 354807"/>
                    <a:gd name="connsiteX10-1161" fmla="*/ 319084 w 683419"/>
                    <a:gd name="connsiteY10-1162" fmla="*/ 0 h 354807"/>
                    <a:gd name="connsiteX0-1163" fmla="*/ 319084 w 683419"/>
                    <a:gd name="connsiteY0-1164" fmla="*/ 0 h 354807"/>
                    <a:gd name="connsiteX1-1165" fmla="*/ 620254 w 683419"/>
                    <a:gd name="connsiteY1-1166" fmla="*/ 174632 h 354807"/>
                    <a:gd name="connsiteX2-1167" fmla="*/ 651771 w 683419"/>
                    <a:gd name="connsiteY2-1168" fmla="*/ 247651 h 354807"/>
                    <a:gd name="connsiteX3-1169" fmla="*/ 683419 w 683419"/>
                    <a:gd name="connsiteY3-1170" fmla="*/ 247651 h 354807"/>
                    <a:gd name="connsiteX4-1171" fmla="*/ 606029 w 683419"/>
                    <a:gd name="connsiteY4-1172" fmla="*/ 354807 h 354807"/>
                    <a:gd name="connsiteX5-1173" fmla="*/ 528638 w 683419"/>
                    <a:gd name="connsiteY5-1174" fmla="*/ 247651 h 354807"/>
                    <a:gd name="connsiteX6-1175" fmla="*/ 563272 w 683419"/>
                    <a:gd name="connsiteY6-1176" fmla="*/ 250032 h 354807"/>
                    <a:gd name="connsiteX7-1177" fmla="*/ 333374 w 683419"/>
                    <a:gd name="connsiteY7-1178" fmla="*/ 111919 h 354807"/>
                    <a:gd name="connsiteX8-1179" fmla="*/ 109539 w 683419"/>
                    <a:gd name="connsiteY8-1180" fmla="*/ 171453 h 354807"/>
                    <a:gd name="connsiteX9-1181" fmla="*/ 0 w 683419"/>
                    <a:gd name="connsiteY9-1182" fmla="*/ 169068 h 354807"/>
                    <a:gd name="connsiteX10-1183" fmla="*/ 319084 w 683419"/>
                    <a:gd name="connsiteY10-1184" fmla="*/ 0 h 354807"/>
                    <a:gd name="connsiteX0-1185" fmla="*/ 319084 w 683419"/>
                    <a:gd name="connsiteY0-1186" fmla="*/ 0 h 354807"/>
                    <a:gd name="connsiteX1-1187" fmla="*/ 620254 w 683419"/>
                    <a:gd name="connsiteY1-1188" fmla="*/ 174632 h 354807"/>
                    <a:gd name="connsiteX2-1189" fmla="*/ 651771 w 683419"/>
                    <a:gd name="connsiteY2-1190" fmla="*/ 247651 h 354807"/>
                    <a:gd name="connsiteX3-1191" fmla="*/ 683419 w 683419"/>
                    <a:gd name="connsiteY3-1192" fmla="*/ 247651 h 354807"/>
                    <a:gd name="connsiteX4-1193" fmla="*/ 606029 w 683419"/>
                    <a:gd name="connsiteY4-1194" fmla="*/ 354807 h 354807"/>
                    <a:gd name="connsiteX5-1195" fmla="*/ 528638 w 683419"/>
                    <a:gd name="connsiteY5-1196" fmla="*/ 247651 h 354807"/>
                    <a:gd name="connsiteX6-1197" fmla="*/ 563272 w 683419"/>
                    <a:gd name="connsiteY6-1198" fmla="*/ 250032 h 354807"/>
                    <a:gd name="connsiteX7-1199" fmla="*/ 338136 w 683419"/>
                    <a:gd name="connsiteY7-1200" fmla="*/ 88106 h 354807"/>
                    <a:gd name="connsiteX8-1201" fmla="*/ 109539 w 683419"/>
                    <a:gd name="connsiteY8-1202" fmla="*/ 171453 h 354807"/>
                    <a:gd name="connsiteX9-1203" fmla="*/ 0 w 683419"/>
                    <a:gd name="connsiteY9-1204" fmla="*/ 169068 h 354807"/>
                    <a:gd name="connsiteX10-1205" fmla="*/ 319084 w 683419"/>
                    <a:gd name="connsiteY10-1206" fmla="*/ 0 h 354807"/>
                    <a:gd name="connsiteX0-1207" fmla="*/ 319084 w 683419"/>
                    <a:gd name="connsiteY0-1208" fmla="*/ 0 h 395288"/>
                    <a:gd name="connsiteX1-1209" fmla="*/ 620254 w 683419"/>
                    <a:gd name="connsiteY1-1210" fmla="*/ 215113 h 395288"/>
                    <a:gd name="connsiteX2-1211" fmla="*/ 651771 w 683419"/>
                    <a:gd name="connsiteY2-1212" fmla="*/ 288132 h 395288"/>
                    <a:gd name="connsiteX3-1213" fmla="*/ 683419 w 683419"/>
                    <a:gd name="connsiteY3-1214" fmla="*/ 288132 h 395288"/>
                    <a:gd name="connsiteX4-1215" fmla="*/ 606029 w 683419"/>
                    <a:gd name="connsiteY4-1216" fmla="*/ 395288 h 395288"/>
                    <a:gd name="connsiteX5-1217" fmla="*/ 528638 w 683419"/>
                    <a:gd name="connsiteY5-1218" fmla="*/ 288132 h 395288"/>
                    <a:gd name="connsiteX6-1219" fmla="*/ 563272 w 683419"/>
                    <a:gd name="connsiteY6-1220" fmla="*/ 290513 h 395288"/>
                    <a:gd name="connsiteX7-1221" fmla="*/ 338136 w 683419"/>
                    <a:gd name="connsiteY7-1222" fmla="*/ 128587 h 395288"/>
                    <a:gd name="connsiteX8-1223" fmla="*/ 109539 w 683419"/>
                    <a:gd name="connsiteY8-1224" fmla="*/ 211934 h 395288"/>
                    <a:gd name="connsiteX9-1225" fmla="*/ 0 w 683419"/>
                    <a:gd name="connsiteY9-1226" fmla="*/ 209549 h 395288"/>
                    <a:gd name="connsiteX10-1227" fmla="*/ 319084 w 683419"/>
                    <a:gd name="connsiteY10-1228" fmla="*/ 0 h 395288"/>
                    <a:gd name="connsiteX0-1229" fmla="*/ 316703 w 683419"/>
                    <a:gd name="connsiteY0-1230" fmla="*/ 0 h 354807"/>
                    <a:gd name="connsiteX1-1231" fmla="*/ 620254 w 683419"/>
                    <a:gd name="connsiteY1-1232" fmla="*/ 174632 h 354807"/>
                    <a:gd name="connsiteX2-1233" fmla="*/ 651771 w 683419"/>
                    <a:gd name="connsiteY2-1234" fmla="*/ 247651 h 354807"/>
                    <a:gd name="connsiteX3-1235" fmla="*/ 683419 w 683419"/>
                    <a:gd name="connsiteY3-1236" fmla="*/ 247651 h 354807"/>
                    <a:gd name="connsiteX4-1237" fmla="*/ 606029 w 683419"/>
                    <a:gd name="connsiteY4-1238" fmla="*/ 354807 h 354807"/>
                    <a:gd name="connsiteX5-1239" fmla="*/ 528638 w 683419"/>
                    <a:gd name="connsiteY5-1240" fmla="*/ 247651 h 354807"/>
                    <a:gd name="connsiteX6-1241" fmla="*/ 563272 w 683419"/>
                    <a:gd name="connsiteY6-1242" fmla="*/ 250032 h 354807"/>
                    <a:gd name="connsiteX7-1243" fmla="*/ 338136 w 683419"/>
                    <a:gd name="connsiteY7-1244" fmla="*/ 88106 h 354807"/>
                    <a:gd name="connsiteX8-1245" fmla="*/ 109539 w 683419"/>
                    <a:gd name="connsiteY8-1246" fmla="*/ 171453 h 354807"/>
                    <a:gd name="connsiteX9-1247" fmla="*/ 0 w 683419"/>
                    <a:gd name="connsiteY9-1248" fmla="*/ 169068 h 354807"/>
                    <a:gd name="connsiteX10-1249" fmla="*/ 316703 w 683419"/>
                    <a:gd name="connsiteY10-1250" fmla="*/ 0 h 354807"/>
                    <a:gd name="connsiteX0-1251" fmla="*/ 316703 w 683419"/>
                    <a:gd name="connsiteY0-1252" fmla="*/ 0 h 354807"/>
                    <a:gd name="connsiteX1-1253" fmla="*/ 620254 w 683419"/>
                    <a:gd name="connsiteY1-1254" fmla="*/ 174632 h 354807"/>
                    <a:gd name="connsiteX2-1255" fmla="*/ 651771 w 683419"/>
                    <a:gd name="connsiteY2-1256" fmla="*/ 247651 h 354807"/>
                    <a:gd name="connsiteX3-1257" fmla="*/ 683419 w 683419"/>
                    <a:gd name="connsiteY3-1258" fmla="*/ 247651 h 354807"/>
                    <a:gd name="connsiteX4-1259" fmla="*/ 606029 w 683419"/>
                    <a:gd name="connsiteY4-1260" fmla="*/ 354807 h 354807"/>
                    <a:gd name="connsiteX5-1261" fmla="*/ 528638 w 683419"/>
                    <a:gd name="connsiteY5-1262" fmla="*/ 247651 h 354807"/>
                    <a:gd name="connsiteX6-1263" fmla="*/ 563272 w 683419"/>
                    <a:gd name="connsiteY6-1264" fmla="*/ 250032 h 354807"/>
                    <a:gd name="connsiteX7-1265" fmla="*/ 338136 w 683419"/>
                    <a:gd name="connsiteY7-1266" fmla="*/ 88106 h 354807"/>
                    <a:gd name="connsiteX8-1267" fmla="*/ 109539 w 683419"/>
                    <a:gd name="connsiteY8-1268" fmla="*/ 171453 h 354807"/>
                    <a:gd name="connsiteX9-1269" fmla="*/ 0 w 683419"/>
                    <a:gd name="connsiteY9-1270" fmla="*/ 169068 h 354807"/>
                    <a:gd name="connsiteX10-1271" fmla="*/ 316703 w 683419"/>
                    <a:gd name="connsiteY10-1272" fmla="*/ 0 h 354807"/>
                    <a:gd name="connsiteX0-1273" fmla="*/ 316703 w 683419"/>
                    <a:gd name="connsiteY0-1274" fmla="*/ 0 h 354807"/>
                    <a:gd name="connsiteX1-1275" fmla="*/ 620254 w 683419"/>
                    <a:gd name="connsiteY1-1276" fmla="*/ 174632 h 354807"/>
                    <a:gd name="connsiteX2-1277" fmla="*/ 651771 w 683419"/>
                    <a:gd name="connsiteY2-1278" fmla="*/ 247651 h 354807"/>
                    <a:gd name="connsiteX3-1279" fmla="*/ 683419 w 683419"/>
                    <a:gd name="connsiteY3-1280" fmla="*/ 247651 h 354807"/>
                    <a:gd name="connsiteX4-1281" fmla="*/ 606029 w 683419"/>
                    <a:gd name="connsiteY4-1282" fmla="*/ 354807 h 354807"/>
                    <a:gd name="connsiteX5-1283" fmla="*/ 528638 w 683419"/>
                    <a:gd name="connsiteY5-1284" fmla="*/ 247651 h 354807"/>
                    <a:gd name="connsiteX6-1285" fmla="*/ 563272 w 683419"/>
                    <a:gd name="connsiteY6-1286" fmla="*/ 250032 h 354807"/>
                    <a:gd name="connsiteX7-1287" fmla="*/ 338136 w 683419"/>
                    <a:gd name="connsiteY7-1288" fmla="*/ 88106 h 354807"/>
                    <a:gd name="connsiteX8-1289" fmla="*/ 109539 w 683419"/>
                    <a:gd name="connsiteY8-1290" fmla="*/ 171453 h 354807"/>
                    <a:gd name="connsiteX9-1291" fmla="*/ 0 w 683419"/>
                    <a:gd name="connsiteY9-1292" fmla="*/ 169068 h 354807"/>
                    <a:gd name="connsiteX10-1293" fmla="*/ 316703 w 683419"/>
                    <a:gd name="connsiteY10-1294" fmla="*/ 0 h 354807"/>
                    <a:gd name="connsiteX0-1295" fmla="*/ 316703 w 683419"/>
                    <a:gd name="connsiteY0-1296" fmla="*/ 0 h 354807"/>
                    <a:gd name="connsiteX1-1297" fmla="*/ 651771 w 683419"/>
                    <a:gd name="connsiteY1-1298" fmla="*/ 247651 h 354807"/>
                    <a:gd name="connsiteX2-1299" fmla="*/ 683419 w 683419"/>
                    <a:gd name="connsiteY2-1300" fmla="*/ 247651 h 354807"/>
                    <a:gd name="connsiteX3-1301" fmla="*/ 606029 w 683419"/>
                    <a:gd name="connsiteY3-1302" fmla="*/ 354807 h 354807"/>
                    <a:gd name="connsiteX4-1303" fmla="*/ 528638 w 683419"/>
                    <a:gd name="connsiteY4-1304" fmla="*/ 247651 h 354807"/>
                    <a:gd name="connsiteX5-1305" fmla="*/ 563272 w 683419"/>
                    <a:gd name="connsiteY5-1306" fmla="*/ 250032 h 354807"/>
                    <a:gd name="connsiteX6-1307" fmla="*/ 338136 w 683419"/>
                    <a:gd name="connsiteY6-1308" fmla="*/ 88106 h 354807"/>
                    <a:gd name="connsiteX7-1309" fmla="*/ 109539 w 683419"/>
                    <a:gd name="connsiteY7-1310" fmla="*/ 171453 h 354807"/>
                    <a:gd name="connsiteX8-1311" fmla="*/ 0 w 683419"/>
                    <a:gd name="connsiteY8-1312" fmla="*/ 169068 h 354807"/>
                    <a:gd name="connsiteX9-1313" fmla="*/ 316703 w 683419"/>
                    <a:gd name="connsiteY9-1314" fmla="*/ 0 h 354807"/>
                    <a:gd name="connsiteX0-1315" fmla="*/ 316703 w 683419"/>
                    <a:gd name="connsiteY0-1316" fmla="*/ 0 h 354807"/>
                    <a:gd name="connsiteX1-1317" fmla="*/ 651771 w 683419"/>
                    <a:gd name="connsiteY1-1318" fmla="*/ 247651 h 354807"/>
                    <a:gd name="connsiteX2-1319" fmla="*/ 683419 w 683419"/>
                    <a:gd name="connsiteY2-1320" fmla="*/ 247651 h 354807"/>
                    <a:gd name="connsiteX3-1321" fmla="*/ 606029 w 683419"/>
                    <a:gd name="connsiteY3-1322" fmla="*/ 354807 h 354807"/>
                    <a:gd name="connsiteX4-1323" fmla="*/ 528638 w 683419"/>
                    <a:gd name="connsiteY4-1324" fmla="*/ 247651 h 354807"/>
                    <a:gd name="connsiteX5-1325" fmla="*/ 563272 w 683419"/>
                    <a:gd name="connsiteY5-1326" fmla="*/ 250032 h 354807"/>
                    <a:gd name="connsiteX6-1327" fmla="*/ 338136 w 683419"/>
                    <a:gd name="connsiteY6-1328" fmla="*/ 88106 h 354807"/>
                    <a:gd name="connsiteX7-1329" fmla="*/ 109539 w 683419"/>
                    <a:gd name="connsiteY7-1330" fmla="*/ 171453 h 354807"/>
                    <a:gd name="connsiteX8-1331" fmla="*/ 0 w 683419"/>
                    <a:gd name="connsiteY8-1332" fmla="*/ 169068 h 354807"/>
                    <a:gd name="connsiteX9-1333" fmla="*/ 316703 w 683419"/>
                    <a:gd name="connsiteY9-1334" fmla="*/ 0 h 354807"/>
                    <a:gd name="connsiteX0-1335" fmla="*/ 316703 w 683419"/>
                    <a:gd name="connsiteY0-1336" fmla="*/ 7 h 354814"/>
                    <a:gd name="connsiteX1-1337" fmla="*/ 651771 w 683419"/>
                    <a:gd name="connsiteY1-1338" fmla="*/ 247658 h 354814"/>
                    <a:gd name="connsiteX2-1339" fmla="*/ 683419 w 683419"/>
                    <a:gd name="connsiteY2-1340" fmla="*/ 247658 h 354814"/>
                    <a:gd name="connsiteX3-1341" fmla="*/ 606029 w 683419"/>
                    <a:gd name="connsiteY3-1342" fmla="*/ 354814 h 354814"/>
                    <a:gd name="connsiteX4-1343" fmla="*/ 528638 w 683419"/>
                    <a:gd name="connsiteY4-1344" fmla="*/ 247658 h 354814"/>
                    <a:gd name="connsiteX5-1345" fmla="*/ 563272 w 683419"/>
                    <a:gd name="connsiteY5-1346" fmla="*/ 250039 h 354814"/>
                    <a:gd name="connsiteX6-1347" fmla="*/ 338136 w 683419"/>
                    <a:gd name="connsiteY6-1348" fmla="*/ 88113 h 354814"/>
                    <a:gd name="connsiteX7-1349" fmla="*/ 109539 w 683419"/>
                    <a:gd name="connsiteY7-1350" fmla="*/ 171460 h 354814"/>
                    <a:gd name="connsiteX8-1351" fmla="*/ 0 w 683419"/>
                    <a:gd name="connsiteY8-1352" fmla="*/ 169075 h 354814"/>
                    <a:gd name="connsiteX9-1353" fmla="*/ 316703 w 683419"/>
                    <a:gd name="connsiteY9-1354" fmla="*/ 7 h 354814"/>
                    <a:gd name="connsiteX0-1355" fmla="*/ 316703 w 683419"/>
                    <a:gd name="connsiteY0-1356" fmla="*/ 0 h 354807"/>
                    <a:gd name="connsiteX1-1357" fmla="*/ 651771 w 683419"/>
                    <a:gd name="connsiteY1-1358" fmla="*/ 247651 h 354807"/>
                    <a:gd name="connsiteX2-1359" fmla="*/ 683419 w 683419"/>
                    <a:gd name="connsiteY2-1360" fmla="*/ 247651 h 354807"/>
                    <a:gd name="connsiteX3-1361" fmla="*/ 606029 w 683419"/>
                    <a:gd name="connsiteY3-1362" fmla="*/ 354807 h 354807"/>
                    <a:gd name="connsiteX4-1363" fmla="*/ 528638 w 683419"/>
                    <a:gd name="connsiteY4-1364" fmla="*/ 247651 h 354807"/>
                    <a:gd name="connsiteX5-1365" fmla="*/ 563272 w 683419"/>
                    <a:gd name="connsiteY5-1366" fmla="*/ 250032 h 354807"/>
                    <a:gd name="connsiteX6-1367" fmla="*/ 338136 w 683419"/>
                    <a:gd name="connsiteY6-1368" fmla="*/ 88106 h 354807"/>
                    <a:gd name="connsiteX7-1369" fmla="*/ 109539 w 683419"/>
                    <a:gd name="connsiteY7-1370" fmla="*/ 171453 h 354807"/>
                    <a:gd name="connsiteX8-1371" fmla="*/ 0 w 683419"/>
                    <a:gd name="connsiteY8-1372" fmla="*/ 169068 h 354807"/>
                    <a:gd name="connsiteX9-1373" fmla="*/ 316703 w 683419"/>
                    <a:gd name="connsiteY9-1374" fmla="*/ 0 h 354807"/>
                    <a:gd name="connsiteX0-1375" fmla="*/ 316703 w 683419"/>
                    <a:gd name="connsiteY0-1376" fmla="*/ 0 h 354807"/>
                    <a:gd name="connsiteX1-1377" fmla="*/ 651771 w 683419"/>
                    <a:gd name="connsiteY1-1378" fmla="*/ 247651 h 354807"/>
                    <a:gd name="connsiteX2-1379" fmla="*/ 683419 w 683419"/>
                    <a:gd name="connsiteY2-1380" fmla="*/ 247651 h 354807"/>
                    <a:gd name="connsiteX3-1381" fmla="*/ 606029 w 683419"/>
                    <a:gd name="connsiteY3-1382" fmla="*/ 354807 h 354807"/>
                    <a:gd name="connsiteX4-1383" fmla="*/ 528638 w 683419"/>
                    <a:gd name="connsiteY4-1384" fmla="*/ 247651 h 354807"/>
                    <a:gd name="connsiteX5-1385" fmla="*/ 563272 w 683419"/>
                    <a:gd name="connsiteY5-1386" fmla="*/ 250032 h 354807"/>
                    <a:gd name="connsiteX6-1387" fmla="*/ 338136 w 683419"/>
                    <a:gd name="connsiteY6-1388" fmla="*/ 88106 h 354807"/>
                    <a:gd name="connsiteX7-1389" fmla="*/ 109539 w 683419"/>
                    <a:gd name="connsiteY7-1390" fmla="*/ 171453 h 354807"/>
                    <a:gd name="connsiteX8-1391" fmla="*/ 0 w 683419"/>
                    <a:gd name="connsiteY8-1392" fmla="*/ 169068 h 354807"/>
                    <a:gd name="connsiteX9-1393" fmla="*/ 316703 w 683419"/>
                    <a:gd name="connsiteY9-1394" fmla="*/ 0 h 354807"/>
                    <a:gd name="connsiteX0-1395" fmla="*/ 297653 w 664369"/>
                    <a:gd name="connsiteY0-1396" fmla="*/ 0 h 354807"/>
                    <a:gd name="connsiteX1-1397" fmla="*/ 632721 w 664369"/>
                    <a:gd name="connsiteY1-1398" fmla="*/ 247651 h 354807"/>
                    <a:gd name="connsiteX2-1399" fmla="*/ 664369 w 664369"/>
                    <a:gd name="connsiteY2-1400" fmla="*/ 247651 h 354807"/>
                    <a:gd name="connsiteX3-1401" fmla="*/ 586979 w 664369"/>
                    <a:gd name="connsiteY3-1402" fmla="*/ 354807 h 354807"/>
                    <a:gd name="connsiteX4-1403" fmla="*/ 509588 w 664369"/>
                    <a:gd name="connsiteY4-1404" fmla="*/ 247651 h 354807"/>
                    <a:gd name="connsiteX5-1405" fmla="*/ 544222 w 664369"/>
                    <a:gd name="connsiteY5-1406" fmla="*/ 250032 h 354807"/>
                    <a:gd name="connsiteX6-1407" fmla="*/ 319086 w 664369"/>
                    <a:gd name="connsiteY6-1408" fmla="*/ 88106 h 354807"/>
                    <a:gd name="connsiteX7-1409" fmla="*/ 90489 w 664369"/>
                    <a:gd name="connsiteY7-1410" fmla="*/ 171453 h 354807"/>
                    <a:gd name="connsiteX8-1411" fmla="*/ 0 w 664369"/>
                    <a:gd name="connsiteY8-1412" fmla="*/ 164305 h 354807"/>
                    <a:gd name="connsiteX9-1413" fmla="*/ 297653 w 664369"/>
                    <a:gd name="connsiteY9-1414" fmla="*/ 0 h 354807"/>
                    <a:gd name="connsiteX0-1415" fmla="*/ 314322 w 681038"/>
                    <a:gd name="connsiteY0-1416" fmla="*/ 0 h 354807"/>
                    <a:gd name="connsiteX1-1417" fmla="*/ 649390 w 681038"/>
                    <a:gd name="connsiteY1-1418" fmla="*/ 247651 h 354807"/>
                    <a:gd name="connsiteX2-1419" fmla="*/ 681038 w 681038"/>
                    <a:gd name="connsiteY2-1420" fmla="*/ 247651 h 354807"/>
                    <a:gd name="connsiteX3-1421" fmla="*/ 603648 w 681038"/>
                    <a:gd name="connsiteY3-1422" fmla="*/ 354807 h 354807"/>
                    <a:gd name="connsiteX4-1423" fmla="*/ 526257 w 681038"/>
                    <a:gd name="connsiteY4-1424" fmla="*/ 247651 h 354807"/>
                    <a:gd name="connsiteX5-1425" fmla="*/ 560891 w 681038"/>
                    <a:gd name="connsiteY5-1426" fmla="*/ 250032 h 354807"/>
                    <a:gd name="connsiteX6-1427" fmla="*/ 335755 w 681038"/>
                    <a:gd name="connsiteY6-1428" fmla="*/ 88106 h 354807"/>
                    <a:gd name="connsiteX7-1429" fmla="*/ 107158 w 681038"/>
                    <a:gd name="connsiteY7-1430" fmla="*/ 171453 h 354807"/>
                    <a:gd name="connsiteX8-1431" fmla="*/ 0 w 681038"/>
                    <a:gd name="connsiteY8-1432" fmla="*/ 161924 h 354807"/>
                    <a:gd name="connsiteX9-1433" fmla="*/ 314322 w 681038"/>
                    <a:gd name="connsiteY9-1434" fmla="*/ 0 h 354807"/>
                    <a:gd name="connsiteX0-1435" fmla="*/ 314322 w 681038"/>
                    <a:gd name="connsiteY0-1436" fmla="*/ 0 h 354807"/>
                    <a:gd name="connsiteX1-1437" fmla="*/ 649390 w 681038"/>
                    <a:gd name="connsiteY1-1438" fmla="*/ 247651 h 354807"/>
                    <a:gd name="connsiteX2-1439" fmla="*/ 681038 w 681038"/>
                    <a:gd name="connsiteY2-1440" fmla="*/ 247651 h 354807"/>
                    <a:gd name="connsiteX3-1441" fmla="*/ 603648 w 681038"/>
                    <a:gd name="connsiteY3-1442" fmla="*/ 354807 h 354807"/>
                    <a:gd name="connsiteX4-1443" fmla="*/ 526257 w 681038"/>
                    <a:gd name="connsiteY4-1444" fmla="*/ 247651 h 354807"/>
                    <a:gd name="connsiteX5-1445" fmla="*/ 560891 w 681038"/>
                    <a:gd name="connsiteY5-1446" fmla="*/ 250032 h 354807"/>
                    <a:gd name="connsiteX6-1447" fmla="*/ 335755 w 681038"/>
                    <a:gd name="connsiteY6-1448" fmla="*/ 88106 h 354807"/>
                    <a:gd name="connsiteX7-1449" fmla="*/ 107158 w 681038"/>
                    <a:gd name="connsiteY7-1450" fmla="*/ 171453 h 354807"/>
                    <a:gd name="connsiteX8-1451" fmla="*/ 0 w 681038"/>
                    <a:gd name="connsiteY8-1452" fmla="*/ 169068 h 354807"/>
                    <a:gd name="connsiteX9-1453" fmla="*/ 314322 w 681038"/>
                    <a:gd name="connsiteY9-1454" fmla="*/ 0 h 354807"/>
                    <a:gd name="connsiteX0-1455" fmla="*/ 314322 w 681038"/>
                    <a:gd name="connsiteY0-1456" fmla="*/ 0 h 354807"/>
                    <a:gd name="connsiteX1-1457" fmla="*/ 649390 w 681038"/>
                    <a:gd name="connsiteY1-1458" fmla="*/ 247651 h 354807"/>
                    <a:gd name="connsiteX2-1459" fmla="*/ 681038 w 681038"/>
                    <a:gd name="connsiteY2-1460" fmla="*/ 247651 h 354807"/>
                    <a:gd name="connsiteX3-1461" fmla="*/ 603648 w 681038"/>
                    <a:gd name="connsiteY3-1462" fmla="*/ 354807 h 354807"/>
                    <a:gd name="connsiteX4-1463" fmla="*/ 526257 w 681038"/>
                    <a:gd name="connsiteY4-1464" fmla="*/ 247651 h 354807"/>
                    <a:gd name="connsiteX5-1465" fmla="*/ 560891 w 681038"/>
                    <a:gd name="connsiteY5-1466" fmla="*/ 250032 h 354807"/>
                    <a:gd name="connsiteX6-1467" fmla="*/ 335755 w 681038"/>
                    <a:gd name="connsiteY6-1468" fmla="*/ 88106 h 354807"/>
                    <a:gd name="connsiteX7-1469" fmla="*/ 107158 w 681038"/>
                    <a:gd name="connsiteY7-1470" fmla="*/ 171453 h 354807"/>
                    <a:gd name="connsiteX8-1471" fmla="*/ 0 w 681038"/>
                    <a:gd name="connsiteY8-1472" fmla="*/ 169068 h 354807"/>
                    <a:gd name="connsiteX9-1473" fmla="*/ 314322 w 681038"/>
                    <a:gd name="connsiteY9-1474" fmla="*/ 0 h 354807"/>
                    <a:gd name="connsiteX0-1475" fmla="*/ 314322 w 681038"/>
                    <a:gd name="connsiteY0-1476" fmla="*/ 0 h 354807"/>
                    <a:gd name="connsiteX1-1477" fmla="*/ 649390 w 681038"/>
                    <a:gd name="connsiteY1-1478" fmla="*/ 247651 h 354807"/>
                    <a:gd name="connsiteX2-1479" fmla="*/ 681038 w 681038"/>
                    <a:gd name="connsiteY2-1480" fmla="*/ 247651 h 354807"/>
                    <a:gd name="connsiteX3-1481" fmla="*/ 603648 w 681038"/>
                    <a:gd name="connsiteY3-1482" fmla="*/ 354807 h 354807"/>
                    <a:gd name="connsiteX4-1483" fmla="*/ 526257 w 681038"/>
                    <a:gd name="connsiteY4-1484" fmla="*/ 247651 h 354807"/>
                    <a:gd name="connsiteX5-1485" fmla="*/ 560891 w 681038"/>
                    <a:gd name="connsiteY5-1486" fmla="*/ 250032 h 354807"/>
                    <a:gd name="connsiteX6-1487" fmla="*/ 335755 w 681038"/>
                    <a:gd name="connsiteY6-1488" fmla="*/ 88106 h 354807"/>
                    <a:gd name="connsiteX7-1489" fmla="*/ 107158 w 681038"/>
                    <a:gd name="connsiteY7-1490" fmla="*/ 171453 h 354807"/>
                    <a:gd name="connsiteX8-1491" fmla="*/ 0 w 681038"/>
                    <a:gd name="connsiteY8-1492" fmla="*/ 169068 h 354807"/>
                    <a:gd name="connsiteX9-1493" fmla="*/ 314322 w 681038"/>
                    <a:gd name="connsiteY9-1494" fmla="*/ 0 h 354807"/>
                    <a:gd name="connsiteX0-1495" fmla="*/ 314322 w 681038"/>
                    <a:gd name="connsiteY0-1496" fmla="*/ 0 h 354807"/>
                    <a:gd name="connsiteX1-1497" fmla="*/ 649390 w 681038"/>
                    <a:gd name="connsiteY1-1498" fmla="*/ 247651 h 354807"/>
                    <a:gd name="connsiteX2-1499" fmla="*/ 681038 w 681038"/>
                    <a:gd name="connsiteY2-1500" fmla="*/ 247651 h 354807"/>
                    <a:gd name="connsiteX3-1501" fmla="*/ 603648 w 681038"/>
                    <a:gd name="connsiteY3-1502" fmla="*/ 354807 h 354807"/>
                    <a:gd name="connsiteX4-1503" fmla="*/ 526257 w 681038"/>
                    <a:gd name="connsiteY4-1504" fmla="*/ 247651 h 354807"/>
                    <a:gd name="connsiteX5-1505" fmla="*/ 560891 w 681038"/>
                    <a:gd name="connsiteY5-1506" fmla="*/ 250032 h 354807"/>
                    <a:gd name="connsiteX6-1507" fmla="*/ 335755 w 681038"/>
                    <a:gd name="connsiteY6-1508" fmla="*/ 88106 h 354807"/>
                    <a:gd name="connsiteX7-1509" fmla="*/ 107158 w 681038"/>
                    <a:gd name="connsiteY7-1510" fmla="*/ 171453 h 354807"/>
                    <a:gd name="connsiteX8-1511" fmla="*/ 0 w 681038"/>
                    <a:gd name="connsiteY8-1512" fmla="*/ 169068 h 354807"/>
                    <a:gd name="connsiteX9-1513" fmla="*/ 314322 w 681038"/>
                    <a:gd name="connsiteY9-1514" fmla="*/ 0 h 354807"/>
                    <a:gd name="connsiteX0-1515" fmla="*/ 314322 w 681038"/>
                    <a:gd name="connsiteY0-1516" fmla="*/ 0 h 354807"/>
                    <a:gd name="connsiteX1-1517" fmla="*/ 649390 w 681038"/>
                    <a:gd name="connsiteY1-1518" fmla="*/ 247651 h 354807"/>
                    <a:gd name="connsiteX2-1519" fmla="*/ 681038 w 681038"/>
                    <a:gd name="connsiteY2-1520" fmla="*/ 247651 h 354807"/>
                    <a:gd name="connsiteX3-1521" fmla="*/ 603648 w 681038"/>
                    <a:gd name="connsiteY3-1522" fmla="*/ 354807 h 354807"/>
                    <a:gd name="connsiteX4-1523" fmla="*/ 526257 w 681038"/>
                    <a:gd name="connsiteY4-1524" fmla="*/ 247651 h 354807"/>
                    <a:gd name="connsiteX5-1525" fmla="*/ 560891 w 681038"/>
                    <a:gd name="connsiteY5-1526" fmla="*/ 250032 h 354807"/>
                    <a:gd name="connsiteX6-1527" fmla="*/ 335755 w 681038"/>
                    <a:gd name="connsiteY6-1528" fmla="*/ 88106 h 354807"/>
                    <a:gd name="connsiteX7-1529" fmla="*/ 107158 w 681038"/>
                    <a:gd name="connsiteY7-1530" fmla="*/ 171453 h 354807"/>
                    <a:gd name="connsiteX8-1531" fmla="*/ 0 w 681038"/>
                    <a:gd name="connsiteY8-1532" fmla="*/ 169068 h 354807"/>
                    <a:gd name="connsiteX9-1533" fmla="*/ 314322 w 681038"/>
                    <a:gd name="connsiteY9-1534" fmla="*/ 0 h 354807"/>
                    <a:gd name="connsiteX0-1535" fmla="*/ 314322 w 681038"/>
                    <a:gd name="connsiteY0-1536" fmla="*/ 0 h 354807"/>
                    <a:gd name="connsiteX1-1537" fmla="*/ 649390 w 681038"/>
                    <a:gd name="connsiteY1-1538" fmla="*/ 247651 h 354807"/>
                    <a:gd name="connsiteX2-1539" fmla="*/ 681038 w 681038"/>
                    <a:gd name="connsiteY2-1540" fmla="*/ 247651 h 354807"/>
                    <a:gd name="connsiteX3-1541" fmla="*/ 603648 w 681038"/>
                    <a:gd name="connsiteY3-1542" fmla="*/ 354807 h 354807"/>
                    <a:gd name="connsiteX4-1543" fmla="*/ 526257 w 681038"/>
                    <a:gd name="connsiteY4-1544" fmla="*/ 247651 h 354807"/>
                    <a:gd name="connsiteX5-1545" fmla="*/ 560891 w 681038"/>
                    <a:gd name="connsiteY5-1546" fmla="*/ 250032 h 354807"/>
                    <a:gd name="connsiteX6-1547" fmla="*/ 335755 w 681038"/>
                    <a:gd name="connsiteY6-1548" fmla="*/ 88106 h 354807"/>
                    <a:gd name="connsiteX7-1549" fmla="*/ 107158 w 681038"/>
                    <a:gd name="connsiteY7-1550" fmla="*/ 171453 h 354807"/>
                    <a:gd name="connsiteX8-1551" fmla="*/ 0 w 681038"/>
                    <a:gd name="connsiteY8-1552" fmla="*/ 169068 h 354807"/>
                    <a:gd name="connsiteX9-1553" fmla="*/ 314322 w 681038"/>
                    <a:gd name="connsiteY9-1554" fmla="*/ 0 h 354807"/>
                    <a:gd name="connsiteX0-1555" fmla="*/ 314322 w 681038"/>
                    <a:gd name="connsiteY0-1556" fmla="*/ 0 h 354807"/>
                    <a:gd name="connsiteX1-1557" fmla="*/ 649390 w 681038"/>
                    <a:gd name="connsiteY1-1558" fmla="*/ 247651 h 354807"/>
                    <a:gd name="connsiteX2-1559" fmla="*/ 681038 w 681038"/>
                    <a:gd name="connsiteY2-1560" fmla="*/ 247651 h 354807"/>
                    <a:gd name="connsiteX3-1561" fmla="*/ 603648 w 681038"/>
                    <a:gd name="connsiteY3-1562" fmla="*/ 354807 h 354807"/>
                    <a:gd name="connsiteX4-1563" fmla="*/ 526257 w 681038"/>
                    <a:gd name="connsiteY4-1564" fmla="*/ 247651 h 354807"/>
                    <a:gd name="connsiteX5-1565" fmla="*/ 560891 w 681038"/>
                    <a:gd name="connsiteY5-1566" fmla="*/ 250032 h 354807"/>
                    <a:gd name="connsiteX6-1567" fmla="*/ 335755 w 681038"/>
                    <a:gd name="connsiteY6-1568" fmla="*/ 88106 h 354807"/>
                    <a:gd name="connsiteX7-1569" fmla="*/ 107158 w 681038"/>
                    <a:gd name="connsiteY7-1570" fmla="*/ 171453 h 354807"/>
                    <a:gd name="connsiteX8-1571" fmla="*/ 0 w 681038"/>
                    <a:gd name="connsiteY8-1572" fmla="*/ 169068 h 354807"/>
                    <a:gd name="connsiteX9-1573" fmla="*/ 314322 w 681038"/>
                    <a:gd name="connsiteY9-1574" fmla="*/ 0 h 3548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681038" h="354807">
                      <a:moveTo>
                        <a:pt x="314322" y="0"/>
                      </a:moveTo>
                      <a:cubicBezTo>
                        <a:pt x="494388" y="10716"/>
                        <a:pt x="628752" y="139701"/>
                        <a:pt x="649390" y="247651"/>
                      </a:cubicBezTo>
                      <a:lnTo>
                        <a:pt x="681038" y="247651"/>
                      </a:lnTo>
                      <a:lnTo>
                        <a:pt x="603648" y="354807"/>
                      </a:lnTo>
                      <a:lnTo>
                        <a:pt x="526257" y="247651"/>
                      </a:lnTo>
                      <a:lnTo>
                        <a:pt x="560891" y="250032"/>
                      </a:lnTo>
                      <a:cubicBezTo>
                        <a:pt x="518390" y="170657"/>
                        <a:pt x="461600" y="105569"/>
                        <a:pt x="335755" y="88106"/>
                      </a:cubicBezTo>
                      <a:cubicBezTo>
                        <a:pt x="223043" y="77788"/>
                        <a:pt x="150816" y="122240"/>
                        <a:pt x="107158" y="171453"/>
                      </a:cubicBezTo>
                      <a:lnTo>
                        <a:pt x="0" y="169068"/>
                      </a:lnTo>
                      <a:cubicBezTo>
                        <a:pt x="19051" y="133350"/>
                        <a:pt x="97628" y="11906"/>
                        <a:pt x="3143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854299" y="4064795"/>
                  <a:ext cx="231676" cy="4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70" h="216913">
                      <a:moveTo>
                        <a:pt x="40233" y="0"/>
                      </a:moveTo>
                      <a:lnTo>
                        <a:pt x="62608" y="0"/>
                      </a:lnTo>
                      <a:lnTo>
                        <a:pt x="62608" y="24232"/>
                      </a:lnTo>
                      <a:cubicBezTo>
                        <a:pt x="69918" y="24531"/>
                        <a:pt x="76295" y="25473"/>
                        <a:pt x="81737" y="27057"/>
                      </a:cubicBezTo>
                      <a:cubicBezTo>
                        <a:pt x="87179" y="28641"/>
                        <a:pt x="91777" y="30439"/>
                        <a:pt x="95531" y="32452"/>
                      </a:cubicBezTo>
                      <a:lnTo>
                        <a:pt x="88679" y="57352"/>
                      </a:lnTo>
                      <a:cubicBezTo>
                        <a:pt x="85206" y="55509"/>
                        <a:pt x="80789" y="53708"/>
                        <a:pt x="75427" y="51950"/>
                      </a:cubicBezTo>
                      <a:cubicBezTo>
                        <a:pt x="70066" y="50192"/>
                        <a:pt x="64041" y="49249"/>
                        <a:pt x="57354" y="49120"/>
                      </a:cubicBezTo>
                      <a:cubicBezTo>
                        <a:pt x="49699" y="49325"/>
                        <a:pt x="43938" y="51259"/>
                        <a:pt x="40071" y="54923"/>
                      </a:cubicBezTo>
                      <a:cubicBezTo>
                        <a:pt x="36204" y="58586"/>
                        <a:pt x="34267" y="62749"/>
                        <a:pt x="34261" y="67413"/>
                      </a:cubicBezTo>
                      <a:cubicBezTo>
                        <a:pt x="34296" y="72534"/>
                        <a:pt x="36689" y="77040"/>
                        <a:pt x="41442" y="80932"/>
                      </a:cubicBezTo>
                      <a:cubicBezTo>
                        <a:pt x="46195" y="84824"/>
                        <a:pt x="53100" y="88930"/>
                        <a:pt x="62156" y="93251"/>
                      </a:cubicBezTo>
                      <a:cubicBezTo>
                        <a:pt x="75598" y="99096"/>
                        <a:pt x="85523" y="105756"/>
                        <a:pt x="91930" y="113230"/>
                      </a:cubicBezTo>
                      <a:cubicBezTo>
                        <a:pt x="98338" y="120704"/>
                        <a:pt x="101518" y="130279"/>
                        <a:pt x="101470" y="141955"/>
                      </a:cubicBezTo>
                      <a:cubicBezTo>
                        <a:pt x="101380" y="153806"/>
                        <a:pt x="97791" y="163938"/>
                        <a:pt x="90702" y="172352"/>
                      </a:cubicBezTo>
                      <a:cubicBezTo>
                        <a:pt x="83613" y="180766"/>
                        <a:pt x="73562" y="186324"/>
                        <a:pt x="60550" y="189026"/>
                      </a:cubicBezTo>
                      <a:lnTo>
                        <a:pt x="60550" y="216913"/>
                      </a:lnTo>
                      <a:lnTo>
                        <a:pt x="38176" y="216913"/>
                      </a:lnTo>
                      <a:lnTo>
                        <a:pt x="38176" y="190852"/>
                      </a:lnTo>
                      <a:cubicBezTo>
                        <a:pt x="30727" y="190548"/>
                        <a:pt x="23622" y="189444"/>
                        <a:pt x="16859" y="187541"/>
                      </a:cubicBezTo>
                      <a:cubicBezTo>
                        <a:pt x="10096" y="185639"/>
                        <a:pt x="4477" y="183393"/>
                        <a:pt x="0" y="180805"/>
                      </a:cubicBezTo>
                      <a:lnTo>
                        <a:pt x="6853" y="155217"/>
                      </a:lnTo>
                      <a:cubicBezTo>
                        <a:pt x="11383" y="157946"/>
                        <a:pt x="16827" y="160319"/>
                        <a:pt x="23188" y="162334"/>
                      </a:cubicBezTo>
                      <a:cubicBezTo>
                        <a:pt x="29548" y="164349"/>
                        <a:pt x="36370" y="165406"/>
                        <a:pt x="43655" y="165506"/>
                      </a:cubicBezTo>
                      <a:cubicBezTo>
                        <a:pt x="51866" y="165373"/>
                        <a:pt x="57999" y="163410"/>
                        <a:pt x="62053" y="159618"/>
                      </a:cubicBezTo>
                      <a:cubicBezTo>
                        <a:pt x="66107" y="155827"/>
                        <a:pt x="68130" y="151006"/>
                        <a:pt x="68123" y="145156"/>
                      </a:cubicBezTo>
                      <a:cubicBezTo>
                        <a:pt x="68245" y="139444"/>
                        <a:pt x="66107" y="134404"/>
                        <a:pt x="61711" y="130036"/>
                      </a:cubicBezTo>
                      <a:cubicBezTo>
                        <a:pt x="57314" y="125668"/>
                        <a:pt x="49926" y="121257"/>
                        <a:pt x="39546" y="116803"/>
                      </a:cubicBezTo>
                      <a:cubicBezTo>
                        <a:pt x="28258" y="111748"/>
                        <a:pt x="19161" y="105737"/>
                        <a:pt x="12253" y="98767"/>
                      </a:cubicBezTo>
                      <a:cubicBezTo>
                        <a:pt x="5345" y="91798"/>
                        <a:pt x="1794" y="82642"/>
                        <a:pt x="1600" y="71300"/>
                      </a:cubicBezTo>
                      <a:cubicBezTo>
                        <a:pt x="1694" y="59954"/>
                        <a:pt x="5103" y="50298"/>
                        <a:pt x="11825" y="42331"/>
                      </a:cubicBezTo>
                      <a:cubicBezTo>
                        <a:pt x="18547" y="34365"/>
                        <a:pt x="28017" y="28940"/>
                        <a:pt x="40233" y="26058"/>
                      </a:cubicBezTo>
                      <a:lnTo>
                        <a:pt x="40233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6458515" y="508000"/>
              <a:ext cx="411406" cy="576030"/>
              <a:chOff x="6458515" y="508000"/>
              <a:chExt cx="411406" cy="5760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58515" y="508000"/>
                <a:ext cx="411406" cy="576030"/>
                <a:chOff x="1285782" y="1954531"/>
                <a:chExt cx="2448018" cy="342759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576645" y="612235"/>
                <a:ext cx="193248" cy="183182"/>
                <a:chOff x="3267078" y="3898067"/>
                <a:chExt cx="776286" cy="73584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5" name="Freeform 81"/>
                <p:cNvSpPr/>
                <p:nvPr/>
              </p:nvSpPr>
              <p:spPr bwMode="auto">
                <a:xfrm>
                  <a:off x="3489326" y="4105276"/>
                  <a:ext cx="322263" cy="369888"/>
                </a:xfrm>
                <a:custGeom>
                  <a:avLst/>
                  <a:gdLst>
                    <a:gd name="T0" fmla="*/ 0 w 203"/>
                    <a:gd name="T1" fmla="*/ 0 h 233"/>
                    <a:gd name="T2" fmla="*/ 61 w 203"/>
                    <a:gd name="T3" fmla="*/ 0 h 233"/>
                    <a:gd name="T4" fmla="*/ 84 w 203"/>
                    <a:gd name="T5" fmla="*/ 56 h 233"/>
                    <a:gd name="T6" fmla="*/ 91 w 203"/>
                    <a:gd name="T7" fmla="*/ 71 h 233"/>
                    <a:gd name="T8" fmla="*/ 96 w 203"/>
                    <a:gd name="T9" fmla="*/ 86 h 233"/>
                    <a:gd name="T10" fmla="*/ 102 w 203"/>
                    <a:gd name="T11" fmla="*/ 101 h 233"/>
                    <a:gd name="T12" fmla="*/ 103 w 203"/>
                    <a:gd name="T13" fmla="*/ 101 h 233"/>
                    <a:gd name="T14" fmla="*/ 111 w 203"/>
                    <a:gd name="T15" fmla="*/ 79 h 233"/>
                    <a:gd name="T16" fmla="*/ 120 w 203"/>
                    <a:gd name="T17" fmla="*/ 56 h 233"/>
                    <a:gd name="T18" fmla="*/ 143 w 203"/>
                    <a:gd name="T19" fmla="*/ 0 h 233"/>
                    <a:gd name="T20" fmla="*/ 203 w 203"/>
                    <a:gd name="T21" fmla="*/ 0 h 233"/>
                    <a:gd name="T22" fmla="*/ 134 w 203"/>
                    <a:gd name="T23" fmla="*/ 122 h 233"/>
                    <a:gd name="T24" fmla="*/ 161 w 203"/>
                    <a:gd name="T25" fmla="*/ 122 h 233"/>
                    <a:gd name="T26" fmla="*/ 161 w 203"/>
                    <a:gd name="T27" fmla="*/ 149 h 233"/>
                    <a:gd name="T28" fmla="*/ 126 w 203"/>
                    <a:gd name="T29" fmla="*/ 149 h 233"/>
                    <a:gd name="T30" fmla="*/ 126 w 203"/>
                    <a:gd name="T31" fmla="*/ 161 h 233"/>
                    <a:gd name="T32" fmla="*/ 161 w 203"/>
                    <a:gd name="T33" fmla="*/ 161 h 233"/>
                    <a:gd name="T34" fmla="*/ 161 w 203"/>
                    <a:gd name="T35" fmla="*/ 188 h 233"/>
                    <a:gd name="T36" fmla="*/ 126 w 203"/>
                    <a:gd name="T37" fmla="*/ 188 h 233"/>
                    <a:gd name="T38" fmla="*/ 126 w 203"/>
                    <a:gd name="T39" fmla="*/ 233 h 233"/>
                    <a:gd name="T40" fmla="*/ 73 w 203"/>
                    <a:gd name="T41" fmla="*/ 233 h 233"/>
                    <a:gd name="T42" fmla="*/ 73 w 203"/>
                    <a:gd name="T43" fmla="*/ 188 h 233"/>
                    <a:gd name="T44" fmla="*/ 32 w 203"/>
                    <a:gd name="T45" fmla="*/ 188 h 233"/>
                    <a:gd name="T46" fmla="*/ 32 w 203"/>
                    <a:gd name="T47" fmla="*/ 161 h 233"/>
                    <a:gd name="T48" fmla="*/ 73 w 203"/>
                    <a:gd name="T49" fmla="*/ 161 h 233"/>
                    <a:gd name="T50" fmla="*/ 73 w 203"/>
                    <a:gd name="T51" fmla="*/ 149 h 233"/>
                    <a:gd name="T52" fmla="*/ 32 w 203"/>
                    <a:gd name="T53" fmla="*/ 149 h 233"/>
                    <a:gd name="T54" fmla="*/ 32 w 203"/>
                    <a:gd name="T55" fmla="*/ 122 h 233"/>
                    <a:gd name="T56" fmla="*/ 65 w 203"/>
                    <a:gd name="T57" fmla="*/ 122 h 233"/>
                    <a:gd name="T58" fmla="*/ 0 w 203"/>
                    <a:gd name="T59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3" h="233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84" y="56"/>
                      </a:lnTo>
                      <a:lnTo>
                        <a:pt x="91" y="71"/>
                      </a:lnTo>
                      <a:lnTo>
                        <a:pt x="96" y="86"/>
                      </a:lnTo>
                      <a:lnTo>
                        <a:pt x="102" y="101"/>
                      </a:lnTo>
                      <a:lnTo>
                        <a:pt x="103" y="101"/>
                      </a:lnTo>
                      <a:lnTo>
                        <a:pt x="111" y="79"/>
                      </a:lnTo>
                      <a:lnTo>
                        <a:pt x="120" y="56"/>
                      </a:lnTo>
                      <a:lnTo>
                        <a:pt x="143" y="0"/>
                      </a:lnTo>
                      <a:lnTo>
                        <a:pt x="203" y="0"/>
                      </a:lnTo>
                      <a:lnTo>
                        <a:pt x="134" y="122"/>
                      </a:lnTo>
                      <a:lnTo>
                        <a:pt x="161" y="122"/>
                      </a:lnTo>
                      <a:lnTo>
                        <a:pt x="161" y="149"/>
                      </a:lnTo>
                      <a:lnTo>
                        <a:pt x="126" y="149"/>
                      </a:lnTo>
                      <a:lnTo>
                        <a:pt x="126" y="161"/>
                      </a:lnTo>
                      <a:lnTo>
                        <a:pt x="161" y="161"/>
                      </a:lnTo>
                      <a:lnTo>
                        <a:pt x="161" y="188"/>
                      </a:lnTo>
                      <a:lnTo>
                        <a:pt x="126" y="188"/>
                      </a:lnTo>
                      <a:lnTo>
                        <a:pt x="126" y="233"/>
                      </a:lnTo>
                      <a:lnTo>
                        <a:pt x="73" y="233"/>
                      </a:lnTo>
                      <a:lnTo>
                        <a:pt x="73" y="188"/>
                      </a:lnTo>
                      <a:lnTo>
                        <a:pt x="32" y="188"/>
                      </a:lnTo>
                      <a:lnTo>
                        <a:pt x="32" y="161"/>
                      </a:lnTo>
                      <a:lnTo>
                        <a:pt x="73" y="161"/>
                      </a:lnTo>
                      <a:lnTo>
                        <a:pt x="73" y="149"/>
                      </a:lnTo>
                      <a:lnTo>
                        <a:pt x="32" y="149"/>
                      </a:lnTo>
                      <a:lnTo>
                        <a:pt x="32" y="122"/>
                      </a:lnTo>
                      <a:lnTo>
                        <a:pt x="65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267078" y="3898067"/>
                  <a:ext cx="776286" cy="735845"/>
                  <a:chOff x="1585915" y="3902830"/>
                  <a:chExt cx="776286" cy="735845"/>
                </a:xfrm>
                <a:grpFill/>
              </p:grpSpPr>
              <p:sp>
                <p:nvSpPr>
                  <p:cNvPr id="117" name="Freeform 116"/>
                  <p:cNvSpPr/>
                  <p:nvPr/>
                </p:nvSpPr>
                <p:spPr>
                  <a:xfrm>
                    <a:off x="1609726" y="3902830"/>
                    <a:ext cx="752475" cy="473908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39 h 473908"/>
                      <a:gd name="connsiteX1-3" fmla="*/ 705979 w 752475"/>
                      <a:gd name="connsiteY1-4" fmla="*/ 274683 h 473908"/>
                      <a:gd name="connsiteX2-5" fmla="*/ 720827 w 752475"/>
                      <a:gd name="connsiteY2-6" fmla="*/ 366752 h 473908"/>
                      <a:gd name="connsiteX3-7" fmla="*/ 752475 w 752475"/>
                      <a:gd name="connsiteY3-8" fmla="*/ 366752 h 473908"/>
                      <a:gd name="connsiteX4-9" fmla="*/ 675085 w 752475"/>
                      <a:gd name="connsiteY4-10" fmla="*/ 473908 h 473908"/>
                      <a:gd name="connsiteX5-11" fmla="*/ 597694 w 752475"/>
                      <a:gd name="connsiteY5-12" fmla="*/ 366752 h 473908"/>
                      <a:gd name="connsiteX6-13" fmla="*/ 637090 w 752475"/>
                      <a:gd name="connsiteY6-14" fmla="*/ 366752 h 473908"/>
                      <a:gd name="connsiteX7-15" fmla="*/ 635161 w 752475"/>
                      <a:gd name="connsiteY7-16" fmla="*/ 338401 h 473908"/>
                      <a:gd name="connsiteX8-17" fmla="*/ 395286 w 752475"/>
                      <a:gd name="connsiteY8-18" fmla="*/ 88145 h 473908"/>
                      <a:gd name="connsiteX9-19" fmla="*/ 90486 w 752475"/>
                      <a:gd name="connsiteY9-20" fmla="*/ 269122 h 473908"/>
                      <a:gd name="connsiteX10-21" fmla="*/ 0 w 752475"/>
                      <a:gd name="connsiteY10-22" fmla="*/ 271501 h 473908"/>
                      <a:gd name="connsiteX11-23" fmla="*/ 350041 w 752475"/>
                      <a:gd name="connsiteY11-24" fmla="*/ 39 h 47390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</a:cxnLst>
                    <a:rect l="l" t="t" r="r" b="b"/>
                    <a:pathLst>
                      <a:path w="752475" h="473908">
                        <a:moveTo>
                          <a:pt x="350041" y="39"/>
                        </a:moveTo>
                        <a:cubicBezTo>
                          <a:pt x="446780" y="-1548"/>
                          <a:pt x="644611" y="43969"/>
                          <a:pt x="705979" y="274683"/>
                        </a:cubicBezTo>
                        <a:lnTo>
                          <a:pt x="720827" y="366752"/>
                        </a:lnTo>
                        <a:lnTo>
                          <a:pt x="752475" y="366752"/>
                        </a:lnTo>
                        <a:lnTo>
                          <a:pt x="675085" y="473908"/>
                        </a:lnTo>
                        <a:lnTo>
                          <a:pt x="597694" y="366752"/>
                        </a:lnTo>
                        <a:lnTo>
                          <a:pt x="637090" y="366752"/>
                        </a:lnTo>
                        <a:lnTo>
                          <a:pt x="635161" y="338401"/>
                        </a:lnTo>
                        <a:cubicBezTo>
                          <a:pt x="625524" y="264359"/>
                          <a:pt x="578046" y="128032"/>
                          <a:pt x="395286" y="88145"/>
                        </a:cubicBezTo>
                        <a:cubicBezTo>
                          <a:pt x="168274" y="70683"/>
                          <a:pt x="107949" y="231816"/>
                          <a:pt x="90486" y="269122"/>
                        </a:cubicBezTo>
                        <a:lnTo>
                          <a:pt x="0" y="271501"/>
                        </a:lnTo>
                        <a:cubicBezTo>
                          <a:pt x="33338" y="178633"/>
                          <a:pt x="107153" y="14326"/>
                          <a:pt x="350041" y="39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0 h 473869"/>
                      <a:gd name="connsiteX1-3" fmla="*/ 705979 w 752475"/>
                      <a:gd name="connsiteY1-4" fmla="*/ 274644 h 473869"/>
                      <a:gd name="connsiteX2-5" fmla="*/ 720827 w 752475"/>
                      <a:gd name="connsiteY2-6" fmla="*/ 366713 h 473869"/>
                      <a:gd name="connsiteX3-7" fmla="*/ 752475 w 752475"/>
                      <a:gd name="connsiteY3-8" fmla="*/ 366713 h 473869"/>
                      <a:gd name="connsiteX4-9" fmla="*/ 675085 w 752475"/>
                      <a:gd name="connsiteY4-10" fmla="*/ 473869 h 473869"/>
                      <a:gd name="connsiteX5-11" fmla="*/ 597694 w 752475"/>
                      <a:gd name="connsiteY5-12" fmla="*/ 366713 h 473869"/>
                      <a:gd name="connsiteX6-13" fmla="*/ 637090 w 752475"/>
                      <a:gd name="connsiteY6-14" fmla="*/ 366713 h 473869"/>
                      <a:gd name="connsiteX7-15" fmla="*/ 635161 w 752475"/>
                      <a:gd name="connsiteY7-16" fmla="*/ 338362 h 473869"/>
                      <a:gd name="connsiteX8-17" fmla="*/ 402430 w 752475"/>
                      <a:gd name="connsiteY8-18" fmla="*/ 200025 h 473869"/>
                      <a:gd name="connsiteX9-19" fmla="*/ 90486 w 752475"/>
                      <a:gd name="connsiteY9-20" fmla="*/ 269083 h 473869"/>
                      <a:gd name="connsiteX10-21" fmla="*/ 0 w 752475"/>
                      <a:gd name="connsiteY10-22" fmla="*/ 271462 h 473869"/>
                      <a:gd name="connsiteX11-23" fmla="*/ 350041 w 752475"/>
                      <a:gd name="connsiteY11-24" fmla="*/ 0 h 473869"/>
                      <a:gd name="connsiteX0-25" fmla="*/ 373854 w 752475"/>
                      <a:gd name="connsiteY0-26" fmla="*/ 7669 h 367238"/>
                      <a:gd name="connsiteX1-27" fmla="*/ 705979 w 752475"/>
                      <a:gd name="connsiteY1-28" fmla="*/ 168013 h 367238"/>
                      <a:gd name="connsiteX2-29" fmla="*/ 720827 w 752475"/>
                      <a:gd name="connsiteY2-30" fmla="*/ 260082 h 367238"/>
                      <a:gd name="connsiteX3-31" fmla="*/ 752475 w 752475"/>
                      <a:gd name="connsiteY3-32" fmla="*/ 260082 h 367238"/>
                      <a:gd name="connsiteX4-33" fmla="*/ 675085 w 752475"/>
                      <a:gd name="connsiteY4-34" fmla="*/ 367238 h 367238"/>
                      <a:gd name="connsiteX5-35" fmla="*/ 597694 w 752475"/>
                      <a:gd name="connsiteY5-36" fmla="*/ 260082 h 367238"/>
                      <a:gd name="connsiteX6-37" fmla="*/ 637090 w 752475"/>
                      <a:gd name="connsiteY6-38" fmla="*/ 260082 h 367238"/>
                      <a:gd name="connsiteX7-39" fmla="*/ 635161 w 752475"/>
                      <a:gd name="connsiteY7-40" fmla="*/ 231731 h 367238"/>
                      <a:gd name="connsiteX8-41" fmla="*/ 402430 w 752475"/>
                      <a:gd name="connsiteY8-42" fmla="*/ 93394 h 367238"/>
                      <a:gd name="connsiteX9-43" fmla="*/ 90486 w 752475"/>
                      <a:gd name="connsiteY9-44" fmla="*/ 162452 h 367238"/>
                      <a:gd name="connsiteX10-45" fmla="*/ 0 w 752475"/>
                      <a:gd name="connsiteY10-46" fmla="*/ 164831 h 367238"/>
                      <a:gd name="connsiteX11-47" fmla="*/ 373854 w 752475"/>
                      <a:gd name="connsiteY11-48" fmla="*/ 7669 h 367238"/>
                      <a:gd name="connsiteX0-49" fmla="*/ 373854 w 752475"/>
                      <a:gd name="connsiteY0-50" fmla="*/ 7669 h 367238"/>
                      <a:gd name="connsiteX1-51" fmla="*/ 705979 w 752475"/>
                      <a:gd name="connsiteY1-52" fmla="*/ 168013 h 367238"/>
                      <a:gd name="connsiteX2-53" fmla="*/ 720827 w 752475"/>
                      <a:gd name="connsiteY2-54" fmla="*/ 260082 h 367238"/>
                      <a:gd name="connsiteX3-55" fmla="*/ 752475 w 752475"/>
                      <a:gd name="connsiteY3-56" fmla="*/ 260082 h 367238"/>
                      <a:gd name="connsiteX4-57" fmla="*/ 675085 w 752475"/>
                      <a:gd name="connsiteY4-58" fmla="*/ 367238 h 367238"/>
                      <a:gd name="connsiteX5-59" fmla="*/ 597694 w 752475"/>
                      <a:gd name="connsiteY5-60" fmla="*/ 260082 h 367238"/>
                      <a:gd name="connsiteX6-61" fmla="*/ 637090 w 752475"/>
                      <a:gd name="connsiteY6-62" fmla="*/ 260082 h 367238"/>
                      <a:gd name="connsiteX7-63" fmla="*/ 635161 w 752475"/>
                      <a:gd name="connsiteY7-64" fmla="*/ 231731 h 367238"/>
                      <a:gd name="connsiteX8-65" fmla="*/ 402430 w 752475"/>
                      <a:gd name="connsiteY8-66" fmla="*/ 93394 h 367238"/>
                      <a:gd name="connsiteX9-67" fmla="*/ 169068 w 752475"/>
                      <a:gd name="connsiteY9-68" fmla="*/ 176740 h 367238"/>
                      <a:gd name="connsiteX10-69" fmla="*/ 0 w 752475"/>
                      <a:gd name="connsiteY10-70" fmla="*/ 164831 h 367238"/>
                      <a:gd name="connsiteX11-71" fmla="*/ 373854 w 752475"/>
                      <a:gd name="connsiteY11-72" fmla="*/ 7669 h 367238"/>
                      <a:gd name="connsiteX0-73" fmla="*/ 292892 w 671513"/>
                      <a:gd name="connsiteY0-74" fmla="*/ 7669 h 367238"/>
                      <a:gd name="connsiteX1-75" fmla="*/ 625017 w 671513"/>
                      <a:gd name="connsiteY1-76" fmla="*/ 168013 h 367238"/>
                      <a:gd name="connsiteX2-77" fmla="*/ 639865 w 671513"/>
                      <a:gd name="connsiteY2-78" fmla="*/ 260082 h 367238"/>
                      <a:gd name="connsiteX3-79" fmla="*/ 671513 w 671513"/>
                      <a:gd name="connsiteY3-80" fmla="*/ 260082 h 367238"/>
                      <a:gd name="connsiteX4-81" fmla="*/ 594123 w 671513"/>
                      <a:gd name="connsiteY4-82" fmla="*/ 367238 h 367238"/>
                      <a:gd name="connsiteX5-83" fmla="*/ 516732 w 671513"/>
                      <a:gd name="connsiteY5-84" fmla="*/ 260082 h 367238"/>
                      <a:gd name="connsiteX6-85" fmla="*/ 556128 w 671513"/>
                      <a:gd name="connsiteY6-86" fmla="*/ 260082 h 367238"/>
                      <a:gd name="connsiteX7-87" fmla="*/ 554199 w 671513"/>
                      <a:gd name="connsiteY7-88" fmla="*/ 231731 h 367238"/>
                      <a:gd name="connsiteX8-89" fmla="*/ 321468 w 671513"/>
                      <a:gd name="connsiteY8-90" fmla="*/ 93394 h 367238"/>
                      <a:gd name="connsiteX9-91" fmla="*/ 88106 w 671513"/>
                      <a:gd name="connsiteY9-92" fmla="*/ 176740 h 367238"/>
                      <a:gd name="connsiteX10-93" fmla="*/ 0 w 671513"/>
                      <a:gd name="connsiteY10-94" fmla="*/ 171975 h 367238"/>
                      <a:gd name="connsiteX11-95" fmla="*/ 292892 w 671513"/>
                      <a:gd name="connsiteY11-96" fmla="*/ 7669 h 367238"/>
                      <a:gd name="connsiteX0-97" fmla="*/ 292892 w 671513"/>
                      <a:gd name="connsiteY0-98" fmla="*/ 7669 h 367238"/>
                      <a:gd name="connsiteX1-99" fmla="*/ 625017 w 671513"/>
                      <a:gd name="connsiteY1-100" fmla="*/ 168013 h 367238"/>
                      <a:gd name="connsiteX2-101" fmla="*/ 639865 w 671513"/>
                      <a:gd name="connsiteY2-102" fmla="*/ 260082 h 367238"/>
                      <a:gd name="connsiteX3-103" fmla="*/ 671513 w 671513"/>
                      <a:gd name="connsiteY3-104" fmla="*/ 260082 h 367238"/>
                      <a:gd name="connsiteX4-105" fmla="*/ 594123 w 671513"/>
                      <a:gd name="connsiteY4-106" fmla="*/ 367238 h 367238"/>
                      <a:gd name="connsiteX5-107" fmla="*/ 516732 w 671513"/>
                      <a:gd name="connsiteY5-108" fmla="*/ 260082 h 367238"/>
                      <a:gd name="connsiteX6-109" fmla="*/ 556128 w 671513"/>
                      <a:gd name="connsiteY6-110" fmla="*/ 260082 h 367238"/>
                      <a:gd name="connsiteX7-111" fmla="*/ 554199 w 671513"/>
                      <a:gd name="connsiteY7-112" fmla="*/ 231731 h 367238"/>
                      <a:gd name="connsiteX8-113" fmla="*/ 321468 w 671513"/>
                      <a:gd name="connsiteY8-114" fmla="*/ 93394 h 367238"/>
                      <a:gd name="connsiteX9-115" fmla="*/ 88106 w 671513"/>
                      <a:gd name="connsiteY9-116" fmla="*/ 176740 h 367238"/>
                      <a:gd name="connsiteX10-117" fmla="*/ 0 w 671513"/>
                      <a:gd name="connsiteY10-118" fmla="*/ 171975 h 367238"/>
                      <a:gd name="connsiteX11-119" fmla="*/ 292892 w 671513"/>
                      <a:gd name="connsiteY11-120" fmla="*/ 7669 h 367238"/>
                      <a:gd name="connsiteX0-121" fmla="*/ 292892 w 671513"/>
                      <a:gd name="connsiteY0-122" fmla="*/ 7669 h 367238"/>
                      <a:gd name="connsiteX1-123" fmla="*/ 625017 w 671513"/>
                      <a:gd name="connsiteY1-124" fmla="*/ 168013 h 367238"/>
                      <a:gd name="connsiteX2-125" fmla="*/ 639865 w 671513"/>
                      <a:gd name="connsiteY2-126" fmla="*/ 260082 h 367238"/>
                      <a:gd name="connsiteX3-127" fmla="*/ 671513 w 671513"/>
                      <a:gd name="connsiteY3-128" fmla="*/ 260082 h 367238"/>
                      <a:gd name="connsiteX4-129" fmla="*/ 594123 w 671513"/>
                      <a:gd name="connsiteY4-130" fmla="*/ 367238 h 367238"/>
                      <a:gd name="connsiteX5-131" fmla="*/ 516732 w 671513"/>
                      <a:gd name="connsiteY5-132" fmla="*/ 260082 h 367238"/>
                      <a:gd name="connsiteX6-133" fmla="*/ 556128 w 671513"/>
                      <a:gd name="connsiteY6-134" fmla="*/ 260082 h 367238"/>
                      <a:gd name="connsiteX7-135" fmla="*/ 554199 w 671513"/>
                      <a:gd name="connsiteY7-136" fmla="*/ 231731 h 367238"/>
                      <a:gd name="connsiteX8-137" fmla="*/ 321468 w 671513"/>
                      <a:gd name="connsiteY8-138" fmla="*/ 93394 h 367238"/>
                      <a:gd name="connsiteX9-139" fmla="*/ 88106 w 671513"/>
                      <a:gd name="connsiteY9-140" fmla="*/ 176740 h 367238"/>
                      <a:gd name="connsiteX10-141" fmla="*/ 0 w 671513"/>
                      <a:gd name="connsiteY10-142" fmla="*/ 171975 h 367238"/>
                      <a:gd name="connsiteX11-143" fmla="*/ 292892 w 671513"/>
                      <a:gd name="connsiteY11-144" fmla="*/ 7669 h 367238"/>
                      <a:gd name="connsiteX0-145" fmla="*/ 292892 w 671513"/>
                      <a:gd name="connsiteY0-146" fmla="*/ 0 h 359569"/>
                      <a:gd name="connsiteX1-147" fmla="*/ 625017 w 671513"/>
                      <a:gd name="connsiteY1-148" fmla="*/ 160344 h 359569"/>
                      <a:gd name="connsiteX2-149" fmla="*/ 639865 w 671513"/>
                      <a:gd name="connsiteY2-150" fmla="*/ 252413 h 359569"/>
                      <a:gd name="connsiteX3-151" fmla="*/ 671513 w 671513"/>
                      <a:gd name="connsiteY3-152" fmla="*/ 252413 h 359569"/>
                      <a:gd name="connsiteX4-153" fmla="*/ 594123 w 671513"/>
                      <a:gd name="connsiteY4-154" fmla="*/ 359569 h 359569"/>
                      <a:gd name="connsiteX5-155" fmla="*/ 516732 w 671513"/>
                      <a:gd name="connsiteY5-156" fmla="*/ 252413 h 359569"/>
                      <a:gd name="connsiteX6-157" fmla="*/ 556128 w 671513"/>
                      <a:gd name="connsiteY6-158" fmla="*/ 252413 h 359569"/>
                      <a:gd name="connsiteX7-159" fmla="*/ 554199 w 671513"/>
                      <a:gd name="connsiteY7-160" fmla="*/ 224062 h 359569"/>
                      <a:gd name="connsiteX8-161" fmla="*/ 321468 w 671513"/>
                      <a:gd name="connsiteY8-162" fmla="*/ 85725 h 359569"/>
                      <a:gd name="connsiteX9-163" fmla="*/ 88106 w 671513"/>
                      <a:gd name="connsiteY9-164" fmla="*/ 169071 h 359569"/>
                      <a:gd name="connsiteX10-165" fmla="*/ 0 w 671513"/>
                      <a:gd name="connsiteY10-166" fmla="*/ 164306 h 359569"/>
                      <a:gd name="connsiteX11-167" fmla="*/ 292892 w 671513"/>
                      <a:gd name="connsiteY11-168" fmla="*/ 0 h 359569"/>
                      <a:gd name="connsiteX0-169" fmla="*/ 292892 w 671513"/>
                      <a:gd name="connsiteY0-170" fmla="*/ 0 h 359569"/>
                      <a:gd name="connsiteX1-171" fmla="*/ 608348 w 671513"/>
                      <a:gd name="connsiteY1-172" fmla="*/ 179394 h 359569"/>
                      <a:gd name="connsiteX2-173" fmla="*/ 639865 w 671513"/>
                      <a:gd name="connsiteY2-174" fmla="*/ 252413 h 359569"/>
                      <a:gd name="connsiteX3-175" fmla="*/ 671513 w 671513"/>
                      <a:gd name="connsiteY3-176" fmla="*/ 252413 h 359569"/>
                      <a:gd name="connsiteX4-177" fmla="*/ 594123 w 671513"/>
                      <a:gd name="connsiteY4-178" fmla="*/ 359569 h 359569"/>
                      <a:gd name="connsiteX5-179" fmla="*/ 516732 w 671513"/>
                      <a:gd name="connsiteY5-180" fmla="*/ 252413 h 359569"/>
                      <a:gd name="connsiteX6-181" fmla="*/ 556128 w 671513"/>
                      <a:gd name="connsiteY6-182" fmla="*/ 252413 h 359569"/>
                      <a:gd name="connsiteX7-183" fmla="*/ 554199 w 671513"/>
                      <a:gd name="connsiteY7-184" fmla="*/ 224062 h 359569"/>
                      <a:gd name="connsiteX8-185" fmla="*/ 321468 w 671513"/>
                      <a:gd name="connsiteY8-186" fmla="*/ 85725 h 359569"/>
                      <a:gd name="connsiteX9-187" fmla="*/ 88106 w 671513"/>
                      <a:gd name="connsiteY9-188" fmla="*/ 169071 h 359569"/>
                      <a:gd name="connsiteX10-189" fmla="*/ 0 w 671513"/>
                      <a:gd name="connsiteY10-190" fmla="*/ 164306 h 359569"/>
                      <a:gd name="connsiteX11-191" fmla="*/ 292892 w 671513"/>
                      <a:gd name="connsiteY11-192" fmla="*/ 0 h 359569"/>
                      <a:gd name="connsiteX0-193" fmla="*/ 292892 w 671513"/>
                      <a:gd name="connsiteY0-194" fmla="*/ 0 h 359569"/>
                      <a:gd name="connsiteX1-195" fmla="*/ 608348 w 671513"/>
                      <a:gd name="connsiteY1-196" fmla="*/ 179394 h 359569"/>
                      <a:gd name="connsiteX2-197" fmla="*/ 639865 w 671513"/>
                      <a:gd name="connsiteY2-198" fmla="*/ 252413 h 359569"/>
                      <a:gd name="connsiteX3-199" fmla="*/ 671513 w 671513"/>
                      <a:gd name="connsiteY3-200" fmla="*/ 252413 h 359569"/>
                      <a:gd name="connsiteX4-201" fmla="*/ 594123 w 671513"/>
                      <a:gd name="connsiteY4-202" fmla="*/ 359569 h 359569"/>
                      <a:gd name="connsiteX5-203" fmla="*/ 516732 w 671513"/>
                      <a:gd name="connsiteY5-204" fmla="*/ 252413 h 359569"/>
                      <a:gd name="connsiteX6-205" fmla="*/ 556128 w 671513"/>
                      <a:gd name="connsiteY6-206" fmla="*/ 252413 h 359569"/>
                      <a:gd name="connsiteX7-207" fmla="*/ 554199 w 671513"/>
                      <a:gd name="connsiteY7-208" fmla="*/ 224062 h 359569"/>
                      <a:gd name="connsiteX8-209" fmla="*/ 321468 w 671513"/>
                      <a:gd name="connsiteY8-210" fmla="*/ 85725 h 359569"/>
                      <a:gd name="connsiteX9-211" fmla="*/ 88106 w 671513"/>
                      <a:gd name="connsiteY9-212" fmla="*/ 169071 h 359569"/>
                      <a:gd name="connsiteX10-213" fmla="*/ 0 w 671513"/>
                      <a:gd name="connsiteY10-214" fmla="*/ 164306 h 359569"/>
                      <a:gd name="connsiteX11-215" fmla="*/ 292892 w 671513"/>
                      <a:gd name="connsiteY11-216" fmla="*/ 0 h 359569"/>
                      <a:gd name="connsiteX0-217" fmla="*/ 292892 w 671513"/>
                      <a:gd name="connsiteY0-218" fmla="*/ 0 h 359569"/>
                      <a:gd name="connsiteX1-219" fmla="*/ 608348 w 671513"/>
                      <a:gd name="connsiteY1-220" fmla="*/ 179394 h 359569"/>
                      <a:gd name="connsiteX2-221" fmla="*/ 639865 w 671513"/>
                      <a:gd name="connsiteY2-222" fmla="*/ 252413 h 359569"/>
                      <a:gd name="connsiteX3-223" fmla="*/ 671513 w 671513"/>
                      <a:gd name="connsiteY3-224" fmla="*/ 252413 h 359569"/>
                      <a:gd name="connsiteX4-225" fmla="*/ 594123 w 671513"/>
                      <a:gd name="connsiteY4-226" fmla="*/ 359569 h 359569"/>
                      <a:gd name="connsiteX5-227" fmla="*/ 516732 w 671513"/>
                      <a:gd name="connsiteY5-228" fmla="*/ 252413 h 359569"/>
                      <a:gd name="connsiteX6-229" fmla="*/ 556128 w 671513"/>
                      <a:gd name="connsiteY6-230" fmla="*/ 252413 h 359569"/>
                      <a:gd name="connsiteX7-231" fmla="*/ 321468 w 671513"/>
                      <a:gd name="connsiteY7-232" fmla="*/ 85725 h 359569"/>
                      <a:gd name="connsiteX8-233" fmla="*/ 88106 w 671513"/>
                      <a:gd name="connsiteY8-234" fmla="*/ 169071 h 359569"/>
                      <a:gd name="connsiteX9-235" fmla="*/ 0 w 671513"/>
                      <a:gd name="connsiteY9-236" fmla="*/ 164306 h 359569"/>
                      <a:gd name="connsiteX10-237" fmla="*/ 292892 w 671513"/>
                      <a:gd name="connsiteY10-238" fmla="*/ 0 h 359569"/>
                      <a:gd name="connsiteX0-239" fmla="*/ 292892 w 671513"/>
                      <a:gd name="connsiteY0-240" fmla="*/ 0 h 359569"/>
                      <a:gd name="connsiteX1-241" fmla="*/ 608348 w 671513"/>
                      <a:gd name="connsiteY1-242" fmla="*/ 179394 h 359569"/>
                      <a:gd name="connsiteX2-243" fmla="*/ 639865 w 671513"/>
                      <a:gd name="connsiteY2-244" fmla="*/ 252413 h 359569"/>
                      <a:gd name="connsiteX3-245" fmla="*/ 671513 w 671513"/>
                      <a:gd name="connsiteY3-246" fmla="*/ 252413 h 359569"/>
                      <a:gd name="connsiteX4-247" fmla="*/ 594123 w 671513"/>
                      <a:gd name="connsiteY4-248" fmla="*/ 359569 h 359569"/>
                      <a:gd name="connsiteX5-249" fmla="*/ 516732 w 671513"/>
                      <a:gd name="connsiteY5-250" fmla="*/ 252413 h 359569"/>
                      <a:gd name="connsiteX6-251" fmla="*/ 556128 w 671513"/>
                      <a:gd name="connsiteY6-252" fmla="*/ 252413 h 359569"/>
                      <a:gd name="connsiteX7-253" fmla="*/ 321468 w 671513"/>
                      <a:gd name="connsiteY7-254" fmla="*/ 85725 h 359569"/>
                      <a:gd name="connsiteX8-255" fmla="*/ 88106 w 671513"/>
                      <a:gd name="connsiteY8-256" fmla="*/ 169071 h 359569"/>
                      <a:gd name="connsiteX9-257" fmla="*/ 0 w 671513"/>
                      <a:gd name="connsiteY9-258" fmla="*/ 164306 h 359569"/>
                      <a:gd name="connsiteX10-259" fmla="*/ 292892 w 671513"/>
                      <a:gd name="connsiteY10-260" fmla="*/ 0 h 359569"/>
                      <a:gd name="connsiteX0-261" fmla="*/ 292892 w 671513"/>
                      <a:gd name="connsiteY0-262" fmla="*/ 0 h 359569"/>
                      <a:gd name="connsiteX1-263" fmla="*/ 608348 w 671513"/>
                      <a:gd name="connsiteY1-264" fmla="*/ 179394 h 359569"/>
                      <a:gd name="connsiteX2-265" fmla="*/ 639865 w 671513"/>
                      <a:gd name="connsiteY2-266" fmla="*/ 252413 h 359569"/>
                      <a:gd name="connsiteX3-267" fmla="*/ 671513 w 671513"/>
                      <a:gd name="connsiteY3-268" fmla="*/ 252413 h 359569"/>
                      <a:gd name="connsiteX4-269" fmla="*/ 594123 w 671513"/>
                      <a:gd name="connsiteY4-270" fmla="*/ 359569 h 359569"/>
                      <a:gd name="connsiteX5-271" fmla="*/ 516732 w 671513"/>
                      <a:gd name="connsiteY5-272" fmla="*/ 252413 h 359569"/>
                      <a:gd name="connsiteX6-273" fmla="*/ 556128 w 671513"/>
                      <a:gd name="connsiteY6-274" fmla="*/ 252413 h 359569"/>
                      <a:gd name="connsiteX7-275" fmla="*/ 321468 w 671513"/>
                      <a:gd name="connsiteY7-276" fmla="*/ 85725 h 359569"/>
                      <a:gd name="connsiteX8-277" fmla="*/ 88106 w 671513"/>
                      <a:gd name="connsiteY8-278" fmla="*/ 169071 h 359569"/>
                      <a:gd name="connsiteX9-279" fmla="*/ 0 w 671513"/>
                      <a:gd name="connsiteY9-280" fmla="*/ 164306 h 359569"/>
                      <a:gd name="connsiteX10-281" fmla="*/ 292892 w 671513"/>
                      <a:gd name="connsiteY10-282" fmla="*/ 0 h 359569"/>
                      <a:gd name="connsiteX0-283" fmla="*/ 292892 w 671513"/>
                      <a:gd name="connsiteY0-284" fmla="*/ 0 h 359569"/>
                      <a:gd name="connsiteX1-285" fmla="*/ 608348 w 671513"/>
                      <a:gd name="connsiteY1-286" fmla="*/ 179394 h 359569"/>
                      <a:gd name="connsiteX2-287" fmla="*/ 639865 w 671513"/>
                      <a:gd name="connsiteY2-288" fmla="*/ 252413 h 359569"/>
                      <a:gd name="connsiteX3-289" fmla="*/ 671513 w 671513"/>
                      <a:gd name="connsiteY3-290" fmla="*/ 252413 h 359569"/>
                      <a:gd name="connsiteX4-291" fmla="*/ 594123 w 671513"/>
                      <a:gd name="connsiteY4-292" fmla="*/ 359569 h 359569"/>
                      <a:gd name="connsiteX5-293" fmla="*/ 516732 w 671513"/>
                      <a:gd name="connsiteY5-294" fmla="*/ 252413 h 359569"/>
                      <a:gd name="connsiteX6-295" fmla="*/ 556128 w 671513"/>
                      <a:gd name="connsiteY6-296" fmla="*/ 252413 h 359569"/>
                      <a:gd name="connsiteX7-297" fmla="*/ 321468 w 671513"/>
                      <a:gd name="connsiteY7-298" fmla="*/ 85725 h 359569"/>
                      <a:gd name="connsiteX8-299" fmla="*/ 88106 w 671513"/>
                      <a:gd name="connsiteY8-300" fmla="*/ 169071 h 359569"/>
                      <a:gd name="connsiteX9-301" fmla="*/ 0 w 671513"/>
                      <a:gd name="connsiteY9-302" fmla="*/ 164306 h 359569"/>
                      <a:gd name="connsiteX10-303" fmla="*/ 292892 w 671513"/>
                      <a:gd name="connsiteY10-304" fmla="*/ 0 h 359569"/>
                      <a:gd name="connsiteX0-305" fmla="*/ 292892 w 671513"/>
                      <a:gd name="connsiteY0-306" fmla="*/ 0 h 359569"/>
                      <a:gd name="connsiteX1-307" fmla="*/ 608348 w 671513"/>
                      <a:gd name="connsiteY1-308" fmla="*/ 179394 h 359569"/>
                      <a:gd name="connsiteX2-309" fmla="*/ 639865 w 671513"/>
                      <a:gd name="connsiteY2-310" fmla="*/ 252413 h 359569"/>
                      <a:gd name="connsiteX3-311" fmla="*/ 671513 w 671513"/>
                      <a:gd name="connsiteY3-312" fmla="*/ 252413 h 359569"/>
                      <a:gd name="connsiteX4-313" fmla="*/ 594123 w 671513"/>
                      <a:gd name="connsiteY4-314" fmla="*/ 359569 h 359569"/>
                      <a:gd name="connsiteX5-315" fmla="*/ 516732 w 671513"/>
                      <a:gd name="connsiteY5-316" fmla="*/ 252413 h 359569"/>
                      <a:gd name="connsiteX6-317" fmla="*/ 556128 w 671513"/>
                      <a:gd name="connsiteY6-318" fmla="*/ 252413 h 359569"/>
                      <a:gd name="connsiteX7-319" fmla="*/ 321468 w 671513"/>
                      <a:gd name="connsiteY7-320" fmla="*/ 85725 h 359569"/>
                      <a:gd name="connsiteX8-321" fmla="*/ 88106 w 671513"/>
                      <a:gd name="connsiteY8-322" fmla="*/ 169071 h 359569"/>
                      <a:gd name="connsiteX9-323" fmla="*/ 0 w 671513"/>
                      <a:gd name="connsiteY9-324" fmla="*/ 164306 h 359569"/>
                      <a:gd name="connsiteX10-325" fmla="*/ 292892 w 671513"/>
                      <a:gd name="connsiteY10-326" fmla="*/ 0 h 359569"/>
                      <a:gd name="connsiteX0-327" fmla="*/ 292892 w 671513"/>
                      <a:gd name="connsiteY0-328" fmla="*/ 0 h 359569"/>
                      <a:gd name="connsiteX1-329" fmla="*/ 608348 w 671513"/>
                      <a:gd name="connsiteY1-330" fmla="*/ 179394 h 359569"/>
                      <a:gd name="connsiteX2-331" fmla="*/ 639865 w 671513"/>
                      <a:gd name="connsiteY2-332" fmla="*/ 252413 h 359569"/>
                      <a:gd name="connsiteX3-333" fmla="*/ 671513 w 671513"/>
                      <a:gd name="connsiteY3-334" fmla="*/ 252413 h 359569"/>
                      <a:gd name="connsiteX4-335" fmla="*/ 594123 w 671513"/>
                      <a:gd name="connsiteY4-336" fmla="*/ 359569 h 359569"/>
                      <a:gd name="connsiteX5-337" fmla="*/ 516732 w 671513"/>
                      <a:gd name="connsiteY5-338" fmla="*/ 252413 h 359569"/>
                      <a:gd name="connsiteX6-339" fmla="*/ 556128 w 671513"/>
                      <a:gd name="connsiteY6-340" fmla="*/ 252413 h 359569"/>
                      <a:gd name="connsiteX7-341" fmla="*/ 321468 w 671513"/>
                      <a:gd name="connsiteY7-342" fmla="*/ 85725 h 359569"/>
                      <a:gd name="connsiteX8-343" fmla="*/ 88106 w 671513"/>
                      <a:gd name="connsiteY8-344" fmla="*/ 169071 h 359569"/>
                      <a:gd name="connsiteX9-345" fmla="*/ 0 w 671513"/>
                      <a:gd name="connsiteY9-346" fmla="*/ 164306 h 359569"/>
                      <a:gd name="connsiteX10-347" fmla="*/ 292892 w 671513"/>
                      <a:gd name="connsiteY10-348" fmla="*/ 0 h 359569"/>
                      <a:gd name="connsiteX0-349" fmla="*/ 302417 w 681038"/>
                      <a:gd name="connsiteY0-350" fmla="*/ 0 h 359569"/>
                      <a:gd name="connsiteX1-351" fmla="*/ 617873 w 681038"/>
                      <a:gd name="connsiteY1-352" fmla="*/ 179394 h 359569"/>
                      <a:gd name="connsiteX2-353" fmla="*/ 649390 w 681038"/>
                      <a:gd name="connsiteY2-354" fmla="*/ 252413 h 359569"/>
                      <a:gd name="connsiteX3-355" fmla="*/ 681038 w 681038"/>
                      <a:gd name="connsiteY3-356" fmla="*/ 252413 h 359569"/>
                      <a:gd name="connsiteX4-357" fmla="*/ 603648 w 681038"/>
                      <a:gd name="connsiteY4-358" fmla="*/ 359569 h 359569"/>
                      <a:gd name="connsiteX5-359" fmla="*/ 526257 w 681038"/>
                      <a:gd name="connsiteY5-360" fmla="*/ 252413 h 359569"/>
                      <a:gd name="connsiteX6-361" fmla="*/ 565653 w 681038"/>
                      <a:gd name="connsiteY6-362" fmla="*/ 252413 h 359569"/>
                      <a:gd name="connsiteX7-363" fmla="*/ 330993 w 681038"/>
                      <a:gd name="connsiteY7-364" fmla="*/ 85725 h 359569"/>
                      <a:gd name="connsiteX8-365" fmla="*/ 97631 w 681038"/>
                      <a:gd name="connsiteY8-366" fmla="*/ 169071 h 359569"/>
                      <a:gd name="connsiteX9-367" fmla="*/ 0 w 681038"/>
                      <a:gd name="connsiteY9-368" fmla="*/ 164306 h 359569"/>
                      <a:gd name="connsiteX10-369" fmla="*/ 302417 w 681038"/>
                      <a:gd name="connsiteY10-370" fmla="*/ 0 h 359569"/>
                      <a:gd name="connsiteX0-371" fmla="*/ 302658 w 681279"/>
                      <a:gd name="connsiteY0-372" fmla="*/ 0 h 359569"/>
                      <a:gd name="connsiteX1-373" fmla="*/ 618114 w 681279"/>
                      <a:gd name="connsiteY1-374" fmla="*/ 179394 h 359569"/>
                      <a:gd name="connsiteX2-375" fmla="*/ 649631 w 681279"/>
                      <a:gd name="connsiteY2-376" fmla="*/ 252413 h 359569"/>
                      <a:gd name="connsiteX3-377" fmla="*/ 681279 w 681279"/>
                      <a:gd name="connsiteY3-378" fmla="*/ 252413 h 359569"/>
                      <a:gd name="connsiteX4-379" fmla="*/ 603889 w 681279"/>
                      <a:gd name="connsiteY4-380" fmla="*/ 359569 h 359569"/>
                      <a:gd name="connsiteX5-381" fmla="*/ 526498 w 681279"/>
                      <a:gd name="connsiteY5-382" fmla="*/ 252413 h 359569"/>
                      <a:gd name="connsiteX6-383" fmla="*/ 565894 w 681279"/>
                      <a:gd name="connsiteY6-384" fmla="*/ 252413 h 359569"/>
                      <a:gd name="connsiteX7-385" fmla="*/ 331234 w 681279"/>
                      <a:gd name="connsiteY7-386" fmla="*/ 85725 h 359569"/>
                      <a:gd name="connsiteX8-387" fmla="*/ 97872 w 681279"/>
                      <a:gd name="connsiteY8-388" fmla="*/ 169071 h 359569"/>
                      <a:gd name="connsiteX9-389" fmla="*/ 241 w 681279"/>
                      <a:gd name="connsiteY9-390" fmla="*/ 164306 h 359569"/>
                      <a:gd name="connsiteX10-391" fmla="*/ 302658 w 681279"/>
                      <a:gd name="connsiteY10-392" fmla="*/ 0 h 359569"/>
                      <a:gd name="connsiteX0-393" fmla="*/ 302417 w 681038"/>
                      <a:gd name="connsiteY0-394" fmla="*/ 0 h 359569"/>
                      <a:gd name="connsiteX1-395" fmla="*/ 617873 w 681038"/>
                      <a:gd name="connsiteY1-396" fmla="*/ 179394 h 359569"/>
                      <a:gd name="connsiteX2-397" fmla="*/ 649390 w 681038"/>
                      <a:gd name="connsiteY2-398" fmla="*/ 252413 h 359569"/>
                      <a:gd name="connsiteX3-399" fmla="*/ 681038 w 681038"/>
                      <a:gd name="connsiteY3-400" fmla="*/ 252413 h 359569"/>
                      <a:gd name="connsiteX4-401" fmla="*/ 603648 w 681038"/>
                      <a:gd name="connsiteY4-402" fmla="*/ 359569 h 359569"/>
                      <a:gd name="connsiteX5-403" fmla="*/ 526257 w 681038"/>
                      <a:gd name="connsiteY5-404" fmla="*/ 252413 h 359569"/>
                      <a:gd name="connsiteX6-405" fmla="*/ 565653 w 681038"/>
                      <a:gd name="connsiteY6-406" fmla="*/ 252413 h 359569"/>
                      <a:gd name="connsiteX7-407" fmla="*/ 330993 w 681038"/>
                      <a:gd name="connsiteY7-408" fmla="*/ 85725 h 359569"/>
                      <a:gd name="connsiteX8-409" fmla="*/ 97631 w 681038"/>
                      <a:gd name="connsiteY8-410" fmla="*/ 169071 h 359569"/>
                      <a:gd name="connsiteX9-411" fmla="*/ 0 w 681038"/>
                      <a:gd name="connsiteY9-412" fmla="*/ 164306 h 359569"/>
                      <a:gd name="connsiteX10-413" fmla="*/ 302417 w 681038"/>
                      <a:gd name="connsiteY10-414" fmla="*/ 0 h 359569"/>
                      <a:gd name="connsiteX0-415" fmla="*/ 302417 w 681038"/>
                      <a:gd name="connsiteY0-416" fmla="*/ 0 h 378619"/>
                      <a:gd name="connsiteX1-417" fmla="*/ 617873 w 681038"/>
                      <a:gd name="connsiteY1-418" fmla="*/ 198444 h 378619"/>
                      <a:gd name="connsiteX2-419" fmla="*/ 649390 w 681038"/>
                      <a:gd name="connsiteY2-420" fmla="*/ 271463 h 378619"/>
                      <a:gd name="connsiteX3-421" fmla="*/ 681038 w 681038"/>
                      <a:gd name="connsiteY3-422" fmla="*/ 271463 h 378619"/>
                      <a:gd name="connsiteX4-423" fmla="*/ 603648 w 681038"/>
                      <a:gd name="connsiteY4-424" fmla="*/ 378619 h 378619"/>
                      <a:gd name="connsiteX5-425" fmla="*/ 526257 w 681038"/>
                      <a:gd name="connsiteY5-426" fmla="*/ 271463 h 378619"/>
                      <a:gd name="connsiteX6-427" fmla="*/ 565653 w 681038"/>
                      <a:gd name="connsiteY6-428" fmla="*/ 271463 h 378619"/>
                      <a:gd name="connsiteX7-429" fmla="*/ 330993 w 681038"/>
                      <a:gd name="connsiteY7-430" fmla="*/ 104775 h 378619"/>
                      <a:gd name="connsiteX8-431" fmla="*/ 97631 w 681038"/>
                      <a:gd name="connsiteY8-432" fmla="*/ 188121 h 378619"/>
                      <a:gd name="connsiteX9-433" fmla="*/ 0 w 681038"/>
                      <a:gd name="connsiteY9-434" fmla="*/ 183356 h 378619"/>
                      <a:gd name="connsiteX10-435" fmla="*/ 302417 w 681038"/>
                      <a:gd name="connsiteY10-436" fmla="*/ 0 h 378619"/>
                      <a:gd name="connsiteX0-437" fmla="*/ 311942 w 681038"/>
                      <a:gd name="connsiteY0-438" fmla="*/ 0 h 359569"/>
                      <a:gd name="connsiteX1-439" fmla="*/ 617873 w 681038"/>
                      <a:gd name="connsiteY1-440" fmla="*/ 179394 h 359569"/>
                      <a:gd name="connsiteX2-441" fmla="*/ 649390 w 681038"/>
                      <a:gd name="connsiteY2-442" fmla="*/ 252413 h 359569"/>
                      <a:gd name="connsiteX3-443" fmla="*/ 681038 w 681038"/>
                      <a:gd name="connsiteY3-444" fmla="*/ 252413 h 359569"/>
                      <a:gd name="connsiteX4-445" fmla="*/ 603648 w 681038"/>
                      <a:gd name="connsiteY4-446" fmla="*/ 359569 h 359569"/>
                      <a:gd name="connsiteX5-447" fmla="*/ 526257 w 681038"/>
                      <a:gd name="connsiteY5-448" fmla="*/ 252413 h 359569"/>
                      <a:gd name="connsiteX6-449" fmla="*/ 565653 w 681038"/>
                      <a:gd name="connsiteY6-450" fmla="*/ 252413 h 359569"/>
                      <a:gd name="connsiteX7-451" fmla="*/ 330993 w 681038"/>
                      <a:gd name="connsiteY7-452" fmla="*/ 85725 h 359569"/>
                      <a:gd name="connsiteX8-453" fmla="*/ 97631 w 681038"/>
                      <a:gd name="connsiteY8-454" fmla="*/ 169071 h 359569"/>
                      <a:gd name="connsiteX9-455" fmla="*/ 0 w 681038"/>
                      <a:gd name="connsiteY9-456" fmla="*/ 164306 h 359569"/>
                      <a:gd name="connsiteX10-457" fmla="*/ 311942 w 681038"/>
                      <a:gd name="connsiteY10-458" fmla="*/ 0 h 359569"/>
                      <a:gd name="connsiteX0-459" fmla="*/ 311942 w 681038"/>
                      <a:gd name="connsiteY0-460" fmla="*/ 0 h 359569"/>
                      <a:gd name="connsiteX1-461" fmla="*/ 617873 w 681038"/>
                      <a:gd name="connsiteY1-462" fmla="*/ 179394 h 359569"/>
                      <a:gd name="connsiteX2-463" fmla="*/ 649390 w 681038"/>
                      <a:gd name="connsiteY2-464" fmla="*/ 252413 h 359569"/>
                      <a:gd name="connsiteX3-465" fmla="*/ 681038 w 681038"/>
                      <a:gd name="connsiteY3-466" fmla="*/ 252413 h 359569"/>
                      <a:gd name="connsiteX4-467" fmla="*/ 603648 w 681038"/>
                      <a:gd name="connsiteY4-468" fmla="*/ 359569 h 359569"/>
                      <a:gd name="connsiteX5-469" fmla="*/ 526257 w 681038"/>
                      <a:gd name="connsiteY5-470" fmla="*/ 252413 h 359569"/>
                      <a:gd name="connsiteX6-471" fmla="*/ 565653 w 681038"/>
                      <a:gd name="connsiteY6-472" fmla="*/ 252413 h 359569"/>
                      <a:gd name="connsiteX7-473" fmla="*/ 330993 w 681038"/>
                      <a:gd name="connsiteY7-474" fmla="*/ 85725 h 359569"/>
                      <a:gd name="connsiteX8-475" fmla="*/ 97631 w 681038"/>
                      <a:gd name="connsiteY8-476" fmla="*/ 169071 h 359569"/>
                      <a:gd name="connsiteX9-477" fmla="*/ 0 w 681038"/>
                      <a:gd name="connsiteY9-478" fmla="*/ 164306 h 359569"/>
                      <a:gd name="connsiteX10-479" fmla="*/ 311942 w 681038"/>
                      <a:gd name="connsiteY10-480" fmla="*/ 0 h 359569"/>
                      <a:gd name="connsiteX0-481" fmla="*/ 311942 w 681038"/>
                      <a:gd name="connsiteY0-482" fmla="*/ 0 h 359569"/>
                      <a:gd name="connsiteX1-483" fmla="*/ 617873 w 681038"/>
                      <a:gd name="connsiteY1-484" fmla="*/ 179394 h 359569"/>
                      <a:gd name="connsiteX2-485" fmla="*/ 649390 w 681038"/>
                      <a:gd name="connsiteY2-486" fmla="*/ 252413 h 359569"/>
                      <a:gd name="connsiteX3-487" fmla="*/ 681038 w 681038"/>
                      <a:gd name="connsiteY3-488" fmla="*/ 252413 h 359569"/>
                      <a:gd name="connsiteX4-489" fmla="*/ 603648 w 681038"/>
                      <a:gd name="connsiteY4-490" fmla="*/ 359569 h 359569"/>
                      <a:gd name="connsiteX5-491" fmla="*/ 526257 w 681038"/>
                      <a:gd name="connsiteY5-492" fmla="*/ 252413 h 359569"/>
                      <a:gd name="connsiteX6-493" fmla="*/ 565653 w 681038"/>
                      <a:gd name="connsiteY6-494" fmla="*/ 252413 h 359569"/>
                      <a:gd name="connsiteX7-495" fmla="*/ 330993 w 681038"/>
                      <a:gd name="connsiteY7-496" fmla="*/ 85725 h 359569"/>
                      <a:gd name="connsiteX8-497" fmla="*/ 97631 w 681038"/>
                      <a:gd name="connsiteY8-498" fmla="*/ 169071 h 359569"/>
                      <a:gd name="connsiteX9-499" fmla="*/ 0 w 681038"/>
                      <a:gd name="connsiteY9-500" fmla="*/ 164306 h 359569"/>
                      <a:gd name="connsiteX10-501" fmla="*/ 311942 w 681038"/>
                      <a:gd name="connsiteY10-502" fmla="*/ 0 h 359569"/>
                      <a:gd name="connsiteX0-503" fmla="*/ 314323 w 683419"/>
                      <a:gd name="connsiteY0-504" fmla="*/ 0 h 359569"/>
                      <a:gd name="connsiteX1-505" fmla="*/ 620254 w 683419"/>
                      <a:gd name="connsiteY1-506" fmla="*/ 179394 h 359569"/>
                      <a:gd name="connsiteX2-507" fmla="*/ 651771 w 683419"/>
                      <a:gd name="connsiteY2-508" fmla="*/ 252413 h 359569"/>
                      <a:gd name="connsiteX3-509" fmla="*/ 683419 w 683419"/>
                      <a:gd name="connsiteY3-510" fmla="*/ 252413 h 359569"/>
                      <a:gd name="connsiteX4-511" fmla="*/ 606029 w 683419"/>
                      <a:gd name="connsiteY4-512" fmla="*/ 359569 h 359569"/>
                      <a:gd name="connsiteX5-513" fmla="*/ 528638 w 683419"/>
                      <a:gd name="connsiteY5-514" fmla="*/ 252413 h 359569"/>
                      <a:gd name="connsiteX6-515" fmla="*/ 568034 w 683419"/>
                      <a:gd name="connsiteY6-516" fmla="*/ 252413 h 359569"/>
                      <a:gd name="connsiteX7-517" fmla="*/ 333374 w 683419"/>
                      <a:gd name="connsiteY7-518" fmla="*/ 85725 h 359569"/>
                      <a:gd name="connsiteX8-519" fmla="*/ 100012 w 683419"/>
                      <a:gd name="connsiteY8-520" fmla="*/ 169071 h 359569"/>
                      <a:gd name="connsiteX9-521" fmla="*/ 0 w 683419"/>
                      <a:gd name="connsiteY9-522" fmla="*/ 171449 h 359569"/>
                      <a:gd name="connsiteX10-523" fmla="*/ 314323 w 683419"/>
                      <a:gd name="connsiteY10-524" fmla="*/ 0 h 359569"/>
                      <a:gd name="connsiteX0-525" fmla="*/ 314323 w 683419"/>
                      <a:gd name="connsiteY0-526" fmla="*/ 0 h 359569"/>
                      <a:gd name="connsiteX1-527" fmla="*/ 620254 w 683419"/>
                      <a:gd name="connsiteY1-528" fmla="*/ 179394 h 359569"/>
                      <a:gd name="connsiteX2-529" fmla="*/ 651771 w 683419"/>
                      <a:gd name="connsiteY2-530" fmla="*/ 252413 h 359569"/>
                      <a:gd name="connsiteX3-531" fmla="*/ 683419 w 683419"/>
                      <a:gd name="connsiteY3-532" fmla="*/ 252413 h 359569"/>
                      <a:gd name="connsiteX4-533" fmla="*/ 606029 w 683419"/>
                      <a:gd name="connsiteY4-534" fmla="*/ 359569 h 359569"/>
                      <a:gd name="connsiteX5-535" fmla="*/ 528638 w 683419"/>
                      <a:gd name="connsiteY5-536" fmla="*/ 252413 h 359569"/>
                      <a:gd name="connsiteX6-537" fmla="*/ 568034 w 683419"/>
                      <a:gd name="connsiteY6-538" fmla="*/ 252413 h 359569"/>
                      <a:gd name="connsiteX7-539" fmla="*/ 333374 w 683419"/>
                      <a:gd name="connsiteY7-540" fmla="*/ 85725 h 359569"/>
                      <a:gd name="connsiteX8-541" fmla="*/ 102394 w 683419"/>
                      <a:gd name="connsiteY8-542" fmla="*/ 171452 h 359569"/>
                      <a:gd name="connsiteX9-543" fmla="*/ 0 w 683419"/>
                      <a:gd name="connsiteY9-544" fmla="*/ 171449 h 359569"/>
                      <a:gd name="connsiteX10-545" fmla="*/ 314323 w 683419"/>
                      <a:gd name="connsiteY10-546" fmla="*/ 0 h 359569"/>
                      <a:gd name="connsiteX0-547" fmla="*/ 314323 w 683419"/>
                      <a:gd name="connsiteY0-548" fmla="*/ 0 h 359569"/>
                      <a:gd name="connsiteX1-549" fmla="*/ 620254 w 683419"/>
                      <a:gd name="connsiteY1-550" fmla="*/ 179394 h 359569"/>
                      <a:gd name="connsiteX2-551" fmla="*/ 651771 w 683419"/>
                      <a:gd name="connsiteY2-552" fmla="*/ 252413 h 359569"/>
                      <a:gd name="connsiteX3-553" fmla="*/ 683419 w 683419"/>
                      <a:gd name="connsiteY3-554" fmla="*/ 252413 h 359569"/>
                      <a:gd name="connsiteX4-555" fmla="*/ 606029 w 683419"/>
                      <a:gd name="connsiteY4-556" fmla="*/ 359569 h 359569"/>
                      <a:gd name="connsiteX5-557" fmla="*/ 528638 w 683419"/>
                      <a:gd name="connsiteY5-558" fmla="*/ 252413 h 359569"/>
                      <a:gd name="connsiteX6-559" fmla="*/ 568034 w 683419"/>
                      <a:gd name="connsiteY6-560" fmla="*/ 252413 h 359569"/>
                      <a:gd name="connsiteX7-561" fmla="*/ 333374 w 683419"/>
                      <a:gd name="connsiteY7-562" fmla="*/ 85725 h 359569"/>
                      <a:gd name="connsiteX8-563" fmla="*/ 102394 w 683419"/>
                      <a:gd name="connsiteY8-564" fmla="*/ 171452 h 359569"/>
                      <a:gd name="connsiteX9-565" fmla="*/ 0 w 683419"/>
                      <a:gd name="connsiteY9-566" fmla="*/ 171449 h 359569"/>
                      <a:gd name="connsiteX10-567" fmla="*/ 314323 w 683419"/>
                      <a:gd name="connsiteY10-568" fmla="*/ 0 h 359569"/>
                      <a:gd name="connsiteX0-569" fmla="*/ 314323 w 683419"/>
                      <a:gd name="connsiteY0-570" fmla="*/ 0 h 359569"/>
                      <a:gd name="connsiteX1-571" fmla="*/ 620254 w 683419"/>
                      <a:gd name="connsiteY1-572" fmla="*/ 179394 h 359569"/>
                      <a:gd name="connsiteX2-573" fmla="*/ 651771 w 683419"/>
                      <a:gd name="connsiteY2-574" fmla="*/ 252413 h 359569"/>
                      <a:gd name="connsiteX3-575" fmla="*/ 683419 w 683419"/>
                      <a:gd name="connsiteY3-576" fmla="*/ 252413 h 359569"/>
                      <a:gd name="connsiteX4-577" fmla="*/ 606029 w 683419"/>
                      <a:gd name="connsiteY4-578" fmla="*/ 359569 h 359569"/>
                      <a:gd name="connsiteX5-579" fmla="*/ 528638 w 683419"/>
                      <a:gd name="connsiteY5-580" fmla="*/ 252413 h 359569"/>
                      <a:gd name="connsiteX6-581" fmla="*/ 568034 w 683419"/>
                      <a:gd name="connsiteY6-582" fmla="*/ 252413 h 359569"/>
                      <a:gd name="connsiteX7-583" fmla="*/ 335755 w 683419"/>
                      <a:gd name="connsiteY7-584" fmla="*/ 90487 h 359569"/>
                      <a:gd name="connsiteX8-585" fmla="*/ 102394 w 683419"/>
                      <a:gd name="connsiteY8-586" fmla="*/ 171452 h 359569"/>
                      <a:gd name="connsiteX9-587" fmla="*/ 0 w 683419"/>
                      <a:gd name="connsiteY9-588" fmla="*/ 171449 h 359569"/>
                      <a:gd name="connsiteX10-589" fmla="*/ 314323 w 683419"/>
                      <a:gd name="connsiteY10-590" fmla="*/ 0 h 359569"/>
                      <a:gd name="connsiteX0-591" fmla="*/ 314323 w 683419"/>
                      <a:gd name="connsiteY0-592" fmla="*/ 0 h 359569"/>
                      <a:gd name="connsiteX1-593" fmla="*/ 620254 w 683419"/>
                      <a:gd name="connsiteY1-594" fmla="*/ 179394 h 359569"/>
                      <a:gd name="connsiteX2-595" fmla="*/ 651771 w 683419"/>
                      <a:gd name="connsiteY2-596" fmla="*/ 252413 h 359569"/>
                      <a:gd name="connsiteX3-597" fmla="*/ 683419 w 683419"/>
                      <a:gd name="connsiteY3-598" fmla="*/ 252413 h 359569"/>
                      <a:gd name="connsiteX4-599" fmla="*/ 606029 w 683419"/>
                      <a:gd name="connsiteY4-600" fmla="*/ 359569 h 359569"/>
                      <a:gd name="connsiteX5-601" fmla="*/ 528638 w 683419"/>
                      <a:gd name="connsiteY5-602" fmla="*/ 252413 h 359569"/>
                      <a:gd name="connsiteX6-603" fmla="*/ 568034 w 683419"/>
                      <a:gd name="connsiteY6-604" fmla="*/ 252413 h 359569"/>
                      <a:gd name="connsiteX7-605" fmla="*/ 335755 w 683419"/>
                      <a:gd name="connsiteY7-606" fmla="*/ 90487 h 359569"/>
                      <a:gd name="connsiteX8-607" fmla="*/ 102394 w 683419"/>
                      <a:gd name="connsiteY8-608" fmla="*/ 171452 h 359569"/>
                      <a:gd name="connsiteX9-609" fmla="*/ 0 w 683419"/>
                      <a:gd name="connsiteY9-610" fmla="*/ 171449 h 359569"/>
                      <a:gd name="connsiteX10-611" fmla="*/ 314323 w 683419"/>
                      <a:gd name="connsiteY10-612" fmla="*/ 0 h 359569"/>
                      <a:gd name="connsiteX0-613" fmla="*/ 314323 w 683419"/>
                      <a:gd name="connsiteY0-614" fmla="*/ 0 h 359569"/>
                      <a:gd name="connsiteX1-615" fmla="*/ 620254 w 683419"/>
                      <a:gd name="connsiteY1-616" fmla="*/ 179394 h 359569"/>
                      <a:gd name="connsiteX2-617" fmla="*/ 651771 w 683419"/>
                      <a:gd name="connsiteY2-618" fmla="*/ 252413 h 359569"/>
                      <a:gd name="connsiteX3-619" fmla="*/ 683419 w 683419"/>
                      <a:gd name="connsiteY3-620" fmla="*/ 252413 h 359569"/>
                      <a:gd name="connsiteX4-621" fmla="*/ 606029 w 683419"/>
                      <a:gd name="connsiteY4-622" fmla="*/ 359569 h 359569"/>
                      <a:gd name="connsiteX5-623" fmla="*/ 528638 w 683419"/>
                      <a:gd name="connsiteY5-624" fmla="*/ 252413 h 359569"/>
                      <a:gd name="connsiteX6-625" fmla="*/ 568034 w 683419"/>
                      <a:gd name="connsiteY6-626" fmla="*/ 252413 h 359569"/>
                      <a:gd name="connsiteX7-627" fmla="*/ 335755 w 683419"/>
                      <a:gd name="connsiteY7-628" fmla="*/ 90487 h 359569"/>
                      <a:gd name="connsiteX8-629" fmla="*/ 100013 w 683419"/>
                      <a:gd name="connsiteY8-630" fmla="*/ 152402 h 359569"/>
                      <a:gd name="connsiteX9-631" fmla="*/ 0 w 683419"/>
                      <a:gd name="connsiteY9-632" fmla="*/ 171449 h 359569"/>
                      <a:gd name="connsiteX10-633" fmla="*/ 314323 w 683419"/>
                      <a:gd name="connsiteY10-634" fmla="*/ 0 h 359569"/>
                      <a:gd name="connsiteX0-635" fmla="*/ 314323 w 683419"/>
                      <a:gd name="connsiteY0-636" fmla="*/ 0 h 359569"/>
                      <a:gd name="connsiteX1-637" fmla="*/ 620254 w 683419"/>
                      <a:gd name="connsiteY1-638" fmla="*/ 179394 h 359569"/>
                      <a:gd name="connsiteX2-639" fmla="*/ 651771 w 683419"/>
                      <a:gd name="connsiteY2-640" fmla="*/ 252413 h 359569"/>
                      <a:gd name="connsiteX3-641" fmla="*/ 683419 w 683419"/>
                      <a:gd name="connsiteY3-642" fmla="*/ 252413 h 359569"/>
                      <a:gd name="connsiteX4-643" fmla="*/ 606029 w 683419"/>
                      <a:gd name="connsiteY4-644" fmla="*/ 359569 h 359569"/>
                      <a:gd name="connsiteX5-645" fmla="*/ 528638 w 683419"/>
                      <a:gd name="connsiteY5-646" fmla="*/ 252413 h 359569"/>
                      <a:gd name="connsiteX6-647" fmla="*/ 568034 w 683419"/>
                      <a:gd name="connsiteY6-648" fmla="*/ 252413 h 359569"/>
                      <a:gd name="connsiteX7-649" fmla="*/ 335755 w 683419"/>
                      <a:gd name="connsiteY7-650" fmla="*/ 90487 h 359569"/>
                      <a:gd name="connsiteX8-651" fmla="*/ 109538 w 683419"/>
                      <a:gd name="connsiteY8-652" fmla="*/ 169071 h 359569"/>
                      <a:gd name="connsiteX9-653" fmla="*/ 0 w 683419"/>
                      <a:gd name="connsiteY9-654" fmla="*/ 171449 h 359569"/>
                      <a:gd name="connsiteX10-655" fmla="*/ 314323 w 683419"/>
                      <a:gd name="connsiteY10-656" fmla="*/ 0 h 359569"/>
                      <a:gd name="connsiteX0-657" fmla="*/ 314323 w 683419"/>
                      <a:gd name="connsiteY0-658" fmla="*/ 0 h 359569"/>
                      <a:gd name="connsiteX1-659" fmla="*/ 620254 w 683419"/>
                      <a:gd name="connsiteY1-660" fmla="*/ 179394 h 359569"/>
                      <a:gd name="connsiteX2-661" fmla="*/ 651771 w 683419"/>
                      <a:gd name="connsiteY2-662" fmla="*/ 252413 h 359569"/>
                      <a:gd name="connsiteX3-663" fmla="*/ 683419 w 683419"/>
                      <a:gd name="connsiteY3-664" fmla="*/ 252413 h 359569"/>
                      <a:gd name="connsiteX4-665" fmla="*/ 606029 w 683419"/>
                      <a:gd name="connsiteY4-666" fmla="*/ 359569 h 359569"/>
                      <a:gd name="connsiteX5-667" fmla="*/ 528638 w 683419"/>
                      <a:gd name="connsiteY5-668" fmla="*/ 252413 h 359569"/>
                      <a:gd name="connsiteX6-669" fmla="*/ 568034 w 683419"/>
                      <a:gd name="connsiteY6-670" fmla="*/ 252413 h 359569"/>
                      <a:gd name="connsiteX7-671" fmla="*/ 335755 w 683419"/>
                      <a:gd name="connsiteY7-672" fmla="*/ 90487 h 359569"/>
                      <a:gd name="connsiteX8-673" fmla="*/ 109538 w 683419"/>
                      <a:gd name="connsiteY8-674" fmla="*/ 169071 h 359569"/>
                      <a:gd name="connsiteX9-675" fmla="*/ 0 w 683419"/>
                      <a:gd name="connsiteY9-676" fmla="*/ 176212 h 359569"/>
                      <a:gd name="connsiteX10-677" fmla="*/ 314323 w 683419"/>
                      <a:gd name="connsiteY10-678" fmla="*/ 0 h 359569"/>
                      <a:gd name="connsiteX0-679" fmla="*/ 314323 w 683419"/>
                      <a:gd name="connsiteY0-680" fmla="*/ 0 h 359569"/>
                      <a:gd name="connsiteX1-681" fmla="*/ 620254 w 683419"/>
                      <a:gd name="connsiteY1-682" fmla="*/ 179394 h 359569"/>
                      <a:gd name="connsiteX2-683" fmla="*/ 651771 w 683419"/>
                      <a:gd name="connsiteY2-684" fmla="*/ 252413 h 359569"/>
                      <a:gd name="connsiteX3-685" fmla="*/ 683419 w 683419"/>
                      <a:gd name="connsiteY3-686" fmla="*/ 252413 h 359569"/>
                      <a:gd name="connsiteX4-687" fmla="*/ 606029 w 683419"/>
                      <a:gd name="connsiteY4-688" fmla="*/ 359569 h 359569"/>
                      <a:gd name="connsiteX5-689" fmla="*/ 528638 w 683419"/>
                      <a:gd name="connsiteY5-690" fmla="*/ 252413 h 359569"/>
                      <a:gd name="connsiteX6-691" fmla="*/ 568034 w 683419"/>
                      <a:gd name="connsiteY6-692" fmla="*/ 252413 h 359569"/>
                      <a:gd name="connsiteX7-693" fmla="*/ 335755 w 683419"/>
                      <a:gd name="connsiteY7-694" fmla="*/ 90487 h 359569"/>
                      <a:gd name="connsiteX8-695" fmla="*/ 109538 w 683419"/>
                      <a:gd name="connsiteY8-696" fmla="*/ 195264 h 359569"/>
                      <a:gd name="connsiteX9-697" fmla="*/ 0 w 683419"/>
                      <a:gd name="connsiteY9-698" fmla="*/ 176212 h 359569"/>
                      <a:gd name="connsiteX10-699" fmla="*/ 314323 w 683419"/>
                      <a:gd name="connsiteY10-700" fmla="*/ 0 h 359569"/>
                      <a:gd name="connsiteX0-701" fmla="*/ 314323 w 683419"/>
                      <a:gd name="connsiteY0-702" fmla="*/ 0 h 359569"/>
                      <a:gd name="connsiteX1-703" fmla="*/ 620254 w 683419"/>
                      <a:gd name="connsiteY1-704" fmla="*/ 179394 h 359569"/>
                      <a:gd name="connsiteX2-705" fmla="*/ 651771 w 683419"/>
                      <a:gd name="connsiteY2-706" fmla="*/ 252413 h 359569"/>
                      <a:gd name="connsiteX3-707" fmla="*/ 683419 w 683419"/>
                      <a:gd name="connsiteY3-708" fmla="*/ 252413 h 359569"/>
                      <a:gd name="connsiteX4-709" fmla="*/ 606029 w 683419"/>
                      <a:gd name="connsiteY4-710" fmla="*/ 359569 h 359569"/>
                      <a:gd name="connsiteX5-711" fmla="*/ 528638 w 683419"/>
                      <a:gd name="connsiteY5-712" fmla="*/ 252413 h 359569"/>
                      <a:gd name="connsiteX6-713" fmla="*/ 568034 w 683419"/>
                      <a:gd name="connsiteY6-714" fmla="*/ 252413 h 359569"/>
                      <a:gd name="connsiteX7-715" fmla="*/ 335755 w 683419"/>
                      <a:gd name="connsiteY7-716" fmla="*/ 90487 h 359569"/>
                      <a:gd name="connsiteX8-717" fmla="*/ 104776 w 683419"/>
                      <a:gd name="connsiteY8-718" fmla="*/ 171452 h 359569"/>
                      <a:gd name="connsiteX9-719" fmla="*/ 0 w 683419"/>
                      <a:gd name="connsiteY9-720" fmla="*/ 176212 h 359569"/>
                      <a:gd name="connsiteX10-721" fmla="*/ 314323 w 683419"/>
                      <a:gd name="connsiteY10-722" fmla="*/ 0 h 359569"/>
                      <a:gd name="connsiteX0-723" fmla="*/ 314323 w 683419"/>
                      <a:gd name="connsiteY0-724" fmla="*/ 0 h 388144"/>
                      <a:gd name="connsiteX1-725" fmla="*/ 620254 w 683419"/>
                      <a:gd name="connsiteY1-726" fmla="*/ 207969 h 388144"/>
                      <a:gd name="connsiteX2-727" fmla="*/ 651771 w 683419"/>
                      <a:gd name="connsiteY2-728" fmla="*/ 280988 h 388144"/>
                      <a:gd name="connsiteX3-729" fmla="*/ 683419 w 683419"/>
                      <a:gd name="connsiteY3-730" fmla="*/ 280988 h 388144"/>
                      <a:gd name="connsiteX4-731" fmla="*/ 606029 w 683419"/>
                      <a:gd name="connsiteY4-732" fmla="*/ 388144 h 388144"/>
                      <a:gd name="connsiteX5-733" fmla="*/ 528638 w 683419"/>
                      <a:gd name="connsiteY5-734" fmla="*/ 280988 h 388144"/>
                      <a:gd name="connsiteX6-735" fmla="*/ 568034 w 683419"/>
                      <a:gd name="connsiteY6-736" fmla="*/ 280988 h 388144"/>
                      <a:gd name="connsiteX7-737" fmla="*/ 335755 w 683419"/>
                      <a:gd name="connsiteY7-738" fmla="*/ 119062 h 388144"/>
                      <a:gd name="connsiteX8-739" fmla="*/ 104776 w 683419"/>
                      <a:gd name="connsiteY8-740" fmla="*/ 200027 h 388144"/>
                      <a:gd name="connsiteX9-741" fmla="*/ 0 w 683419"/>
                      <a:gd name="connsiteY9-742" fmla="*/ 204787 h 388144"/>
                      <a:gd name="connsiteX10-743" fmla="*/ 314323 w 683419"/>
                      <a:gd name="connsiteY10-744" fmla="*/ 0 h 388144"/>
                      <a:gd name="connsiteX0-745" fmla="*/ 321466 w 683419"/>
                      <a:gd name="connsiteY0-746" fmla="*/ 0 h 352425"/>
                      <a:gd name="connsiteX1-747" fmla="*/ 620254 w 683419"/>
                      <a:gd name="connsiteY1-748" fmla="*/ 172250 h 352425"/>
                      <a:gd name="connsiteX2-749" fmla="*/ 651771 w 683419"/>
                      <a:gd name="connsiteY2-750" fmla="*/ 245269 h 352425"/>
                      <a:gd name="connsiteX3-751" fmla="*/ 683419 w 683419"/>
                      <a:gd name="connsiteY3-752" fmla="*/ 245269 h 352425"/>
                      <a:gd name="connsiteX4-753" fmla="*/ 606029 w 683419"/>
                      <a:gd name="connsiteY4-754" fmla="*/ 352425 h 352425"/>
                      <a:gd name="connsiteX5-755" fmla="*/ 528638 w 683419"/>
                      <a:gd name="connsiteY5-756" fmla="*/ 245269 h 352425"/>
                      <a:gd name="connsiteX6-757" fmla="*/ 568034 w 683419"/>
                      <a:gd name="connsiteY6-758" fmla="*/ 245269 h 352425"/>
                      <a:gd name="connsiteX7-759" fmla="*/ 335755 w 683419"/>
                      <a:gd name="connsiteY7-760" fmla="*/ 83343 h 352425"/>
                      <a:gd name="connsiteX8-761" fmla="*/ 104776 w 683419"/>
                      <a:gd name="connsiteY8-762" fmla="*/ 164308 h 352425"/>
                      <a:gd name="connsiteX9-763" fmla="*/ 0 w 683419"/>
                      <a:gd name="connsiteY9-764" fmla="*/ 169068 h 352425"/>
                      <a:gd name="connsiteX10-765" fmla="*/ 321466 w 683419"/>
                      <a:gd name="connsiteY10-766" fmla="*/ 0 h 352425"/>
                      <a:gd name="connsiteX0-767" fmla="*/ 319084 w 683419"/>
                      <a:gd name="connsiteY0-768" fmla="*/ 0 h 364332"/>
                      <a:gd name="connsiteX1-769" fmla="*/ 620254 w 683419"/>
                      <a:gd name="connsiteY1-770" fmla="*/ 184157 h 364332"/>
                      <a:gd name="connsiteX2-771" fmla="*/ 651771 w 683419"/>
                      <a:gd name="connsiteY2-772" fmla="*/ 257176 h 364332"/>
                      <a:gd name="connsiteX3-773" fmla="*/ 683419 w 683419"/>
                      <a:gd name="connsiteY3-774" fmla="*/ 257176 h 364332"/>
                      <a:gd name="connsiteX4-775" fmla="*/ 606029 w 683419"/>
                      <a:gd name="connsiteY4-776" fmla="*/ 364332 h 364332"/>
                      <a:gd name="connsiteX5-777" fmla="*/ 528638 w 683419"/>
                      <a:gd name="connsiteY5-778" fmla="*/ 257176 h 364332"/>
                      <a:gd name="connsiteX6-779" fmla="*/ 568034 w 683419"/>
                      <a:gd name="connsiteY6-780" fmla="*/ 257176 h 364332"/>
                      <a:gd name="connsiteX7-781" fmla="*/ 335755 w 683419"/>
                      <a:gd name="connsiteY7-782" fmla="*/ 95250 h 364332"/>
                      <a:gd name="connsiteX8-783" fmla="*/ 104776 w 683419"/>
                      <a:gd name="connsiteY8-784" fmla="*/ 176215 h 364332"/>
                      <a:gd name="connsiteX9-785" fmla="*/ 0 w 683419"/>
                      <a:gd name="connsiteY9-786" fmla="*/ 180975 h 364332"/>
                      <a:gd name="connsiteX10-787" fmla="*/ 319084 w 683419"/>
                      <a:gd name="connsiteY10-788" fmla="*/ 0 h 364332"/>
                      <a:gd name="connsiteX0-789" fmla="*/ 319084 w 683419"/>
                      <a:gd name="connsiteY0-790" fmla="*/ 0 h 354807"/>
                      <a:gd name="connsiteX1-791" fmla="*/ 620254 w 683419"/>
                      <a:gd name="connsiteY1-792" fmla="*/ 174632 h 354807"/>
                      <a:gd name="connsiteX2-793" fmla="*/ 651771 w 683419"/>
                      <a:gd name="connsiteY2-794" fmla="*/ 247651 h 354807"/>
                      <a:gd name="connsiteX3-795" fmla="*/ 683419 w 683419"/>
                      <a:gd name="connsiteY3-796" fmla="*/ 247651 h 354807"/>
                      <a:gd name="connsiteX4-797" fmla="*/ 606029 w 683419"/>
                      <a:gd name="connsiteY4-798" fmla="*/ 354807 h 354807"/>
                      <a:gd name="connsiteX5-799" fmla="*/ 528638 w 683419"/>
                      <a:gd name="connsiteY5-800" fmla="*/ 247651 h 354807"/>
                      <a:gd name="connsiteX6-801" fmla="*/ 568034 w 683419"/>
                      <a:gd name="connsiteY6-802" fmla="*/ 247651 h 354807"/>
                      <a:gd name="connsiteX7-803" fmla="*/ 335755 w 683419"/>
                      <a:gd name="connsiteY7-804" fmla="*/ 85725 h 354807"/>
                      <a:gd name="connsiteX8-805" fmla="*/ 104776 w 683419"/>
                      <a:gd name="connsiteY8-806" fmla="*/ 166690 h 354807"/>
                      <a:gd name="connsiteX9-807" fmla="*/ 0 w 683419"/>
                      <a:gd name="connsiteY9-808" fmla="*/ 171450 h 354807"/>
                      <a:gd name="connsiteX10-809" fmla="*/ 319084 w 683419"/>
                      <a:gd name="connsiteY10-810" fmla="*/ 0 h 354807"/>
                      <a:gd name="connsiteX0-811" fmla="*/ 319084 w 683419"/>
                      <a:gd name="connsiteY0-812" fmla="*/ 0 h 354807"/>
                      <a:gd name="connsiteX1-813" fmla="*/ 620254 w 683419"/>
                      <a:gd name="connsiteY1-814" fmla="*/ 174632 h 354807"/>
                      <a:gd name="connsiteX2-815" fmla="*/ 651771 w 683419"/>
                      <a:gd name="connsiteY2-816" fmla="*/ 247651 h 354807"/>
                      <a:gd name="connsiteX3-817" fmla="*/ 683419 w 683419"/>
                      <a:gd name="connsiteY3-818" fmla="*/ 247651 h 354807"/>
                      <a:gd name="connsiteX4-819" fmla="*/ 606029 w 683419"/>
                      <a:gd name="connsiteY4-820" fmla="*/ 354807 h 354807"/>
                      <a:gd name="connsiteX5-821" fmla="*/ 528638 w 683419"/>
                      <a:gd name="connsiteY5-822" fmla="*/ 247651 h 354807"/>
                      <a:gd name="connsiteX6-823" fmla="*/ 568034 w 683419"/>
                      <a:gd name="connsiteY6-824" fmla="*/ 247651 h 354807"/>
                      <a:gd name="connsiteX7-825" fmla="*/ 335755 w 683419"/>
                      <a:gd name="connsiteY7-826" fmla="*/ 85725 h 354807"/>
                      <a:gd name="connsiteX8-827" fmla="*/ 109539 w 683419"/>
                      <a:gd name="connsiteY8-828" fmla="*/ 190503 h 354807"/>
                      <a:gd name="connsiteX9-829" fmla="*/ 0 w 683419"/>
                      <a:gd name="connsiteY9-830" fmla="*/ 171450 h 354807"/>
                      <a:gd name="connsiteX10-831" fmla="*/ 319084 w 683419"/>
                      <a:gd name="connsiteY10-832" fmla="*/ 0 h 354807"/>
                      <a:gd name="connsiteX0-833" fmla="*/ 319084 w 683419"/>
                      <a:gd name="connsiteY0-834" fmla="*/ 0 h 354807"/>
                      <a:gd name="connsiteX1-835" fmla="*/ 620254 w 683419"/>
                      <a:gd name="connsiteY1-836" fmla="*/ 174632 h 354807"/>
                      <a:gd name="connsiteX2-837" fmla="*/ 651771 w 683419"/>
                      <a:gd name="connsiteY2-838" fmla="*/ 247651 h 354807"/>
                      <a:gd name="connsiteX3-839" fmla="*/ 683419 w 683419"/>
                      <a:gd name="connsiteY3-840" fmla="*/ 247651 h 354807"/>
                      <a:gd name="connsiteX4-841" fmla="*/ 606029 w 683419"/>
                      <a:gd name="connsiteY4-842" fmla="*/ 354807 h 354807"/>
                      <a:gd name="connsiteX5-843" fmla="*/ 528638 w 683419"/>
                      <a:gd name="connsiteY5-844" fmla="*/ 247651 h 354807"/>
                      <a:gd name="connsiteX6-845" fmla="*/ 568034 w 683419"/>
                      <a:gd name="connsiteY6-846" fmla="*/ 247651 h 354807"/>
                      <a:gd name="connsiteX7-847" fmla="*/ 335755 w 683419"/>
                      <a:gd name="connsiteY7-848" fmla="*/ 85725 h 354807"/>
                      <a:gd name="connsiteX8-849" fmla="*/ 109539 w 683419"/>
                      <a:gd name="connsiteY8-850" fmla="*/ 166691 h 354807"/>
                      <a:gd name="connsiteX9-851" fmla="*/ 0 w 683419"/>
                      <a:gd name="connsiteY9-852" fmla="*/ 171450 h 354807"/>
                      <a:gd name="connsiteX10-853" fmla="*/ 319084 w 683419"/>
                      <a:gd name="connsiteY10-854" fmla="*/ 0 h 354807"/>
                      <a:gd name="connsiteX0-855" fmla="*/ 314321 w 678656"/>
                      <a:gd name="connsiteY0-856" fmla="*/ 0 h 354807"/>
                      <a:gd name="connsiteX1-857" fmla="*/ 615491 w 678656"/>
                      <a:gd name="connsiteY1-858" fmla="*/ 174632 h 354807"/>
                      <a:gd name="connsiteX2-859" fmla="*/ 647008 w 678656"/>
                      <a:gd name="connsiteY2-860" fmla="*/ 247651 h 354807"/>
                      <a:gd name="connsiteX3-861" fmla="*/ 678656 w 678656"/>
                      <a:gd name="connsiteY3-862" fmla="*/ 247651 h 354807"/>
                      <a:gd name="connsiteX4-863" fmla="*/ 601266 w 678656"/>
                      <a:gd name="connsiteY4-864" fmla="*/ 354807 h 354807"/>
                      <a:gd name="connsiteX5-865" fmla="*/ 523875 w 678656"/>
                      <a:gd name="connsiteY5-866" fmla="*/ 247651 h 354807"/>
                      <a:gd name="connsiteX6-867" fmla="*/ 563271 w 678656"/>
                      <a:gd name="connsiteY6-868" fmla="*/ 247651 h 354807"/>
                      <a:gd name="connsiteX7-869" fmla="*/ 330992 w 678656"/>
                      <a:gd name="connsiteY7-870" fmla="*/ 85725 h 354807"/>
                      <a:gd name="connsiteX8-871" fmla="*/ 104776 w 678656"/>
                      <a:gd name="connsiteY8-872" fmla="*/ 166691 h 354807"/>
                      <a:gd name="connsiteX9-873" fmla="*/ 0 w 678656"/>
                      <a:gd name="connsiteY9-874" fmla="*/ 166687 h 354807"/>
                      <a:gd name="connsiteX10-875" fmla="*/ 314321 w 678656"/>
                      <a:gd name="connsiteY10-876" fmla="*/ 0 h 354807"/>
                      <a:gd name="connsiteX0-877" fmla="*/ 314321 w 678656"/>
                      <a:gd name="connsiteY0-878" fmla="*/ 0 h 354807"/>
                      <a:gd name="connsiteX1-879" fmla="*/ 615491 w 678656"/>
                      <a:gd name="connsiteY1-880" fmla="*/ 174632 h 354807"/>
                      <a:gd name="connsiteX2-881" fmla="*/ 647008 w 678656"/>
                      <a:gd name="connsiteY2-882" fmla="*/ 247651 h 354807"/>
                      <a:gd name="connsiteX3-883" fmla="*/ 678656 w 678656"/>
                      <a:gd name="connsiteY3-884" fmla="*/ 247651 h 354807"/>
                      <a:gd name="connsiteX4-885" fmla="*/ 601266 w 678656"/>
                      <a:gd name="connsiteY4-886" fmla="*/ 354807 h 354807"/>
                      <a:gd name="connsiteX5-887" fmla="*/ 523875 w 678656"/>
                      <a:gd name="connsiteY5-888" fmla="*/ 247651 h 354807"/>
                      <a:gd name="connsiteX6-889" fmla="*/ 563271 w 678656"/>
                      <a:gd name="connsiteY6-890" fmla="*/ 247651 h 354807"/>
                      <a:gd name="connsiteX7-891" fmla="*/ 330992 w 678656"/>
                      <a:gd name="connsiteY7-892" fmla="*/ 85725 h 354807"/>
                      <a:gd name="connsiteX8-893" fmla="*/ 104776 w 678656"/>
                      <a:gd name="connsiteY8-894" fmla="*/ 171453 h 354807"/>
                      <a:gd name="connsiteX9-895" fmla="*/ 0 w 678656"/>
                      <a:gd name="connsiteY9-896" fmla="*/ 166687 h 354807"/>
                      <a:gd name="connsiteX10-897" fmla="*/ 314321 w 678656"/>
                      <a:gd name="connsiteY10-898" fmla="*/ 0 h 354807"/>
                      <a:gd name="connsiteX0-899" fmla="*/ 319084 w 683419"/>
                      <a:gd name="connsiteY0-900" fmla="*/ 0 h 354807"/>
                      <a:gd name="connsiteX1-901" fmla="*/ 620254 w 683419"/>
                      <a:gd name="connsiteY1-902" fmla="*/ 174632 h 354807"/>
                      <a:gd name="connsiteX2-903" fmla="*/ 651771 w 683419"/>
                      <a:gd name="connsiteY2-904" fmla="*/ 247651 h 354807"/>
                      <a:gd name="connsiteX3-905" fmla="*/ 683419 w 683419"/>
                      <a:gd name="connsiteY3-906" fmla="*/ 247651 h 354807"/>
                      <a:gd name="connsiteX4-907" fmla="*/ 606029 w 683419"/>
                      <a:gd name="connsiteY4-908" fmla="*/ 354807 h 354807"/>
                      <a:gd name="connsiteX5-909" fmla="*/ 528638 w 683419"/>
                      <a:gd name="connsiteY5-910" fmla="*/ 247651 h 354807"/>
                      <a:gd name="connsiteX6-911" fmla="*/ 568034 w 683419"/>
                      <a:gd name="connsiteY6-912" fmla="*/ 247651 h 354807"/>
                      <a:gd name="connsiteX7-913" fmla="*/ 335755 w 683419"/>
                      <a:gd name="connsiteY7-914" fmla="*/ 85725 h 354807"/>
                      <a:gd name="connsiteX8-915" fmla="*/ 109539 w 683419"/>
                      <a:gd name="connsiteY8-916" fmla="*/ 171453 h 354807"/>
                      <a:gd name="connsiteX9-917" fmla="*/ 0 w 683419"/>
                      <a:gd name="connsiteY9-918" fmla="*/ 169068 h 354807"/>
                      <a:gd name="connsiteX10-919" fmla="*/ 319084 w 683419"/>
                      <a:gd name="connsiteY10-920" fmla="*/ 0 h 354807"/>
                      <a:gd name="connsiteX0-921" fmla="*/ 319084 w 683419"/>
                      <a:gd name="connsiteY0-922" fmla="*/ 0 h 354807"/>
                      <a:gd name="connsiteX1-923" fmla="*/ 620254 w 683419"/>
                      <a:gd name="connsiteY1-924" fmla="*/ 174632 h 354807"/>
                      <a:gd name="connsiteX2-925" fmla="*/ 651771 w 683419"/>
                      <a:gd name="connsiteY2-926" fmla="*/ 247651 h 354807"/>
                      <a:gd name="connsiteX3-927" fmla="*/ 683419 w 683419"/>
                      <a:gd name="connsiteY3-928" fmla="*/ 247651 h 354807"/>
                      <a:gd name="connsiteX4-929" fmla="*/ 606029 w 683419"/>
                      <a:gd name="connsiteY4-930" fmla="*/ 354807 h 354807"/>
                      <a:gd name="connsiteX5-931" fmla="*/ 528638 w 683419"/>
                      <a:gd name="connsiteY5-932" fmla="*/ 247651 h 354807"/>
                      <a:gd name="connsiteX6-933" fmla="*/ 563272 w 683419"/>
                      <a:gd name="connsiteY6-934" fmla="*/ 250032 h 354807"/>
                      <a:gd name="connsiteX7-935" fmla="*/ 335755 w 683419"/>
                      <a:gd name="connsiteY7-936" fmla="*/ 85725 h 354807"/>
                      <a:gd name="connsiteX8-937" fmla="*/ 109539 w 683419"/>
                      <a:gd name="connsiteY8-938" fmla="*/ 171453 h 354807"/>
                      <a:gd name="connsiteX9-939" fmla="*/ 0 w 683419"/>
                      <a:gd name="connsiteY9-940" fmla="*/ 169068 h 354807"/>
                      <a:gd name="connsiteX10-941" fmla="*/ 319084 w 683419"/>
                      <a:gd name="connsiteY10-942" fmla="*/ 0 h 354807"/>
                      <a:gd name="connsiteX0-943" fmla="*/ 319084 w 683419"/>
                      <a:gd name="connsiteY0-944" fmla="*/ 0 h 354807"/>
                      <a:gd name="connsiteX1-945" fmla="*/ 620254 w 683419"/>
                      <a:gd name="connsiteY1-946" fmla="*/ 174632 h 354807"/>
                      <a:gd name="connsiteX2-947" fmla="*/ 651771 w 683419"/>
                      <a:gd name="connsiteY2-948" fmla="*/ 247651 h 354807"/>
                      <a:gd name="connsiteX3-949" fmla="*/ 683419 w 683419"/>
                      <a:gd name="connsiteY3-950" fmla="*/ 247651 h 354807"/>
                      <a:gd name="connsiteX4-951" fmla="*/ 606029 w 683419"/>
                      <a:gd name="connsiteY4-952" fmla="*/ 354807 h 354807"/>
                      <a:gd name="connsiteX5-953" fmla="*/ 528638 w 683419"/>
                      <a:gd name="connsiteY5-954" fmla="*/ 247651 h 354807"/>
                      <a:gd name="connsiteX6-955" fmla="*/ 563272 w 683419"/>
                      <a:gd name="connsiteY6-956" fmla="*/ 250032 h 354807"/>
                      <a:gd name="connsiteX7-957" fmla="*/ 335755 w 683419"/>
                      <a:gd name="connsiteY7-958" fmla="*/ 85725 h 354807"/>
                      <a:gd name="connsiteX8-959" fmla="*/ 109539 w 683419"/>
                      <a:gd name="connsiteY8-960" fmla="*/ 171453 h 354807"/>
                      <a:gd name="connsiteX9-961" fmla="*/ 0 w 683419"/>
                      <a:gd name="connsiteY9-962" fmla="*/ 169068 h 354807"/>
                      <a:gd name="connsiteX10-963" fmla="*/ 319084 w 683419"/>
                      <a:gd name="connsiteY10-964" fmla="*/ 0 h 354807"/>
                      <a:gd name="connsiteX0-965" fmla="*/ 319084 w 683419"/>
                      <a:gd name="connsiteY0-966" fmla="*/ 0 h 354807"/>
                      <a:gd name="connsiteX1-967" fmla="*/ 620254 w 683419"/>
                      <a:gd name="connsiteY1-968" fmla="*/ 174632 h 354807"/>
                      <a:gd name="connsiteX2-969" fmla="*/ 651771 w 683419"/>
                      <a:gd name="connsiteY2-970" fmla="*/ 247651 h 354807"/>
                      <a:gd name="connsiteX3-971" fmla="*/ 683419 w 683419"/>
                      <a:gd name="connsiteY3-972" fmla="*/ 247651 h 354807"/>
                      <a:gd name="connsiteX4-973" fmla="*/ 606029 w 683419"/>
                      <a:gd name="connsiteY4-974" fmla="*/ 354807 h 354807"/>
                      <a:gd name="connsiteX5-975" fmla="*/ 528638 w 683419"/>
                      <a:gd name="connsiteY5-976" fmla="*/ 247651 h 354807"/>
                      <a:gd name="connsiteX6-977" fmla="*/ 563272 w 683419"/>
                      <a:gd name="connsiteY6-978" fmla="*/ 250032 h 354807"/>
                      <a:gd name="connsiteX7-979" fmla="*/ 335755 w 683419"/>
                      <a:gd name="connsiteY7-980" fmla="*/ 85725 h 354807"/>
                      <a:gd name="connsiteX8-981" fmla="*/ 109539 w 683419"/>
                      <a:gd name="connsiteY8-982" fmla="*/ 171453 h 354807"/>
                      <a:gd name="connsiteX9-983" fmla="*/ 0 w 683419"/>
                      <a:gd name="connsiteY9-984" fmla="*/ 169068 h 354807"/>
                      <a:gd name="connsiteX10-985" fmla="*/ 319084 w 683419"/>
                      <a:gd name="connsiteY10-986" fmla="*/ 0 h 354807"/>
                      <a:gd name="connsiteX0-987" fmla="*/ 319084 w 683419"/>
                      <a:gd name="connsiteY0-988" fmla="*/ 0 h 354807"/>
                      <a:gd name="connsiteX1-989" fmla="*/ 620254 w 683419"/>
                      <a:gd name="connsiteY1-990" fmla="*/ 174632 h 354807"/>
                      <a:gd name="connsiteX2-991" fmla="*/ 651771 w 683419"/>
                      <a:gd name="connsiteY2-992" fmla="*/ 247651 h 354807"/>
                      <a:gd name="connsiteX3-993" fmla="*/ 683419 w 683419"/>
                      <a:gd name="connsiteY3-994" fmla="*/ 247651 h 354807"/>
                      <a:gd name="connsiteX4-995" fmla="*/ 606029 w 683419"/>
                      <a:gd name="connsiteY4-996" fmla="*/ 354807 h 354807"/>
                      <a:gd name="connsiteX5-997" fmla="*/ 528638 w 683419"/>
                      <a:gd name="connsiteY5-998" fmla="*/ 247651 h 354807"/>
                      <a:gd name="connsiteX6-999" fmla="*/ 563272 w 683419"/>
                      <a:gd name="connsiteY6-1000" fmla="*/ 250032 h 354807"/>
                      <a:gd name="connsiteX7-1001" fmla="*/ 335755 w 683419"/>
                      <a:gd name="connsiteY7-1002" fmla="*/ 85725 h 354807"/>
                      <a:gd name="connsiteX8-1003" fmla="*/ 109539 w 683419"/>
                      <a:gd name="connsiteY8-1004" fmla="*/ 171453 h 354807"/>
                      <a:gd name="connsiteX9-1005" fmla="*/ 0 w 683419"/>
                      <a:gd name="connsiteY9-1006" fmla="*/ 169068 h 354807"/>
                      <a:gd name="connsiteX10-1007" fmla="*/ 319084 w 683419"/>
                      <a:gd name="connsiteY10-1008" fmla="*/ 0 h 354807"/>
                      <a:gd name="connsiteX0-1009" fmla="*/ 319084 w 683419"/>
                      <a:gd name="connsiteY0-1010" fmla="*/ 0 h 354807"/>
                      <a:gd name="connsiteX1-1011" fmla="*/ 620254 w 683419"/>
                      <a:gd name="connsiteY1-1012" fmla="*/ 174632 h 354807"/>
                      <a:gd name="connsiteX2-1013" fmla="*/ 651771 w 683419"/>
                      <a:gd name="connsiteY2-1014" fmla="*/ 247651 h 354807"/>
                      <a:gd name="connsiteX3-1015" fmla="*/ 683419 w 683419"/>
                      <a:gd name="connsiteY3-1016" fmla="*/ 247651 h 354807"/>
                      <a:gd name="connsiteX4-1017" fmla="*/ 606029 w 683419"/>
                      <a:gd name="connsiteY4-1018" fmla="*/ 354807 h 354807"/>
                      <a:gd name="connsiteX5-1019" fmla="*/ 528638 w 683419"/>
                      <a:gd name="connsiteY5-1020" fmla="*/ 247651 h 354807"/>
                      <a:gd name="connsiteX6-1021" fmla="*/ 563272 w 683419"/>
                      <a:gd name="connsiteY6-1022" fmla="*/ 250032 h 354807"/>
                      <a:gd name="connsiteX7-1023" fmla="*/ 335755 w 683419"/>
                      <a:gd name="connsiteY7-1024" fmla="*/ 85725 h 354807"/>
                      <a:gd name="connsiteX8-1025" fmla="*/ 109539 w 683419"/>
                      <a:gd name="connsiteY8-1026" fmla="*/ 171453 h 354807"/>
                      <a:gd name="connsiteX9-1027" fmla="*/ 0 w 683419"/>
                      <a:gd name="connsiteY9-1028" fmla="*/ 169068 h 354807"/>
                      <a:gd name="connsiteX10-1029" fmla="*/ 319084 w 683419"/>
                      <a:gd name="connsiteY10-1030" fmla="*/ 0 h 354807"/>
                      <a:gd name="connsiteX0-1031" fmla="*/ 319084 w 683419"/>
                      <a:gd name="connsiteY0-1032" fmla="*/ 0 h 354807"/>
                      <a:gd name="connsiteX1-1033" fmla="*/ 620254 w 683419"/>
                      <a:gd name="connsiteY1-1034" fmla="*/ 174632 h 354807"/>
                      <a:gd name="connsiteX2-1035" fmla="*/ 651771 w 683419"/>
                      <a:gd name="connsiteY2-1036" fmla="*/ 247651 h 354807"/>
                      <a:gd name="connsiteX3-1037" fmla="*/ 683419 w 683419"/>
                      <a:gd name="connsiteY3-1038" fmla="*/ 247651 h 354807"/>
                      <a:gd name="connsiteX4-1039" fmla="*/ 606029 w 683419"/>
                      <a:gd name="connsiteY4-1040" fmla="*/ 354807 h 354807"/>
                      <a:gd name="connsiteX5-1041" fmla="*/ 528638 w 683419"/>
                      <a:gd name="connsiteY5-1042" fmla="*/ 247651 h 354807"/>
                      <a:gd name="connsiteX6-1043" fmla="*/ 563272 w 683419"/>
                      <a:gd name="connsiteY6-1044" fmla="*/ 250032 h 354807"/>
                      <a:gd name="connsiteX7-1045" fmla="*/ 335755 w 683419"/>
                      <a:gd name="connsiteY7-1046" fmla="*/ 85725 h 354807"/>
                      <a:gd name="connsiteX8-1047" fmla="*/ 109539 w 683419"/>
                      <a:gd name="connsiteY8-1048" fmla="*/ 171453 h 354807"/>
                      <a:gd name="connsiteX9-1049" fmla="*/ 0 w 683419"/>
                      <a:gd name="connsiteY9-1050" fmla="*/ 169068 h 354807"/>
                      <a:gd name="connsiteX10-1051" fmla="*/ 319084 w 683419"/>
                      <a:gd name="connsiteY10-1052" fmla="*/ 0 h 354807"/>
                      <a:gd name="connsiteX0-1053" fmla="*/ 319084 w 683419"/>
                      <a:gd name="connsiteY0-1054" fmla="*/ 0 h 354807"/>
                      <a:gd name="connsiteX1-1055" fmla="*/ 620254 w 683419"/>
                      <a:gd name="connsiteY1-1056" fmla="*/ 174632 h 354807"/>
                      <a:gd name="connsiteX2-1057" fmla="*/ 651771 w 683419"/>
                      <a:gd name="connsiteY2-1058" fmla="*/ 247651 h 354807"/>
                      <a:gd name="connsiteX3-1059" fmla="*/ 683419 w 683419"/>
                      <a:gd name="connsiteY3-1060" fmla="*/ 247651 h 354807"/>
                      <a:gd name="connsiteX4-1061" fmla="*/ 606029 w 683419"/>
                      <a:gd name="connsiteY4-1062" fmla="*/ 354807 h 354807"/>
                      <a:gd name="connsiteX5-1063" fmla="*/ 528638 w 683419"/>
                      <a:gd name="connsiteY5-1064" fmla="*/ 247651 h 354807"/>
                      <a:gd name="connsiteX6-1065" fmla="*/ 563272 w 683419"/>
                      <a:gd name="connsiteY6-1066" fmla="*/ 250032 h 354807"/>
                      <a:gd name="connsiteX7-1067" fmla="*/ 335755 w 683419"/>
                      <a:gd name="connsiteY7-1068" fmla="*/ 85725 h 354807"/>
                      <a:gd name="connsiteX8-1069" fmla="*/ 109539 w 683419"/>
                      <a:gd name="connsiteY8-1070" fmla="*/ 171453 h 354807"/>
                      <a:gd name="connsiteX9-1071" fmla="*/ 0 w 683419"/>
                      <a:gd name="connsiteY9-1072" fmla="*/ 169068 h 354807"/>
                      <a:gd name="connsiteX10-1073" fmla="*/ 319084 w 683419"/>
                      <a:gd name="connsiteY10-1074" fmla="*/ 0 h 354807"/>
                      <a:gd name="connsiteX0-1075" fmla="*/ 319084 w 683419"/>
                      <a:gd name="connsiteY0-1076" fmla="*/ 0 h 354807"/>
                      <a:gd name="connsiteX1-1077" fmla="*/ 620254 w 683419"/>
                      <a:gd name="connsiteY1-1078" fmla="*/ 174632 h 354807"/>
                      <a:gd name="connsiteX2-1079" fmla="*/ 651771 w 683419"/>
                      <a:gd name="connsiteY2-1080" fmla="*/ 247651 h 354807"/>
                      <a:gd name="connsiteX3-1081" fmla="*/ 683419 w 683419"/>
                      <a:gd name="connsiteY3-1082" fmla="*/ 247651 h 354807"/>
                      <a:gd name="connsiteX4-1083" fmla="*/ 606029 w 683419"/>
                      <a:gd name="connsiteY4-1084" fmla="*/ 354807 h 354807"/>
                      <a:gd name="connsiteX5-1085" fmla="*/ 528638 w 683419"/>
                      <a:gd name="connsiteY5-1086" fmla="*/ 247651 h 354807"/>
                      <a:gd name="connsiteX6-1087" fmla="*/ 563272 w 683419"/>
                      <a:gd name="connsiteY6-1088" fmla="*/ 250032 h 354807"/>
                      <a:gd name="connsiteX7-1089" fmla="*/ 335755 w 683419"/>
                      <a:gd name="connsiteY7-1090" fmla="*/ 85725 h 354807"/>
                      <a:gd name="connsiteX8-1091" fmla="*/ 109539 w 683419"/>
                      <a:gd name="connsiteY8-1092" fmla="*/ 171453 h 354807"/>
                      <a:gd name="connsiteX9-1093" fmla="*/ 0 w 683419"/>
                      <a:gd name="connsiteY9-1094" fmla="*/ 169068 h 354807"/>
                      <a:gd name="connsiteX10-1095" fmla="*/ 319084 w 683419"/>
                      <a:gd name="connsiteY10-1096" fmla="*/ 0 h 354807"/>
                      <a:gd name="connsiteX0-1097" fmla="*/ 319084 w 683419"/>
                      <a:gd name="connsiteY0-1098" fmla="*/ 0 h 354807"/>
                      <a:gd name="connsiteX1-1099" fmla="*/ 620254 w 683419"/>
                      <a:gd name="connsiteY1-1100" fmla="*/ 174632 h 354807"/>
                      <a:gd name="connsiteX2-1101" fmla="*/ 651771 w 683419"/>
                      <a:gd name="connsiteY2-1102" fmla="*/ 247651 h 354807"/>
                      <a:gd name="connsiteX3-1103" fmla="*/ 683419 w 683419"/>
                      <a:gd name="connsiteY3-1104" fmla="*/ 247651 h 354807"/>
                      <a:gd name="connsiteX4-1105" fmla="*/ 606029 w 683419"/>
                      <a:gd name="connsiteY4-1106" fmla="*/ 354807 h 354807"/>
                      <a:gd name="connsiteX5-1107" fmla="*/ 528638 w 683419"/>
                      <a:gd name="connsiteY5-1108" fmla="*/ 247651 h 354807"/>
                      <a:gd name="connsiteX6-1109" fmla="*/ 563272 w 683419"/>
                      <a:gd name="connsiteY6-1110" fmla="*/ 250032 h 354807"/>
                      <a:gd name="connsiteX7-1111" fmla="*/ 335755 w 683419"/>
                      <a:gd name="connsiteY7-1112" fmla="*/ 85725 h 354807"/>
                      <a:gd name="connsiteX8-1113" fmla="*/ 109539 w 683419"/>
                      <a:gd name="connsiteY8-1114" fmla="*/ 171453 h 354807"/>
                      <a:gd name="connsiteX9-1115" fmla="*/ 0 w 683419"/>
                      <a:gd name="connsiteY9-1116" fmla="*/ 169068 h 354807"/>
                      <a:gd name="connsiteX10-1117" fmla="*/ 319084 w 683419"/>
                      <a:gd name="connsiteY10-1118" fmla="*/ 0 h 354807"/>
                      <a:gd name="connsiteX0-1119" fmla="*/ 319084 w 683419"/>
                      <a:gd name="connsiteY0-1120" fmla="*/ 0 h 354807"/>
                      <a:gd name="connsiteX1-1121" fmla="*/ 620254 w 683419"/>
                      <a:gd name="connsiteY1-1122" fmla="*/ 174632 h 354807"/>
                      <a:gd name="connsiteX2-1123" fmla="*/ 651771 w 683419"/>
                      <a:gd name="connsiteY2-1124" fmla="*/ 247651 h 354807"/>
                      <a:gd name="connsiteX3-1125" fmla="*/ 683419 w 683419"/>
                      <a:gd name="connsiteY3-1126" fmla="*/ 247651 h 354807"/>
                      <a:gd name="connsiteX4-1127" fmla="*/ 606029 w 683419"/>
                      <a:gd name="connsiteY4-1128" fmla="*/ 354807 h 354807"/>
                      <a:gd name="connsiteX5-1129" fmla="*/ 528638 w 683419"/>
                      <a:gd name="connsiteY5-1130" fmla="*/ 247651 h 354807"/>
                      <a:gd name="connsiteX6-1131" fmla="*/ 563272 w 683419"/>
                      <a:gd name="connsiteY6-1132" fmla="*/ 250032 h 354807"/>
                      <a:gd name="connsiteX7-1133" fmla="*/ 335755 w 683419"/>
                      <a:gd name="connsiteY7-1134" fmla="*/ 85725 h 354807"/>
                      <a:gd name="connsiteX8-1135" fmla="*/ 109539 w 683419"/>
                      <a:gd name="connsiteY8-1136" fmla="*/ 171453 h 354807"/>
                      <a:gd name="connsiteX9-1137" fmla="*/ 0 w 683419"/>
                      <a:gd name="connsiteY9-1138" fmla="*/ 169068 h 354807"/>
                      <a:gd name="connsiteX10-1139" fmla="*/ 319084 w 683419"/>
                      <a:gd name="connsiteY10-1140" fmla="*/ 0 h 354807"/>
                      <a:gd name="connsiteX0-1141" fmla="*/ 319084 w 683419"/>
                      <a:gd name="connsiteY0-1142" fmla="*/ 0 h 354807"/>
                      <a:gd name="connsiteX1-1143" fmla="*/ 620254 w 683419"/>
                      <a:gd name="connsiteY1-1144" fmla="*/ 174632 h 354807"/>
                      <a:gd name="connsiteX2-1145" fmla="*/ 651771 w 683419"/>
                      <a:gd name="connsiteY2-1146" fmla="*/ 247651 h 354807"/>
                      <a:gd name="connsiteX3-1147" fmla="*/ 683419 w 683419"/>
                      <a:gd name="connsiteY3-1148" fmla="*/ 247651 h 354807"/>
                      <a:gd name="connsiteX4-1149" fmla="*/ 606029 w 683419"/>
                      <a:gd name="connsiteY4-1150" fmla="*/ 354807 h 354807"/>
                      <a:gd name="connsiteX5-1151" fmla="*/ 528638 w 683419"/>
                      <a:gd name="connsiteY5-1152" fmla="*/ 247651 h 354807"/>
                      <a:gd name="connsiteX6-1153" fmla="*/ 563272 w 683419"/>
                      <a:gd name="connsiteY6-1154" fmla="*/ 250032 h 354807"/>
                      <a:gd name="connsiteX7-1155" fmla="*/ 335755 w 683419"/>
                      <a:gd name="connsiteY7-1156" fmla="*/ 85725 h 354807"/>
                      <a:gd name="connsiteX8-1157" fmla="*/ 109539 w 683419"/>
                      <a:gd name="connsiteY8-1158" fmla="*/ 171453 h 354807"/>
                      <a:gd name="connsiteX9-1159" fmla="*/ 0 w 683419"/>
                      <a:gd name="connsiteY9-1160" fmla="*/ 169068 h 354807"/>
                      <a:gd name="connsiteX10-1161" fmla="*/ 319084 w 683419"/>
                      <a:gd name="connsiteY10-1162" fmla="*/ 0 h 354807"/>
                      <a:gd name="connsiteX0-1163" fmla="*/ 319084 w 683419"/>
                      <a:gd name="connsiteY0-1164" fmla="*/ 0 h 354807"/>
                      <a:gd name="connsiteX1-1165" fmla="*/ 620254 w 683419"/>
                      <a:gd name="connsiteY1-1166" fmla="*/ 174632 h 354807"/>
                      <a:gd name="connsiteX2-1167" fmla="*/ 651771 w 683419"/>
                      <a:gd name="connsiteY2-1168" fmla="*/ 247651 h 354807"/>
                      <a:gd name="connsiteX3-1169" fmla="*/ 683419 w 683419"/>
                      <a:gd name="connsiteY3-1170" fmla="*/ 247651 h 354807"/>
                      <a:gd name="connsiteX4-1171" fmla="*/ 606029 w 683419"/>
                      <a:gd name="connsiteY4-1172" fmla="*/ 354807 h 354807"/>
                      <a:gd name="connsiteX5-1173" fmla="*/ 528638 w 683419"/>
                      <a:gd name="connsiteY5-1174" fmla="*/ 247651 h 354807"/>
                      <a:gd name="connsiteX6-1175" fmla="*/ 563272 w 683419"/>
                      <a:gd name="connsiteY6-1176" fmla="*/ 250032 h 354807"/>
                      <a:gd name="connsiteX7-1177" fmla="*/ 333374 w 683419"/>
                      <a:gd name="connsiteY7-1178" fmla="*/ 111919 h 354807"/>
                      <a:gd name="connsiteX8-1179" fmla="*/ 109539 w 683419"/>
                      <a:gd name="connsiteY8-1180" fmla="*/ 171453 h 354807"/>
                      <a:gd name="connsiteX9-1181" fmla="*/ 0 w 683419"/>
                      <a:gd name="connsiteY9-1182" fmla="*/ 169068 h 354807"/>
                      <a:gd name="connsiteX10-1183" fmla="*/ 319084 w 683419"/>
                      <a:gd name="connsiteY10-1184" fmla="*/ 0 h 354807"/>
                      <a:gd name="connsiteX0-1185" fmla="*/ 319084 w 683419"/>
                      <a:gd name="connsiteY0-1186" fmla="*/ 0 h 354807"/>
                      <a:gd name="connsiteX1-1187" fmla="*/ 620254 w 683419"/>
                      <a:gd name="connsiteY1-1188" fmla="*/ 174632 h 354807"/>
                      <a:gd name="connsiteX2-1189" fmla="*/ 651771 w 683419"/>
                      <a:gd name="connsiteY2-1190" fmla="*/ 247651 h 354807"/>
                      <a:gd name="connsiteX3-1191" fmla="*/ 683419 w 683419"/>
                      <a:gd name="connsiteY3-1192" fmla="*/ 247651 h 354807"/>
                      <a:gd name="connsiteX4-1193" fmla="*/ 606029 w 683419"/>
                      <a:gd name="connsiteY4-1194" fmla="*/ 354807 h 354807"/>
                      <a:gd name="connsiteX5-1195" fmla="*/ 528638 w 683419"/>
                      <a:gd name="connsiteY5-1196" fmla="*/ 247651 h 354807"/>
                      <a:gd name="connsiteX6-1197" fmla="*/ 563272 w 683419"/>
                      <a:gd name="connsiteY6-1198" fmla="*/ 250032 h 354807"/>
                      <a:gd name="connsiteX7-1199" fmla="*/ 338136 w 683419"/>
                      <a:gd name="connsiteY7-1200" fmla="*/ 88106 h 354807"/>
                      <a:gd name="connsiteX8-1201" fmla="*/ 109539 w 683419"/>
                      <a:gd name="connsiteY8-1202" fmla="*/ 171453 h 354807"/>
                      <a:gd name="connsiteX9-1203" fmla="*/ 0 w 683419"/>
                      <a:gd name="connsiteY9-1204" fmla="*/ 169068 h 354807"/>
                      <a:gd name="connsiteX10-1205" fmla="*/ 319084 w 683419"/>
                      <a:gd name="connsiteY10-1206" fmla="*/ 0 h 354807"/>
                      <a:gd name="connsiteX0-1207" fmla="*/ 319084 w 683419"/>
                      <a:gd name="connsiteY0-1208" fmla="*/ 0 h 395288"/>
                      <a:gd name="connsiteX1-1209" fmla="*/ 620254 w 683419"/>
                      <a:gd name="connsiteY1-1210" fmla="*/ 215113 h 395288"/>
                      <a:gd name="connsiteX2-1211" fmla="*/ 651771 w 683419"/>
                      <a:gd name="connsiteY2-1212" fmla="*/ 288132 h 395288"/>
                      <a:gd name="connsiteX3-1213" fmla="*/ 683419 w 683419"/>
                      <a:gd name="connsiteY3-1214" fmla="*/ 288132 h 395288"/>
                      <a:gd name="connsiteX4-1215" fmla="*/ 606029 w 683419"/>
                      <a:gd name="connsiteY4-1216" fmla="*/ 395288 h 395288"/>
                      <a:gd name="connsiteX5-1217" fmla="*/ 528638 w 683419"/>
                      <a:gd name="connsiteY5-1218" fmla="*/ 288132 h 395288"/>
                      <a:gd name="connsiteX6-1219" fmla="*/ 563272 w 683419"/>
                      <a:gd name="connsiteY6-1220" fmla="*/ 290513 h 395288"/>
                      <a:gd name="connsiteX7-1221" fmla="*/ 338136 w 683419"/>
                      <a:gd name="connsiteY7-1222" fmla="*/ 128587 h 395288"/>
                      <a:gd name="connsiteX8-1223" fmla="*/ 109539 w 683419"/>
                      <a:gd name="connsiteY8-1224" fmla="*/ 211934 h 395288"/>
                      <a:gd name="connsiteX9-1225" fmla="*/ 0 w 683419"/>
                      <a:gd name="connsiteY9-1226" fmla="*/ 209549 h 395288"/>
                      <a:gd name="connsiteX10-1227" fmla="*/ 319084 w 683419"/>
                      <a:gd name="connsiteY10-1228" fmla="*/ 0 h 395288"/>
                      <a:gd name="connsiteX0-1229" fmla="*/ 316703 w 683419"/>
                      <a:gd name="connsiteY0-1230" fmla="*/ 0 h 354807"/>
                      <a:gd name="connsiteX1-1231" fmla="*/ 620254 w 683419"/>
                      <a:gd name="connsiteY1-1232" fmla="*/ 174632 h 354807"/>
                      <a:gd name="connsiteX2-1233" fmla="*/ 651771 w 683419"/>
                      <a:gd name="connsiteY2-1234" fmla="*/ 247651 h 354807"/>
                      <a:gd name="connsiteX3-1235" fmla="*/ 683419 w 683419"/>
                      <a:gd name="connsiteY3-1236" fmla="*/ 247651 h 354807"/>
                      <a:gd name="connsiteX4-1237" fmla="*/ 606029 w 683419"/>
                      <a:gd name="connsiteY4-1238" fmla="*/ 354807 h 354807"/>
                      <a:gd name="connsiteX5-1239" fmla="*/ 528638 w 683419"/>
                      <a:gd name="connsiteY5-1240" fmla="*/ 247651 h 354807"/>
                      <a:gd name="connsiteX6-1241" fmla="*/ 563272 w 683419"/>
                      <a:gd name="connsiteY6-1242" fmla="*/ 250032 h 354807"/>
                      <a:gd name="connsiteX7-1243" fmla="*/ 338136 w 683419"/>
                      <a:gd name="connsiteY7-1244" fmla="*/ 88106 h 354807"/>
                      <a:gd name="connsiteX8-1245" fmla="*/ 109539 w 683419"/>
                      <a:gd name="connsiteY8-1246" fmla="*/ 171453 h 354807"/>
                      <a:gd name="connsiteX9-1247" fmla="*/ 0 w 683419"/>
                      <a:gd name="connsiteY9-1248" fmla="*/ 169068 h 354807"/>
                      <a:gd name="connsiteX10-1249" fmla="*/ 316703 w 683419"/>
                      <a:gd name="connsiteY10-1250" fmla="*/ 0 h 354807"/>
                      <a:gd name="connsiteX0-1251" fmla="*/ 316703 w 683419"/>
                      <a:gd name="connsiteY0-1252" fmla="*/ 0 h 354807"/>
                      <a:gd name="connsiteX1-1253" fmla="*/ 620254 w 683419"/>
                      <a:gd name="connsiteY1-1254" fmla="*/ 174632 h 354807"/>
                      <a:gd name="connsiteX2-1255" fmla="*/ 651771 w 683419"/>
                      <a:gd name="connsiteY2-1256" fmla="*/ 247651 h 354807"/>
                      <a:gd name="connsiteX3-1257" fmla="*/ 683419 w 683419"/>
                      <a:gd name="connsiteY3-1258" fmla="*/ 247651 h 354807"/>
                      <a:gd name="connsiteX4-1259" fmla="*/ 606029 w 683419"/>
                      <a:gd name="connsiteY4-1260" fmla="*/ 354807 h 354807"/>
                      <a:gd name="connsiteX5-1261" fmla="*/ 528638 w 683419"/>
                      <a:gd name="connsiteY5-1262" fmla="*/ 247651 h 354807"/>
                      <a:gd name="connsiteX6-1263" fmla="*/ 563272 w 683419"/>
                      <a:gd name="connsiteY6-1264" fmla="*/ 250032 h 354807"/>
                      <a:gd name="connsiteX7-1265" fmla="*/ 338136 w 683419"/>
                      <a:gd name="connsiteY7-1266" fmla="*/ 88106 h 354807"/>
                      <a:gd name="connsiteX8-1267" fmla="*/ 109539 w 683419"/>
                      <a:gd name="connsiteY8-1268" fmla="*/ 171453 h 354807"/>
                      <a:gd name="connsiteX9-1269" fmla="*/ 0 w 683419"/>
                      <a:gd name="connsiteY9-1270" fmla="*/ 169068 h 354807"/>
                      <a:gd name="connsiteX10-1271" fmla="*/ 316703 w 683419"/>
                      <a:gd name="connsiteY10-1272" fmla="*/ 0 h 354807"/>
                      <a:gd name="connsiteX0-1273" fmla="*/ 316703 w 683419"/>
                      <a:gd name="connsiteY0-1274" fmla="*/ 0 h 354807"/>
                      <a:gd name="connsiteX1-1275" fmla="*/ 620254 w 683419"/>
                      <a:gd name="connsiteY1-1276" fmla="*/ 174632 h 354807"/>
                      <a:gd name="connsiteX2-1277" fmla="*/ 651771 w 683419"/>
                      <a:gd name="connsiteY2-1278" fmla="*/ 247651 h 354807"/>
                      <a:gd name="connsiteX3-1279" fmla="*/ 683419 w 683419"/>
                      <a:gd name="connsiteY3-1280" fmla="*/ 247651 h 354807"/>
                      <a:gd name="connsiteX4-1281" fmla="*/ 606029 w 683419"/>
                      <a:gd name="connsiteY4-1282" fmla="*/ 354807 h 354807"/>
                      <a:gd name="connsiteX5-1283" fmla="*/ 528638 w 683419"/>
                      <a:gd name="connsiteY5-1284" fmla="*/ 247651 h 354807"/>
                      <a:gd name="connsiteX6-1285" fmla="*/ 563272 w 683419"/>
                      <a:gd name="connsiteY6-1286" fmla="*/ 250032 h 354807"/>
                      <a:gd name="connsiteX7-1287" fmla="*/ 338136 w 683419"/>
                      <a:gd name="connsiteY7-1288" fmla="*/ 88106 h 354807"/>
                      <a:gd name="connsiteX8-1289" fmla="*/ 109539 w 683419"/>
                      <a:gd name="connsiteY8-1290" fmla="*/ 171453 h 354807"/>
                      <a:gd name="connsiteX9-1291" fmla="*/ 0 w 683419"/>
                      <a:gd name="connsiteY9-1292" fmla="*/ 169068 h 354807"/>
                      <a:gd name="connsiteX10-1293" fmla="*/ 316703 w 683419"/>
                      <a:gd name="connsiteY10-1294" fmla="*/ 0 h 354807"/>
                      <a:gd name="connsiteX0-1295" fmla="*/ 316703 w 683419"/>
                      <a:gd name="connsiteY0-1296" fmla="*/ 0 h 354807"/>
                      <a:gd name="connsiteX1-1297" fmla="*/ 651771 w 683419"/>
                      <a:gd name="connsiteY1-1298" fmla="*/ 247651 h 354807"/>
                      <a:gd name="connsiteX2-1299" fmla="*/ 683419 w 683419"/>
                      <a:gd name="connsiteY2-1300" fmla="*/ 247651 h 354807"/>
                      <a:gd name="connsiteX3-1301" fmla="*/ 606029 w 683419"/>
                      <a:gd name="connsiteY3-1302" fmla="*/ 354807 h 354807"/>
                      <a:gd name="connsiteX4-1303" fmla="*/ 528638 w 683419"/>
                      <a:gd name="connsiteY4-1304" fmla="*/ 247651 h 354807"/>
                      <a:gd name="connsiteX5-1305" fmla="*/ 563272 w 683419"/>
                      <a:gd name="connsiteY5-1306" fmla="*/ 250032 h 354807"/>
                      <a:gd name="connsiteX6-1307" fmla="*/ 338136 w 683419"/>
                      <a:gd name="connsiteY6-1308" fmla="*/ 88106 h 354807"/>
                      <a:gd name="connsiteX7-1309" fmla="*/ 109539 w 683419"/>
                      <a:gd name="connsiteY7-1310" fmla="*/ 171453 h 354807"/>
                      <a:gd name="connsiteX8-1311" fmla="*/ 0 w 683419"/>
                      <a:gd name="connsiteY8-1312" fmla="*/ 169068 h 354807"/>
                      <a:gd name="connsiteX9-1313" fmla="*/ 316703 w 683419"/>
                      <a:gd name="connsiteY9-1314" fmla="*/ 0 h 354807"/>
                      <a:gd name="connsiteX0-1315" fmla="*/ 316703 w 683419"/>
                      <a:gd name="connsiteY0-1316" fmla="*/ 0 h 354807"/>
                      <a:gd name="connsiteX1-1317" fmla="*/ 651771 w 683419"/>
                      <a:gd name="connsiteY1-1318" fmla="*/ 247651 h 354807"/>
                      <a:gd name="connsiteX2-1319" fmla="*/ 683419 w 683419"/>
                      <a:gd name="connsiteY2-1320" fmla="*/ 247651 h 354807"/>
                      <a:gd name="connsiteX3-1321" fmla="*/ 606029 w 683419"/>
                      <a:gd name="connsiteY3-1322" fmla="*/ 354807 h 354807"/>
                      <a:gd name="connsiteX4-1323" fmla="*/ 528638 w 683419"/>
                      <a:gd name="connsiteY4-1324" fmla="*/ 247651 h 354807"/>
                      <a:gd name="connsiteX5-1325" fmla="*/ 563272 w 683419"/>
                      <a:gd name="connsiteY5-1326" fmla="*/ 250032 h 354807"/>
                      <a:gd name="connsiteX6-1327" fmla="*/ 338136 w 683419"/>
                      <a:gd name="connsiteY6-1328" fmla="*/ 88106 h 354807"/>
                      <a:gd name="connsiteX7-1329" fmla="*/ 109539 w 683419"/>
                      <a:gd name="connsiteY7-1330" fmla="*/ 171453 h 354807"/>
                      <a:gd name="connsiteX8-1331" fmla="*/ 0 w 683419"/>
                      <a:gd name="connsiteY8-1332" fmla="*/ 169068 h 354807"/>
                      <a:gd name="connsiteX9-1333" fmla="*/ 316703 w 683419"/>
                      <a:gd name="connsiteY9-1334" fmla="*/ 0 h 354807"/>
                      <a:gd name="connsiteX0-1335" fmla="*/ 316703 w 683419"/>
                      <a:gd name="connsiteY0-1336" fmla="*/ 7 h 354814"/>
                      <a:gd name="connsiteX1-1337" fmla="*/ 651771 w 683419"/>
                      <a:gd name="connsiteY1-1338" fmla="*/ 247658 h 354814"/>
                      <a:gd name="connsiteX2-1339" fmla="*/ 683419 w 683419"/>
                      <a:gd name="connsiteY2-1340" fmla="*/ 247658 h 354814"/>
                      <a:gd name="connsiteX3-1341" fmla="*/ 606029 w 683419"/>
                      <a:gd name="connsiteY3-1342" fmla="*/ 354814 h 354814"/>
                      <a:gd name="connsiteX4-1343" fmla="*/ 528638 w 683419"/>
                      <a:gd name="connsiteY4-1344" fmla="*/ 247658 h 354814"/>
                      <a:gd name="connsiteX5-1345" fmla="*/ 563272 w 683419"/>
                      <a:gd name="connsiteY5-1346" fmla="*/ 250039 h 354814"/>
                      <a:gd name="connsiteX6-1347" fmla="*/ 338136 w 683419"/>
                      <a:gd name="connsiteY6-1348" fmla="*/ 88113 h 354814"/>
                      <a:gd name="connsiteX7-1349" fmla="*/ 109539 w 683419"/>
                      <a:gd name="connsiteY7-1350" fmla="*/ 171460 h 354814"/>
                      <a:gd name="connsiteX8-1351" fmla="*/ 0 w 683419"/>
                      <a:gd name="connsiteY8-1352" fmla="*/ 169075 h 354814"/>
                      <a:gd name="connsiteX9-1353" fmla="*/ 316703 w 683419"/>
                      <a:gd name="connsiteY9-1354" fmla="*/ 7 h 354814"/>
                      <a:gd name="connsiteX0-1355" fmla="*/ 316703 w 683419"/>
                      <a:gd name="connsiteY0-1356" fmla="*/ 0 h 354807"/>
                      <a:gd name="connsiteX1-1357" fmla="*/ 651771 w 683419"/>
                      <a:gd name="connsiteY1-1358" fmla="*/ 247651 h 354807"/>
                      <a:gd name="connsiteX2-1359" fmla="*/ 683419 w 683419"/>
                      <a:gd name="connsiteY2-1360" fmla="*/ 247651 h 354807"/>
                      <a:gd name="connsiteX3-1361" fmla="*/ 606029 w 683419"/>
                      <a:gd name="connsiteY3-1362" fmla="*/ 354807 h 354807"/>
                      <a:gd name="connsiteX4-1363" fmla="*/ 528638 w 683419"/>
                      <a:gd name="connsiteY4-1364" fmla="*/ 247651 h 354807"/>
                      <a:gd name="connsiteX5-1365" fmla="*/ 563272 w 683419"/>
                      <a:gd name="connsiteY5-1366" fmla="*/ 250032 h 354807"/>
                      <a:gd name="connsiteX6-1367" fmla="*/ 338136 w 683419"/>
                      <a:gd name="connsiteY6-1368" fmla="*/ 88106 h 354807"/>
                      <a:gd name="connsiteX7-1369" fmla="*/ 109539 w 683419"/>
                      <a:gd name="connsiteY7-1370" fmla="*/ 171453 h 354807"/>
                      <a:gd name="connsiteX8-1371" fmla="*/ 0 w 683419"/>
                      <a:gd name="connsiteY8-1372" fmla="*/ 169068 h 354807"/>
                      <a:gd name="connsiteX9-1373" fmla="*/ 316703 w 683419"/>
                      <a:gd name="connsiteY9-1374" fmla="*/ 0 h 354807"/>
                      <a:gd name="connsiteX0-1375" fmla="*/ 316703 w 683419"/>
                      <a:gd name="connsiteY0-1376" fmla="*/ 0 h 354807"/>
                      <a:gd name="connsiteX1-1377" fmla="*/ 651771 w 683419"/>
                      <a:gd name="connsiteY1-1378" fmla="*/ 247651 h 354807"/>
                      <a:gd name="connsiteX2-1379" fmla="*/ 683419 w 683419"/>
                      <a:gd name="connsiteY2-1380" fmla="*/ 247651 h 354807"/>
                      <a:gd name="connsiteX3-1381" fmla="*/ 606029 w 683419"/>
                      <a:gd name="connsiteY3-1382" fmla="*/ 354807 h 354807"/>
                      <a:gd name="connsiteX4-1383" fmla="*/ 528638 w 683419"/>
                      <a:gd name="connsiteY4-1384" fmla="*/ 247651 h 354807"/>
                      <a:gd name="connsiteX5-1385" fmla="*/ 563272 w 683419"/>
                      <a:gd name="connsiteY5-1386" fmla="*/ 250032 h 354807"/>
                      <a:gd name="connsiteX6-1387" fmla="*/ 338136 w 683419"/>
                      <a:gd name="connsiteY6-1388" fmla="*/ 88106 h 354807"/>
                      <a:gd name="connsiteX7-1389" fmla="*/ 109539 w 683419"/>
                      <a:gd name="connsiteY7-1390" fmla="*/ 171453 h 354807"/>
                      <a:gd name="connsiteX8-1391" fmla="*/ 0 w 683419"/>
                      <a:gd name="connsiteY8-1392" fmla="*/ 169068 h 354807"/>
                      <a:gd name="connsiteX9-1393" fmla="*/ 316703 w 683419"/>
                      <a:gd name="connsiteY9-1394" fmla="*/ 0 h 354807"/>
                      <a:gd name="connsiteX0-1395" fmla="*/ 297653 w 664369"/>
                      <a:gd name="connsiteY0-1396" fmla="*/ 0 h 354807"/>
                      <a:gd name="connsiteX1-1397" fmla="*/ 632721 w 664369"/>
                      <a:gd name="connsiteY1-1398" fmla="*/ 247651 h 354807"/>
                      <a:gd name="connsiteX2-1399" fmla="*/ 664369 w 664369"/>
                      <a:gd name="connsiteY2-1400" fmla="*/ 247651 h 354807"/>
                      <a:gd name="connsiteX3-1401" fmla="*/ 586979 w 664369"/>
                      <a:gd name="connsiteY3-1402" fmla="*/ 354807 h 354807"/>
                      <a:gd name="connsiteX4-1403" fmla="*/ 509588 w 664369"/>
                      <a:gd name="connsiteY4-1404" fmla="*/ 247651 h 354807"/>
                      <a:gd name="connsiteX5-1405" fmla="*/ 544222 w 664369"/>
                      <a:gd name="connsiteY5-1406" fmla="*/ 250032 h 354807"/>
                      <a:gd name="connsiteX6-1407" fmla="*/ 319086 w 664369"/>
                      <a:gd name="connsiteY6-1408" fmla="*/ 88106 h 354807"/>
                      <a:gd name="connsiteX7-1409" fmla="*/ 90489 w 664369"/>
                      <a:gd name="connsiteY7-1410" fmla="*/ 171453 h 354807"/>
                      <a:gd name="connsiteX8-1411" fmla="*/ 0 w 664369"/>
                      <a:gd name="connsiteY8-1412" fmla="*/ 164305 h 354807"/>
                      <a:gd name="connsiteX9-1413" fmla="*/ 297653 w 664369"/>
                      <a:gd name="connsiteY9-1414" fmla="*/ 0 h 354807"/>
                      <a:gd name="connsiteX0-1415" fmla="*/ 314322 w 681038"/>
                      <a:gd name="connsiteY0-1416" fmla="*/ 0 h 354807"/>
                      <a:gd name="connsiteX1-1417" fmla="*/ 649390 w 681038"/>
                      <a:gd name="connsiteY1-1418" fmla="*/ 247651 h 354807"/>
                      <a:gd name="connsiteX2-1419" fmla="*/ 681038 w 681038"/>
                      <a:gd name="connsiteY2-1420" fmla="*/ 247651 h 354807"/>
                      <a:gd name="connsiteX3-1421" fmla="*/ 603648 w 681038"/>
                      <a:gd name="connsiteY3-1422" fmla="*/ 354807 h 354807"/>
                      <a:gd name="connsiteX4-1423" fmla="*/ 526257 w 681038"/>
                      <a:gd name="connsiteY4-1424" fmla="*/ 247651 h 354807"/>
                      <a:gd name="connsiteX5-1425" fmla="*/ 560891 w 681038"/>
                      <a:gd name="connsiteY5-1426" fmla="*/ 250032 h 354807"/>
                      <a:gd name="connsiteX6-1427" fmla="*/ 335755 w 681038"/>
                      <a:gd name="connsiteY6-1428" fmla="*/ 88106 h 354807"/>
                      <a:gd name="connsiteX7-1429" fmla="*/ 107158 w 681038"/>
                      <a:gd name="connsiteY7-1430" fmla="*/ 171453 h 354807"/>
                      <a:gd name="connsiteX8-1431" fmla="*/ 0 w 681038"/>
                      <a:gd name="connsiteY8-1432" fmla="*/ 161924 h 354807"/>
                      <a:gd name="connsiteX9-1433" fmla="*/ 314322 w 681038"/>
                      <a:gd name="connsiteY9-1434" fmla="*/ 0 h 354807"/>
                      <a:gd name="connsiteX0-1435" fmla="*/ 314322 w 681038"/>
                      <a:gd name="connsiteY0-1436" fmla="*/ 0 h 354807"/>
                      <a:gd name="connsiteX1-1437" fmla="*/ 649390 w 681038"/>
                      <a:gd name="connsiteY1-1438" fmla="*/ 247651 h 354807"/>
                      <a:gd name="connsiteX2-1439" fmla="*/ 681038 w 681038"/>
                      <a:gd name="connsiteY2-1440" fmla="*/ 247651 h 354807"/>
                      <a:gd name="connsiteX3-1441" fmla="*/ 603648 w 681038"/>
                      <a:gd name="connsiteY3-1442" fmla="*/ 354807 h 354807"/>
                      <a:gd name="connsiteX4-1443" fmla="*/ 526257 w 681038"/>
                      <a:gd name="connsiteY4-1444" fmla="*/ 247651 h 354807"/>
                      <a:gd name="connsiteX5-1445" fmla="*/ 560891 w 681038"/>
                      <a:gd name="connsiteY5-1446" fmla="*/ 250032 h 354807"/>
                      <a:gd name="connsiteX6-1447" fmla="*/ 335755 w 681038"/>
                      <a:gd name="connsiteY6-1448" fmla="*/ 88106 h 354807"/>
                      <a:gd name="connsiteX7-1449" fmla="*/ 107158 w 681038"/>
                      <a:gd name="connsiteY7-1450" fmla="*/ 171453 h 354807"/>
                      <a:gd name="connsiteX8-1451" fmla="*/ 0 w 681038"/>
                      <a:gd name="connsiteY8-1452" fmla="*/ 169068 h 354807"/>
                      <a:gd name="connsiteX9-1453" fmla="*/ 314322 w 681038"/>
                      <a:gd name="connsiteY9-1454" fmla="*/ 0 h 354807"/>
                      <a:gd name="connsiteX0-1455" fmla="*/ 314322 w 681038"/>
                      <a:gd name="connsiteY0-1456" fmla="*/ 0 h 354807"/>
                      <a:gd name="connsiteX1-1457" fmla="*/ 649390 w 681038"/>
                      <a:gd name="connsiteY1-1458" fmla="*/ 247651 h 354807"/>
                      <a:gd name="connsiteX2-1459" fmla="*/ 681038 w 681038"/>
                      <a:gd name="connsiteY2-1460" fmla="*/ 247651 h 354807"/>
                      <a:gd name="connsiteX3-1461" fmla="*/ 603648 w 681038"/>
                      <a:gd name="connsiteY3-1462" fmla="*/ 354807 h 354807"/>
                      <a:gd name="connsiteX4-1463" fmla="*/ 526257 w 681038"/>
                      <a:gd name="connsiteY4-1464" fmla="*/ 247651 h 354807"/>
                      <a:gd name="connsiteX5-1465" fmla="*/ 560891 w 681038"/>
                      <a:gd name="connsiteY5-1466" fmla="*/ 250032 h 354807"/>
                      <a:gd name="connsiteX6-1467" fmla="*/ 335755 w 681038"/>
                      <a:gd name="connsiteY6-1468" fmla="*/ 88106 h 354807"/>
                      <a:gd name="connsiteX7-1469" fmla="*/ 107158 w 681038"/>
                      <a:gd name="connsiteY7-1470" fmla="*/ 171453 h 354807"/>
                      <a:gd name="connsiteX8-1471" fmla="*/ 0 w 681038"/>
                      <a:gd name="connsiteY8-1472" fmla="*/ 169068 h 354807"/>
                      <a:gd name="connsiteX9-1473" fmla="*/ 314322 w 681038"/>
                      <a:gd name="connsiteY9-1474" fmla="*/ 0 h 354807"/>
                      <a:gd name="connsiteX0-1475" fmla="*/ 314322 w 681038"/>
                      <a:gd name="connsiteY0-1476" fmla="*/ 0 h 354807"/>
                      <a:gd name="connsiteX1-1477" fmla="*/ 649390 w 681038"/>
                      <a:gd name="connsiteY1-1478" fmla="*/ 247651 h 354807"/>
                      <a:gd name="connsiteX2-1479" fmla="*/ 681038 w 681038"/>
                      <a:gd name="connsiteY2-1480" fmla="*/ 247651 h 354807"/>
                      <a:gd name="connsiteX3-1481" fmla="*/ 603648 w 681038"/>
                      <a:gd name="connsiteY3-1482" fmla="*/ 354807 h 354807"/>
                      <a:gd name="connsiteX4-1483" fmla="*/ 526257 w 681038"/>
                      <a:gd name="connsiteY4-1484" fmla="*/ 247651 h 354807"/>
                      <a:gd name="connsiteX5-1485" fmla="*/ 560891 w 681038"/>
                      <a:gd name="connsiteY5-1486" fmla="*/ 250032 h 354807"/>
                      <a:gd name="connsiteX6-1487" fmla="*/ 335755 w 681038"/>
                      <a:gd name="connsiteY6-1488" fmla="*/ 88106 h 354807"/>
                      <a:gd name="connsiteX7-1489" fmla="*/ 107158 w 681038"/>
                      <a:gd name="connsiteY7-1490" fmla="*/ 171453 h 354807"/>
                      <a:gd name="connsiteX8-1491" fmla="*/ 0 w 681038"/>
                      <a:gd name="connsiteY8-1492" fmla="*/ 169068 h 354807"/>
                      <a:gd name="connsiteX9-1493" fmla="*/ 314322 w 681038"/>
                      <a:gd name="connsiteY9-1494" fmla="*/ 0 h 354807"/>
                      <a:gd name="connsiteX0-1495" fmla="*/ 314322 w 681038"/>
                      <a:gd name="connsiteY0-1496" fmla="*/ 0 h 354807"/>
                      <a:gd name="connsiteX1-1497" fmla="*/ 649390 w 681038"/>
                      <a:gd name="connsiteY1-1498" fmla="*/ 247651 h 354807"/>
                      <a:gd name="connsiteX2-1499" fmla="*/ 681038 w 681038"/>
                      <a:gd name="connsiteY2-1500" fmla="*/ 247651 h 354807"/>
                      <a:gd name="connsiteX3-1501" fmla="*/ 603648 w 681038"/>
                      <a:gd name="connsiteY3-1502" fmla="*/ 354807 h 354807"/>
                      <a:gd name="connsiteX4-1503" fmla="*/ 526257 w 681038"/>
                      <a:gd name="connsiteY4-1504" fmla="*/ 247651 h 354807"/>
                      <a:gd name="connsiteX5-1505" fmla="*/ 560891 w 681038"/>
                      <a:gd name="connsiteY5-1506" fmla="*/ 250032 h 354807"/>
                      <a:gd name="connsiteX6-1507" fmla="*/ 335755 w 681038"/>
                      <a:gd name="connsiteY6-1508" fmla="*/ 88106 h 354807"/>
                      <a:gd name="connsiteX7-1509" fmla="*/ 107158 w 681038"/>
                      <a:gd name="connsiteY7-1510" fmla="*/ 171453 h 354807"/>
                      <a:gd name="connsiteX8-1511" fmla="*/ 0 w 681038"/>
                      <a:gd name="connsiteY8-1512" fmla="*/ 169068 h 354807"/>
                      <a:gd name="connsiteX9-1513" fmla="*/ 314322 w 681038"/>
                      <a:gd name="connsiteY9-1514" fmla="*/ 0 h 354807"/>
                      <a:gd name="connsiteX0-1515" fmla="*/ 314322 w 681038"/>
                      <a:gd name="connsiteY0-1516" fmla="*/ 0 h 354807"/>
                      <a:gd name="connsiteX1-1517" fmla="*/ 649390 w 681038"/>
                      <a:gd name="connsiteY1-1518" fmla="*/ 247651 h 354807"/>
                      <a:gd name="connsiteX2-1519" fmla="*/ 681038 w 681038"/>
                      <a:gd name="connsiteY2-1520" fmla="*/ 247651 h 354807"/>
                      <a:gd name="connsiteX3-1521" fmla="*/ 603648 w 681038"/>
                      <a:gd name="connsiteY3-1522" fmla="*/ 354807 h 354807"/>
                      <a:gd name="connsiteX4-1523" fmla="*/ 526257 w 681038"/>
                      <a:gd name="connsiteY4-1524" fmla="*/ 247651 h 354807"/>
                      <a:gd name="connsiteX5-1525" fmla="*/ 560891 w 681038"/>
                      <a:gd name="connsiteY5-1526" fmla="*/ 250032 h 354807"/>
                      <a:gd name="connsiteX6-1527" fmla="*/ 335755 w 681038"/>
                      <a:gd name="connsiteY6-1528" fmla="*/ 88106 h 354807"/>
                      <a:gd name="connsiteX7-1529" fmla="*/ 107158 w 681038"/>
                      <a:gd name="connsiteY7-1530" fmla="*/ 171453 h 354807"/>
                      <a:gd name="connsiteX8-1531" fmla="*/ 0 w 681038"/>
                      <a:gd name="connsiteY8-1532" fmla="*/ 169068 h 354807"/>
                      <a:gd name="connsiteX9-1533" fmla="*/ 314322 w 681038"/>
                      <a:gd name="connsiteY9-1534" fmla="*/ 0 h 354807"/>
                      <a:gd name="connsiteX0-1535" fmla="*/ 314322 w 681038"/>
                      <a:gd name="connsiteY0-1536" fmla="*/ 0 h 354807"/>
                      <a:gd name="connsiteX1-1537" fmla="*/ 649390 w 681038"/>
                      <a:gd name="connsiteY1-1538" fmla="*/ 247651 h 354807"/>
                      <a:gd name="connsiteX2-1539" fmla="*/ 681038 w 681038"/>
                      <a:gd name="connsiteY2-1540" fmla="*/ 247651 h 354807"/>
                      <a:gd name="connsiteX3-1541" fmla="*/ 603648 w 681038"/>
                      <a:gd name="connsiteY3-1542" fmla="*/ 354807 h 354807"/>
                      <a:gd name="connsiteX4-1543" fmla="*/ 526257 w 681038"/>
                      <a:gd name="connsiteY4-1544" fmla="*/ 247651 h 354807"/>
                      <a:gd name="connsiteX5-1545" fmla="*/ 560891 w 681038"/>
                      <a:gd name="connsiteY5-1546" fmla="*/ 250032 h 354807"/>
                      <a:gd name="connsiteX6-1547" fmla="*/ 335755 w 681038"/>
                      <a:gd name="connsiteY6-1548" fmla="*/ 88106 h 354807"/>
                      <a:gd name="connsiteX7-1549" fmla="*/ 107158 w 681038"/>
                      <a:gd name="connsiteY7-1550" fmla="*/ 171453 h 354807"/>
                      <a:gd name="connsiteX8-1551" fmla="*/ 0 w 681038"/>
                      <a:gd name="connsiteY8-1552" fmla="*/ 169068 h 354807"/>
                      <a:gd name="connsiteX9-1553" fmla="*/ 314322 w 681038"/>
                      <a:gd name="connsiteY9-1554" fmla="*/ 0 h 354807"/>
                      <a:gd name="connsiteX0-1555" fmla="*/ 314322 w 681038"/>
                      <a:gd name="connsiteY0-1556" fmla="*/ 0 h 354807"/>
                      <a:gd name="connsiteX1-1557" fmla="*/ 649390 w 681038"/>
                      <a:gd name="connsiteY1-1558" fmla="*/ 247651 h 354807"/>
                      <a:gd name="connsiteX2-1559" fmla="*/ 681038 w 681038"/>
                      <a:gd name="connsiteY2-1560" fmla="*/ 247651 h 354807"/>
                      <a:gd name="connsiteX3-1561" fmla="*/ 603648 w 681038"/>
                      <a:gd name="connsiteY3-1562" fmla="*/ 354807 h 354807"/>
                      <a:gd name="connsiteX4-1563" fmla="*/ 526257 w 681038"/>
                      <a:gd name="connsiteY4-1564" fmla="*/ 247651 h 354807"/>
                      <a:gd name="connsiteX5-1565" fmla="*/ 560891 w 681038"/>
                      <a:gd name="connsiteY5-1566" fmla="*/ 250032 h 354807"/>
                      <a:gd name="connsiteX6-1567" fmla="*/ 335755 w 681038"/>
                      <a:gd name="connsiteY6-1568" fmla="*/ 88106 h 354807"/>
                      <a:gd name="connsiteX7-1569" fmla="*/ 107158 w 681038"/>
                      <a:gd name="connsiteY7-1570" fmla="*/ 171453 h 354807"/>
                      <a:gd name="connsiteX8-1571" fmla="*/ 0 w 681038"/>
                      <a:gd name="connsiteY8-1572" fmla="*/ 169068 h 354807"/>
                      <a:gd name="connsiteX9-1573" fmla="*/ 314322 w 681038"/>
                      <a:gd name="connsiteY9-1574" fmla="*/ 0 h 35480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up 37"/>
            <p:cNvGrpSpPr/>
            <p:nvPr/>
          </p:nvGrpSpPr>
          <p:grpSpPr>
            <a:xfrm>
              <a:off x="6542374" y="1841975"/>
              <a:ext cx="1630076" cy="2282350"/>
              <a:chOff x="6542374" y="1841975"/>
              <a:chExt cx="1630076" cy="22823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542374" y="1841975"/>
                <a:ext cx="1630076" cy="2282350"/>
                <a:chOff x="1285782" y="1954531"/>
                <a:chExt cx="2448018" cy="342759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571383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114820" y="2294041"/>
                <a:ext cx="714730" cy="757248"/>
                <a:chOff x="7114820" y="2294041"/>
                <a:chExt cx="714730" cy="75724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7114820" y="2294041"/>
                  <a:ext cx="518669" cy="621949"/>
                </a:xfrm>
                <a:custGeom>
                  <a:avLst/>
                  <a:gdLst>
                    <a:gd name="connsiteX0" fmla="*/ 51318 w 518669"/>
                    <a:gd name="connsiteY0" fmla="*/ 0 h 621949"/>
                    <a:gd name="connsiteX1" fmla="*/ 467352 w 518669"/>
                    <a:gd name="connsiteY1" fmla="*/ 0 h 621949"/>
                    <a:gd name="connsiteX2" fmla="*/ 518669 w 518669"/>
                    <a:gd name="connsiteY2" fmla="*/ 51317 h 621949"/>
                    <a:gd name="connsiteX3" fmla="*/ 518669 w 518669"/>
                    <a:gd name="connsiteY3" fmla="*/ 344354 h 621949"/>
                    <a:gd name="connsiteX4" fmla="*/ 515571 w 518669"/>
                    <a:gd name="connsiteY4" fmla="*/ 344038 h 621949"/>
                    <a:gd name="connsiteX5" fmla="*/ 474662 w 518669"/>
                    <a:gd name="connsiteY5" fmla="*/ 348212 h 621949"/>
                    <a:gd name="connsiteX6" fmla="*/ 474662 w 518669"/>
                    <a:gd name="connsiteY6" fmla="*/ 50208 h 621949"/>
                    <a:gd name="connsiteX7" fmla="*/ 466195 w 518669"/>
                    <a:gd name="connsiteY7" fmla="*/ 41741 h 621949"/>
                    <a:gd name="connsiteX8" fmla="*/ 52473 w 518669"/>
                    <a:gd name="connsiteY8" fmla="*/ 41741 h 621949"/>
                    <a:gd name="connsiteX9" fmla="*/ 44006 w 518669"/>
                    <a:gd name="connsiteY9" fmla="*/ 50208 h 621949"/>
                    <a:gd name="connsiteX10" fmla="*/ 44006 w 518669"/>
                    <a:gd name="connsiteY10" fmla="*/ 571740 h 621949"/>
                    <a:gd name="connsiteX11" fmla="*/ 52473 w 518669"/>
                    <a:gd name="connsiteY11" fmla="*/ 580207 h 621949"/>
                    <a:gd name="connsiteX12" fmla="*/ 306472 w 518669"/>
                    <a:gd name="connsiteY12" fmla="*/ 580207 h 621949"/>
                    <a:gd name="connsiteX13" fmla="*/ 308544 w 518669"/>
                    <a:gd name="connsiteY13" fmla="*/ 601016 h 621949"/>
                    <a:gd name="connsiteX14" fmla="*/ 314965 w 518669"/>
                    <a:gd name="connsiteY14" fmla="*/ 621949 h 621949"/>
                    <a:gd name="connsiteX15" fmla="*/ 51318 w 518669"/>
                    <a:gd name="connsiteY15" fmla="*/ 621949 h 621949"/>
                    <a:gd name="connsiteX16" fmla="*/ 0 w 518669"/>
                    <a:gd name="connsiteY16" fmla="*/ 570632 h 621949"/>
                    <a:gd name="connsiteX17" fmla="*/ 0 w 518669"/>
                    <a:gd name="connsiteY17" fmla="*/ 51317 h 621949"/>
                    <a:gd name="connsiteX18" fmla="*/ 51318 w 518669"/>
                    <a:gd name="connsiteY18" fmla="*/ 0 h 621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8669" h="621949">
                      <a:moveTo>
                        <a:pt x="51318" y="0"/>
                      </a:moveTo>
                      <a:lnTo>
                        <a:pt x="467352" y="0"/>
                      </a:lnTo>
                      <a:cubicBezTo>
                        <a:pt x="495694" y="0"/>
                        <a:pt x="518669" y="22976"/>
                        <a:pt x="518669" y="51317"/>
                      </a:cubicBezTo>
                      <a:lnTo>
                        <a:pt x="518669" y="344354"/>
                      </a:lnTo>
                      <a:lnTo>
                        <a:pt x="515571" y="344038"/>
                      </a:lnTo>
                      <a:lnTo>
                        <a:pt x="474662" y="348212"/>
                      </a:lnTo>
                      <a:lnTo>
                        <a:pt x="474662" y="50208"/>
                      </a:lnTo>
                      <a:cubicBezTo>
                        <a:pt x="474662" y="45532"/>
                        <a:pt x="470871" y="41741"/>
                        <a:pt x="466195" y="41741"/>
                      </a:cubicBezTo>
                      <a:lnTo>
                        <a:pt x="52473" y="41741"/>
                      </a:lnTo>
                      <a:cubicBezTo>
                        <a:pt x="47797" y="41741"/>
                        <a:pt x="44006" y="45532"/>
                        <a:pt x="44006" y="50208"/>
                      </a:cubicBezTo>
                      <a:lnTo>
                        <a:pt x="44006" y="571740"/>
                      </a:lnTo>
                      <a:cubicBezTo>
                        <a:pt x="44006" y="576416"/>
                        <a:pt x="47797" y="580207"/>
                        <a:pt x="52473" y="580207"/>
                      </a:cubicBezTo>
                      <a:lnTo>
                        <a:pt x="306472" y="580207"/>
                      </a:lnTo>
                      <a:lnTo>
                        <a:pt x="308544" y="601016"/>
                      </a:lnTo>
                      <a:lnTo>
                        <a:pt x="314965" y="621949"/>
                      </a:lnTo>
                      <a:lnTo>
                        <a:pt x="51318" y="621949"/>
                      </a:lnTo>
                      <a:cubicBezTo>
                        <a:pt x="22976" y="621949"/>
                        <a:pt x="0" y="598974"/>
                        <a:pt x="0" y="570632"/>
                      </a:cubicBezTo>
                      <a:lnTo>
                        <a:pt x="0" y="51317"/>
                      </a:lnTo>
                      <a:cubicBezTo>
                        <a:pt x="0" y="22976"/>
                        <a:pt x="22976" y="0"/>
                        <a:pt x="51318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3677" y="2573331"/>
                  <a:ext cx="333381" cy="2755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203677" y="2642212"/>
                  <a:ext cx="333381" cy="289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24"/>
                <p:cNvSpPr>
                  <a:spLocks noChangeArrowheads="1"/>
                </p:cNvSpPr>
                <p:nvPr/>
              </p:nvSpPr>
              <p:spPr bwMode="auto">
                <a:xfrm>
                  <a:off x="7216076" y="2489298"/>
                  <a:ext cx="55104" cy="6337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25"/>
                <p:cNvSpPr>
                  <a:spLocks noChangeArrowheads="1"/>
                </p:cNvSpPr>
                <p:nvPr/>
              </p:nvSpPr>
              <p:spPr bwMode="auto">
                <a:xfrm>
                  <a:off x="7301487" y="2454857"/>
                  <a:ext cx="53727" cy="9781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26"/>
                <p:cNvSpPr>
                  <a:spLocks noChangeArrowheads="1"/>
                </p:cNvSpPr>
                <p:nvPr/>
              </p:nvSpPr>
              <p:spPr bwMode="auto">
                <a:xfrm>
                  <a:off x="7384144" y="2412152"/>
                  <a:ext cx="55104" cy="140516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27"/>
                <p:cNvSpPr>
                  <a:spLocks noChangeArrowheads="1"/>
                </p:cNvSpPr>
                <p:nvPr/>
              </p:nvSpPr>
              <p:spPr bwMode="auto">
                <a:xfrm>
                  <a:off x="7468178" y="2362558"/>
                  <a:ext cx="55104" cy="1901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Freeform 29"/>
                <p:cNvSpPr/>
                <p:nvPr/>
              </p:nvSpPr>
              <p:spPr bwMode="auto">
                <a:xfrm>
                  <a:off x="7206432" y="2779973"/>
                  <a:ext cx="225928" cy="27552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9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9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reeform 30"/>
                <p:cNvSpPr/>
                <p:nvPr/>
              </p:nvSpPr>
              <p:spPr bwMode="auto">
                <a:xfrm>
                  <a:off x="7206432" y="2711092"/>
                  <a:ext cx="265879" cy="26175"/>
                </a:xfrm>
                <a:custGeom>
                  <a:avLst/>
                  <a:gdLst>
                    <a:gd name="T0" fmla="*/ 0 w 193"/>
                    <a:gd name="T1" fmla="*/ 0 h 19"/>
                    <a:gd name="T2" fmla="*/ 193 w 193"/>
                    <a:gd name="T3" fmla="*/ 0 h 19"/>
                    <a:gd name="T4" fmla="*/ 178 w 193"/>
                    <a:gd name="T5" fmla="*/ 19 h 19"/>
                    <a:gd name="T6" fmla="*/ 0 w 193"/>
                    <a:gd name="T7" fmla="*/ 19 h 19"/>
                    <a:gd name="T8" fmla="*/ 0 w 193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19">
                      <a:moveTo>
                        <a:pt x="0" y="0"/>
                      </a:moveTo>
                      <a:lnTo>
                        <a:pt x="193" y="0"/>
                      </a:lnTo>
                      <a:lnTo>
                        <a:pt x="178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reeform 32"/>
                <p:cNvSpPr/>
                <p:nvPr/>
              </p:nvSpPr>
              <p:spPr bwMode="auto">
                <a:xfrm>
                  <a:off x="7515016" y="2777217"/>
                  <a:ext cx="234193" cy="159803"/>
                </a:xfrm>
                <a:custGeom>
                  <a:avLst/>
                  <a:gdLst>
                    <a:gd name="T0" fmla="*/ 147 w 170"/>
                    <a:gd name="T1" fmla="*/ 0 h 116"/>
                    <a:gd name="T2" fmla="*/ 170 w 170"/>
                    <a:gd name="T3" fmla="*/ 30 h 116"/>
                    <a:gd name="T4" fmla="*/ 55 w 170"/>
                    <a:gd name="T5" fmla="*/ 116 h 116"/>
                    <a:gd name="T6" fmla="*/ 0 w 170"/>
                    <a:gd name="T7" fmla="*/ 42 h 116"/>
                    <a:gd name="T8" fmla="*/ 30 w 170"/>
                    <a:gd name="T9" fmla="*/ 19 h 116"/>
                    <a:gd name="T10" fmla="*/ 62 w 170"/>
                    <a:gd name="T11" fmla="*/ 63 h 116"/>
                    <a:gd name="T12" fmla="*/ 147 w 170"/>
                    <a:gd name="T13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16">
                      <a:moveTo>
                        <a:pt x="147" y="0"/>
                      </a:moveTo>
                      <a:lnTo>
                        <a:pt x="170" y="30"/>
                      </a:lnTo>
                      <a:lnTo>
                        <a:pt x="55" y="116"/>
                      </a:lnTo>
                      <a:lnTo>
                        <a:pt x="0" y="42"/>
                      </a:lnTo>
                      <a:lnTo>
                        <a:pt x="30" y="19"/>
                      </a:lnTo>
                      <a:lnTo>
                        <a:pt x="62" y="6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7435364" y="2648482"/>
                  <a:ext cx="394186" cy="402807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5" name="Group 64"/>
          <p:cNvGrpSpPr/>
          <p:nvPr/>
        </p:nvGrpSpPr>
        <p:grpSpPr>
          <a:xfrm>
            <a:off x="2519680" y="3811270"/>
            <a:ext cx="2880360" cy="974090"/>
            <a:chOff x="845618" y="5278525"/>
            <a:chExt cx="4229141" cy="622174"/>
          </a:xfrm>
        </p:grpSpPr>
        <p:sp>
          <p:nvSpPr>
            <p:cNvPr id="66" name="Rectangle 65"/>
            <p:cNvSpPr/>
            <p:nvPr/>
          </p:nvSpPr>
          <p:spPr>
            <a:xfrm>
              <a:off x="845618" y="5278525"/>
              <a:ext cx="2337038" cy="2153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0070C0"/>
                  </a:solidFill>
                  <a:uFillTx/>
                  <a:latin typeface="Calibri" panose="020F0502020204030204" charset="0"/>
                  <a:cs typeface="Calibri" panose="020F0502020204030204" charset="0"/>
                </a:rPr>
                <a:t>Month </a:t>
              </a:r>
              <a:r>
                <a:rPr lang="en-IN" altLang="en-US" sz="1600" b="1" dirty="0" smtClean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  <a:endParaRPr lang="en-IN" altLang="en-US" sz="1600" b="1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877657" y="5429810"/>
              <a:ext cx="4197102" cy="4708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Induction session</a:t>
              </a:r>
              <a:r>
                <a:rPr 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.</a:t>
              </a:r>
              <a:endParaRPr 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Use Case #1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lt"/>
                </a:rPr>
                <a:t> </a:t>
              </a:r>
              <a:r>
                <a:rPr lang="en-I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lt"/>
                </a:rPr>
                <a:t>- </a:t>
              </a: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Credit Risk Prediction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50860" y="2615565"/>
            <a:ext cx="1910715" cy="568324"/>
            <a:chOff x="877103" y="5262708"/>
            <a:chExt cx="3707804" cy="363001"/>
          </a:xfrm>
        </p:grpSpPr>
        <p:sp>
          <p:nvSpPr>
            <p:cNvPr id="81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C55A11"/>
                  </a:solidFill>
                  <a:latin typeface="Calibri" panose="020F0502020204030204" charset="0"/>
                  <a:cs typeface="Calibri" panose="020F0502020204030204" charset="0"/>
                </a:rPr>
                <a:t>Month 2 </a:t>
              </a:r>
              <a:endParaRPr lang="en-IN" altLang="en-US" sz="1600" b="1" dirty="0" smtClean="0">
                <a:solidFill>
                  <a:srgbClr val="C55A1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77103" y="5429810"/>
              <a:ext cx="3707804" cy="1958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KT Sessions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sp>
        <p:nvSpPr>
          <p:cNvPr id="69" name="Freeform 32"/>
          <p:cNvSpPr/>
          <p:nvPr/>
        </p:nvSpPr>
        <p:spPr bwMode="auto">
          <a:xfrm>
            <a:off x="2194694" y="2247267"/>
            <a:ext cx="221992" cy="148061"/>
          </a:xfrm>
          <a:custGeom>
            <a:avLst/>
            <a:gdLst>
              <a:gd name="T0" fmla="*/ 147 w 170"/>
              <a:gd name="T1" fmla="*/ 0 h 116"/>
              <a:gd name="T2" fmla="*/ 170 w 170"/>
              <a:gd name="T3" fmla="*/ 30 h 116"/>
              <a:gd name="T4" fmla="*/ 55 w 170"/>
              <a:gd name="T5" fmla="*/ 116 h 116"/>
              <a:gd name="T6" fmla="*/ 0 w 170"/>
              <a:gd name="T7" fmla="*/ 42 h 116"/>
              <a:gd name="T8" fmla="*/ 30 w 170"/>
              <a:gd name="T9" fmla="*/ 19 h 116"/>
              <a:gd name="T10" fmla="*/ 62 w 170"/>
              <a:gd name="T11" fmla="*/ 63 h 116"/>
              <a:gd name="T12" fmla="*/ 147 w 170"/>
              <a:gd name="T1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16">
                <a:moveTo>
                  <a:pt x="147" y="0"/>
                </a:moveTo>
                <a:lnTo>
                  <a:pt x="170" y="30"/>
                </a:lnTo>
                <a:lnTo>
                  <a:pt x="55" y="116"/>
                </a:lnTo>
                <a:lnTo>
                  <a:pt x="0" y="42"/>
                </a:lnTo>
                <a:lnTo>
                  <a:pt x="30" y="19"/>
                </a:lnTo>
                <a:lnTo>
                  <a:pt x="62" y="63"/>
                </a:lnTo>
                <a:lnTo>
                  <a:pt x="147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2590" y="1971675"/>
            <a:ext cx="2045335" cy="577214"/>
            <a:chOff x="783691" y="5272441"/>
            <a:chExt cx="3508010" cy="368680"/>
          </a:xfrm>
        </p:grpSpPr>
        <p:sp>
          <p:nvSpPr>
            <p:cNvPr id="75" name="Rectangle 74"/>
            <p:cNvSpPr/>
            <p:nvPr/>
          </p:nvSpPr>
          <p:spPr>
            <a:xfrm>
              <a:off x="883400" y="5272441"/>
              <a:ext cx="2337038" cy="2153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CB2363"/>
                  </a:solidFill>
                  <a:latin typeface="Calibri" panose="020F0502020204030204" charset="0"/>
                  <a:cs typeface="Calibri" panose="020F0502020204030204" charset="0"/>
                </a:rPr>
                <a:t>Month 3 </a:t>
              </a:r>
              <a:endParaRPr lang="en-IN" altLang="en-US" sz="1600" b="1" dirty="0" smtClean="0">
                <a:solidFill>
                  <a:srgbClr val="CB2363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783691" y="5445222"/>
              <a:ext cx="3508010" cy="1958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</a:t>
              </a: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  <a:sym typeface="+mn-ea"/>
                </a:rPr>
                <a:t>Hands on KT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84455" y="-120015"/>
            <a:ext cx="5714365" cy="97282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IN" altLang="en-US" sz="44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My Roadmap</a:t>
            </a:r>
            <a:endParaRPr lang="en-IN" altLang="en-US" sz="44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2" name="Picture 1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514975" y="1560195"/>
            <a:ext cx="3302000" cy="568324"/>
            <a:chOff x="877103" y="5262708"/>
            <a:chExt cx="6407637" cy="363001"/>
          </a:xfrm>
        </p:grpSpPr>
        <p:sp>
          <p:nvSpPr>
            <p:cNvPr id="49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D6AA54"/>
                  </a:solidFill>
                  <a:latin typeface="Calibri" panose="020F0502020204030204" charset="0"/>
                  <a:cs typeface="Calibri" panose="020F0502020204030204" charset="0"/>
                </a:rPr>
                <a:t>Month 4 </a:t>
              </a:r>
              <a:endParaRPr lang="en-IN" altLang="en-US" sz="1600" b="1" dirty="0" smtClean="0">
                <a:solidFill>
                  <a:srgbClr val="D6AA54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0" name="Rectangle 81"/>
            <p:cNvSpPr/>
            <p:nvPr/>
          </p:nvSpPr>
          <p:spPr>
            <a:xfrm flipH="1">
              <a:off x="877103" y="5429810"/>
              <a:ext cx="6407637" cy="1958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Use Case #2 - Car Damage Detection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4415" y="661035"/>
            <a:ext cx="1910715" cy="998854"/>
            <a:chOff x="877103" y="5262708"/>
            <a:chExt cx="3707804" cy="637990"/>
          </a:xfrm>
        </p:grpSpPr>
        <p:sp>
          <p:nvSpPr>
            <p:cNvPr id="52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00B050"/>
                  </a:solidFill>
                  <a:latin typeface="Calibri" panose="020F0502020204030204" charset="0"/>
                  <a:cs typeface="Calibri" panose="020F0502020204030204" charset="0"/>
                </a:rPr>
                <a:t>Month 5</a:t>
              </a:r>
              <a:r>
                <a:rPr lang="en-IN" altLang="en-US" sz="1600" b="1" dirty="0" smtClean="0">
                  <a:solidFill>
                    <a:srgbClr val="C55A11"/>
                  </a:solidFill>
                  <a:latin typeface="Calibri" panose="020F0502020204030204" charset="0"/>
                  <a:cs typeface="Calibri" panose="020F0502020204030204" charset="0"/>
                </a:rPr>
                <a:t> </a:t>
              </a:r>
              <a:endParaRPr lang="en-IN" altLang="en-US" sz="1600" b="1" dirty="0" smtClean="0">
                <a:solidFill>
                  <a:srgbClr val="C55A1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3" name="Rectangle 81"/>
            <p:cNvSpPr/>
            <p:nvPr/>
          </p:nvSpPr>
          <p:spPr>
            <a:xfrm flipH="1">
              <a:off x="877103" y="5429810"/>
              <a:ext cx="3707804" cy="4708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Client Projects: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GIAM Auth Access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RTA Modelling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885"/>
            <a:ext cx="10515600" cy="1325563"/>
          </a:xfrm>
        </p:spPr>
        <p:txBody>
          <a:bodyPr>
            <a:norm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Org Chart - Team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1640840"/>
            <a:ext cx="8432800" cy="4843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Org Chart - Customer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Credit Risk Prediction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algn="just">
              <a:lnSpc>
                <a:spcPct val="110000"/>
              </a:lnSpc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aim of this use case was to classify credit risk by a set of attributes as good or bad credit risks.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l">
              <a:lnSpc>
                <a:spcPct val="110000"/>
              </a:lnSpc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dataset was based on German credit data from UCI Portal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Different classification algorithms were used such as: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/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0" indent="0" algn="l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  <a:hlinkClick r:id="rId1" action="ppaction://hlinkfile"/>
            </a:endParaRPr>
          </a:p>
          <a:p>
            <a:pPr marL="0" indent="0" algn="l">
              <a:buNone/>
            </a:pPr>
            <a:endParaRPr lang="en-IN" altLang="en-US">
              <a:sym typeface="+mn-ea"/>
            </a:endParaRPr>
          </a:p>
          <a:p>
            <a:pPr algn="l"/>
            <a:endParaRPr lang="en-IN" altLang="en-US">
              <a:sym typeface="+mn-ea"/>
            </a:endParaRPr>
          </a:p>
          <a:p>
            <a:pPr algn="just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718310" y="4300855"/>
          <a:ext cx="5553075" cy="15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55"/>
                <a:gridCol w="2788920"/>
              </a:tblGrid>
              <a:tr h="39624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IN" altLang="en-US" sz="2000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Model </a:t>
                      </a:r>
                      <a:endParaRPr lang="en-IN" altLang="en-US" sz="2000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Accuracy</a:t>
                      </a:r>
                      <a:endParaRPr lang="en-IN" altLang="en-US" sz="2000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XgBoost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92 %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83 %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KNN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74 %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 descr="istockphoto-526555752-612x6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8915" y="4007485"/>
            <a:ext cx="242252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Grafana Dashboard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350" cy="4351655"/>
          </a:xfrm>
        </p:spPr>
        <p:txBody>
          <a:bodyPr>
            <a:normAutofit lnSpcReduction="10000"/>
          </a:bodyPr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aim of this work was to re-create all the visualizations of credit risk dataset in Grafana dashboard.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workflow involves: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1. Converting the .csv file to sql tables.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2. Create new database in postgress and load created table.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3. Select the Datasource in Grafana as postgres and load 			     the created table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4. Created visualizations in Grafana using query language.</a:t>
            </a: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Car Damage Detection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9875" cy="4351655"/>
          </a:xfrm>
        </p:spPr>
        <p:txBody>
          <a:bodyPr/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Developed a 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hlinkClick r:id="rId1"/>
              </a:rPr>
              <a:t>web app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 for detecting and segmenting damaged areas in car images.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model used was keras Sequential model with 9 convolutional layes.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Front-end was built using the python library called Streamlit.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Linear Regression model  was used to predict the cost of the damaged area of a car.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pic>
        <p:nvPicPr>
          <p:cNvPr id="10" name="Content Placeholder 9" descr="77653-car-accident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3565" y="4535805"/>
            <a:ext cx="3178175" cy="2322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071245"/>
            <a:ext cx="4414520" cy="781050"/>
          </a:xfrm>
        </p:spPr>
        <p:txBody>
          <a:bodyPr/>
          <a:p>
            <a:pPr marL="0" marR="0" lvl="1" algn="just" defTabSz="914400" rtl="0" eaLnBrk="1" fontAlgn="auto" latinLnBrk="0" hangingPunct="1">
              <a:buClrTx/>
              <a:buSzTx/>
              <a:buFontTx/>
              <a:buNone/>
            </a:pPr>
            <a:r>
              <a:rPr kumimoji="0" lang="en-IN" altLang="en-US" sz="2000" b="1" i="0" u="none" strike="noStrike" kern="1200" cap="none" spc="0" normalizeH="0" baseline="0" noProof="1">
                <a:solidFill>
                  <a:srgbClr val="00488E"/>
                </a:solidFill>
                <a:latin typeface="AllianzNeoW04-Regular" panose="020B0504020203020204" charset="0"/>
                <a:ea typeface="+mn-ea"/>
                <a:cs typeface="AllianzNeoW04-Regular" panose="020B0504020203020204" charset="0"/>
                <a:sym typeface="+mn-ea"/>
              </a:rPr>
              <a:t>1. GIAM Authorization Access</a:t>
            </a:r>
            <a:endParaRPr kumimoji="0" lang="en-IN" altLang="en-US" sz="2000" b="1" i="0" u="none" strike="noStrike" kern="1200" cap="none" spc="0" normalizeH="0" baseline="0" noProof="1">
              <a:solidFill>
                <a:srgbClr val="00488E"/>
              </a:solidFill>
              <a:latin typeface="AllianzNeoW04-Regular" panose="020B0504020203020204" charset="0"/>
              <a:ea typeface="+mn-ea"/>
              <a:cs typeface="AllianzNeoW04-Regular" panose="020B0504020203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355" y="1804035"/>
            <a:ext cx="10219690" cy="1207770"/>
          </a:xfrm>
        </p:spPr>
        <p:txBody>
          <a:bodyPr>
            <a:normAutofit fontScale="80000"/>
          </a:bodyPr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Create a GIAM group which contains the access to the Quantum Web App.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To access quantum web app, user should be added to the GIAM Group.</a:t>
            </a:r>
            <a:endParaRPr lang="en-IN" altLang="en-US" sz="3200" b="1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95705" y="3372485"/>
            <a:ext cx="10248265" cy="1132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lvl="1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Difference Between FSP and COA &gt; 5000  --&gt; Outlier(manual reference)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70% of the claims is given for manual reference and 30% of claims is model prediction. 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67410" y="4595495"/>
            <a:ext cx="35471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just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</a:pPr>
            <a:r>
              <a:rPr lang="en-IN" altLang="en-US" sz="20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3. Audatex Dashboard Refresh</a:t>
            </a:r>
            <a:endParaRPr lang="en-IN" altLang="en-US" sz="20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3585" y="5151755"/>
            <a:ext cx="10253980" cy="106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Aim of this dashboard is to find inflation in cost of repair of vehicles with respect to previous quarter.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ACPC increase is also calculated with respect to previous year same quarter.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2847340"/>
            <a:ext cx="36506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just">
              <a:buClrTx/>
              <a:buSzTx/>
              <a:buNone/>
            </a:pPr>
            <a:r>
              <a:rPr lang="en-IN" altLang="en-US" sz="20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2. A/B Testing For Outlier Cases.</a:t>
            </a:r>
            <a:endParaRPr lang="en-IN" altLang="en-US" sz="20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Presentation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Allianz Sans</vt:lpstr>
      <vt:lpstr>Sans Serif Collection</vt:lpstr>
      <vt:lpstr>AllianzNeoW04-Regular</vt:lpstr>
      <vt:lpstr>Calibri</vt:lpstr>
      <vt:lpstr>Microsoft YaHei</vt:lpstr>
      <vt:lpstr>Arial Unicode MS</vt:lpstr>
      <vt:lpstr>Calibri Light</vt:lpstr>
      <vt:lpstr>Office Theme</vt:lpstr>
      <vt:lpstr>Project Presentation</vt:lpstr>
      <vt:lpstr>About Me</vt:lpstr>
      <vt:lpstr>My Roadmap</vt:lpstr>
      <vt:lpstr>PowerPoint 演示文稿</vt:lpstr>
      <vt:lpstr>PowerPoint 演示文稿</vt:lpstr>
      <vt:lpstr>Credit Risk Prediction</vt:lpstr>
      <vt:lpstr>Grafana Dashboard</vt:lpstr>
      <vt:lpstr>Car Damage Detection.</vt:lpstr>
      <vt:lpstr>GIAM Authorization access to Quantum Webapp.</vt:lpstr>
      <vt:lpstr>RTA Modelling </vt:lpstr>
      <vt:lpstr>DATASET: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Jomon</cp:lastModifiedBy>
  <cp:revision>27</cp:revision>
  <dcterms:created xsi:type="dcterms:W3CDTF">2022-10-04T08:15:00Z</dcterms:created>
  <dcterms:modified xsi:type="dcterms:W3CDTF">2022-10-27T06:02:28Z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9FAE614C2145475FB5E98DE80DB373A9</vt:lpwstr>
  </property>
  <property fmtid="{D5CDD505-2E9C-101B-9397-08002B2CF9AE}" pid="3" name="KSOProductBuildVer">
    <vt:lpwstr>1033-11.2.0.11341</vt:lpwstr>
  </property>
</Properties>
</file>