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42" r:id="rId5"/>
    <p:sldId id="373" r:id="rId6"/>
    <p:sldId id="386" r:id="rId7"/>
    <p:sldId id="388" r:id="rId8"/>
    <p:sldId id="387" r:id="rId9"/>
    <p:sldId id="391" r:id="rId10"/>
    <p:sldId id="374" r:id="rId11"/>
    <p:sldId id="382" r:id="rId12"/>
    <p:sldId id="375" r:id="rId13"/>
    <p:sldId id="383" r:id="rId14"/>
    <p:sldId id="384" r:id="rId15"/>
    <p:sldId id="385" r:id="rId16"/>
    <p:sldId id="389" r:id="rId17"/>
    <p:sldId id="390" r:id="rId18"/>
    <p:sldId id="3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5388" autoAdjust="0"/>
  </p:normalViewPr>
  <p:slideViewPr>
    <p:cSldViewPr snapToGrid="0" snapToObjects="1" showGuides="1">
      <p:cViewPr varScale="1">
        <p:scale>
          <a:sx n="57" d="100"/>
          <a:sy n="57" d="100"/>
        </p:scale>
        <p:origin x="496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C3AC0-60CC-1DF1-383D-BE434D2B3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2E1CDE-6018-6DEA-DF88-085D429F76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912228-AD04-A28B-2ACF-976E17B2BE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824F2-EF91-F261-81FC-BE75281BA2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783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DFAFF-66AD-9E68-B183-C0E9C3781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423142-334E-892B-B479-F2EE6DEC07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A6C833-6FD5-FAE4-7D27-314A5593A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03E16-4182-90BB-87D5-973C22F898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897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CD0E4-4B4E-62EE-687D-11F935ED2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CF0A48-876C-690A-3EA1-436A8BCC37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ADFD08-0F58-52DD-DB14-EB87F5AC3D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C0253-7C57-1068-2C59-84A677ACEE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39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93491-E233-BE38-305F-85342AB74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A2952B-9B09-AB0A-7BC3-A64EB66360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50B2B8-A3D8-8C39-CC8B-994B8AB2DE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D6D34-B665-CFD2-957E-EBCD6B958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994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4FFE7-836D-0C60-FD2E-6B7431A1E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33C09F-C3E1-1378-C3A2-3B0924A3E6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9AFFF5-067D-1A8C-4639-58B40DE85E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526E1-E5EF-2BD0-518B-F0EA255DF6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23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Ai’s present and future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PRESENTATION</a:t>
            </a:r>
          </a:p>
          <a:p>
            <a:r>
              <a:rPr lang="en-US" dirty="0"/>
              <a:t>By </a:t>
            </a:r>
            <a:r>
              <a:rPr lang="en-US"/>
              <a:t>Joenard Armijo</a:t>
            </a:r>
            <a:br>
              <a:rPr lang="en-US"/>
            </a:br>
            <a:r>
              <a:rPr lang="en-US"/>
              <a:t>CS131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53A08-E6A4-D3E0-8E1C-282A3D87E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744D-8E82-E9E4-B828-935DE167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How about its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D45EC05-45D0-8383-D47C-B24D2F5FB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Cons?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8520E3-15B8-2D94-6B15-6D6862F4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6353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6C393-B6C6-3157-C6BF-C526F29A2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BC7B8-EC6F-10D6-4200-B8ADA968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Cons of ai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FFE5D-B4E9-9975-D7E8-E7EE08135C9F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dirty="0"/>
              <a:t>Job Displacement</a:t>
            </a:r>
          </a:p>
          <a:p>
            <a:r>
              <a:rPr lang="en-US" dirty="0"/>
              <a:t>Privacy and Security Risks</a:t>
            </a:r>
          </a:p>
          <a:p>
            <a:r>
              <a:rPr lang="en-US" dirty="0"/>
              <a:t>Over-dependency</a:t>
            </a:r>
          </a:p>
          <a:p>
            <a:r>
              <a:rPr lang="en-US" dirty="0"/>
              <a:t>Misinformation</a:t>
            </a:r>
          </a:p>
          <a:p>
            <a:r>
              <a:rPr lang="en-US" dirty="0"/>
              <a:t>Adapting of the “AI mindset”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742CC9-681E-DBC7-C99E-10168218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6B925-31AC-FEC6-9FB1-691F83162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B64-A1F2-40BB-5257-17A6FD1E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387865"/>
          </a:xfrm>
        </p:spPr>
        <p:txBody>
          <a:bodyPr/>
          <a:lstStyle/>
          <a:p>
            <a:r>
              <a:rPr lang="en-US" dirty="0"/>
              <a:t>But what can we do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4617E72-C5EE-3293-E651-3FBD915AB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826" y="3119490"/>
            <a:ext cx="11562303" cy="2387865"/>
          </a:xfrm>
        </p:spPr>
        <p:txBody>
          <a:bodyPr/>
          <a:lstStyle/>
          <a:p>
            <a:r>
              <a:rPr lang="en-US" dirty="0"/>
              <a:t>To move in the right direction?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8084EF-1496-1310-410C-5C672B09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3731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0ED2C-7E85-AE33-A604-BA7252E0A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2F49-2ACC-200A-9CD1-EF3F2921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387865"/>
          </a:xfrm>
        </p:spPr>
        <p:txBody>
          <a:bodyPr/>
          <a:lstStyle/>
          <a:p>
            <a:r>
              <a:rPr lang="en-US" dirty="0"/>
              <a:t>The question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D88D8F5-B65F-E38E-4BB9-2307D41EC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826" y="3119490"/>
            <a:ext cx="11562303" cy="2387865"/>
          </a:xfrm>
        </p:spPr>
        <p:txBody>
          <a:bodyPr/>
          <a:lstStyle/>
          <a:p>
            <a:r>
              <a:rPr lang="en-US" dirty="0"/>
              <a:t>To ask ourselves….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D3395E-5374-302B-B6EF-3B263091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88582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6BD2FE4-BB7A-BD4A-F988-4D147F4C7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1703317"/>
            <a:ext cx="11562303" cy="2387865"/>
          </a:xfrm>
        </p:spPr>
        <p:txBody>
          <a:bodyPr/>
          <a:lstStyle/>
          <a:p>
            <a:r>
              <a:rPr lang="en-US" dirty="0"/>
              <a:t>Will we treat </a:t>
            </a:r>
            <a:r>
              <a:rPr lang="en-US" dirty="0" err="1"/>
              <a:t>a.i</a:t>
            </a:r>
            <a:r>
              <a:rPr lang="en-US" dirty="0"/>
              <a:t> as a threat to our society? A savior? Or a tool?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37137-B364-B314-774C-F81A7F5A6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80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r>
              <a:rPr lang="en-US" dirty="0"/>
              <a:t>Joenard Armijo</a:t>
            </a:r>
          </a:p>
          <a:p>
            <a:r>
              <a:rPr lang="en-US" dirty="0"/>
              <a:t>CS131 – Discrete Structure </a:t>
            </a:r>
          </a:p>
          <a:p>
            <a:r>
              <a:rPr lang="en-US" dirty="0"/>
              <a:t>Section #16399</a:t>
            </a:r>
          </a:p>
          <a:p>
            <a:r>
              <a:rPr lang="en-US" dirty="0"/>
              <a:t>FALL 2024</a:t>
            </a:r>
          </a:p>
          <a:p>
            <a:r>
              <a:rPr lang="en-US" dirty="0"/>
              <a:t>Professor Yuen Y.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Artificial intelligence (</a:t>
            </a:r>
            <a:r>
              <a:rPr lang="en-US" dirty="0" err="1"/>
              <a:t>a.i</a:t>
            </a:r>
            <a:r>
              <a:rPr lang="en-US" dirty="0"/>
              <a:t>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0360C-BCDB-A556-7EEA-25E0FB3D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A robot touching a screen&#10;&#10;Description automatically generated">
            <a:extLst>
              <a:ext uri="{FF2B5EF4-FFF2-40B4-BE49-F238E27FC236}">
                <a16:creationId xmlns:a16="http://schemas.microsoft.com/office/drawing/2014/main" id="{063CF00F-B84E-9C44-17E4-DDC2C2A5C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63" y="1273205"/>
            <a:ext cx="5692238" cy="361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86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AAD2D-B8A8-C146-6C69-FDA1C9125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08F30-0DA2-15FE-AE5C-3A13908E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A robot touching a screen&#10;&#10;Description automatically generated">
            <a:extLst>
              <a:ext uri="{FF2B5EF4-FFF2-40B4-BE49-F238E27FC236}">
                <a16:creationId xmlns:a16="http://schemas.microsoft.com/office/drawing/2014/main" id="{AFD96F51-C6A3-2660-1D42-D4640E3B0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63" y="1273205"/>
            <a:ext cx="5692238" cy="3611449"/>
          </a:xfrm>
          <a:prstGeom prst="rect">
            <a:avLst/>
          </a:prstGeom>
        </p:spPr>
      </p:pic>
      <p:pic>
        <p:nvPicPr>
          <p:cNvPr id="8" name="Picture 7" descr="A robot with a blue background&#10;&#10;Description automatically generated">
            <a:extLst>
              <a:ext uri="{FF2B5EF4-FFF2-40B4-BE49-F238E27FC236}">
                <a16:creationId xmlns:a16="http://schemas.microsoft.com/office/drawing/2014/main" id="{5FBE727D-12D7-6CC0-6772-0D6F684C6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306" y="1273205"/>
            <a:ext cx="4394354" cy="384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13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515D2-26F6-A7C7-517D-BC87926E7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CF04E-5481-F774-DAC1-1D3EFCAD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 descr="A computer generated image of a brain&#10;&#10;Description automatically generated">
            <a:extLst>
              <a:ext uri="{FF2B5EF4-FFF2-40B4-BE49-F238E27FC236}">
                <a16:creationId xmlns:a16="http://schemas.microsoft.com/office/drawing/2014/main" id="{4E752BC3-1179-21D3-0890-30FE0E68E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873" y="1255857"/>
            <a:ext cx="7278254" cy="409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75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BCF49-6E28-B4CC-3A57-B2974007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A computer screen with text&#10;&#10;Description automatically generated">
            <a:extLst>
              <a:ext uri="{FF2B5EF4-FFF2-40B4-BE49-F238E27FC236}">
                <a16:creationId xmlns:a16="http://schemas.microsoft.com/office/drawing/2014/main" id="{A56DFA70-EC72-56F1-E801-F0CC2F080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73" y="1789714"/>
            <a:ext cx="6602679" cy="360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74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33" y="372176"/>
            <a:ext cx="4960830" cy="723272"/>
          </a:xfrm>
        </p:spPr>
        <p:txBody>
          <a:bodyPr/>
          <a:lstStyle/>
          <a:p>
            <a:r>
              <a:rPr lang="en-US" dirty="0"/>
              <a:t>ARTIFICIAL INTELLIGENCE (A.I)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834" y="1246909"/>
            <a:ext cx="5322887" cy="4979289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1800" dirty="0"/>
              <a:t>refers to the simulation of human intelligence in machines that are designed to perform tasks that typically require human cognition. 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These tasks include learning, reasoning, problem-solving, understanding natural language, and recognizing patterns.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 AI systems can analyze data, adapt to new inputs, and perform specific functions with minimal human intervention.</a:t>
            </a:r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3B775D-3ADA-306E-D316-E0966B11B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296" y="114313"/>
            <a:ext cx="5830785" cy="65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4BD3F-51B6-7398-1596-6692A7C58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DF90E-6BD0-2471-5452-2D31F9C47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Artificial intelligence (</a:t>
            </a:r>
            <a:r>
              <a:rPr lang="en-US" dirty="0" err="1"/>
              <a:t>a.i</a:t>
            </a:r>
            <a:r>
              <a:rPr lang="en-US" dirty="0"/>
              <a:t>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2CBB1A1-1DBD-D973-DD23-DEDE7AD9E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D9158D-C94B-FC01-9D07-12204CE7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9010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Pros of ai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dirty="0"/>
              <a:t>Increased efficiency on complex work</a:t>
            </a:r>
          </a:p>
          <a:p>
            <a:r>
              <a:rPr lang="en-US" dirty="0"/>
              <a:t>Personalization</a:t>
            </a:r>
          </a:p>
          <a:p>
            <a:r>
              <a:rPr lang="en-US" dirty="0"/>
              <a:t>Tool for creativity</a:t>
            </a:r>
          </a:p>
          <a:p>
            <a:r>
              <a:rPr lang="en-US" dirty="0"/>
              <a:t>Tool for education</a:t>
            </a:r>
          </a:p>
          <a:p>
            <a:r>
              <a:rPr lang="en-US" dirty="0"/>
              <a:t>Better development on Healthcare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{C4DB37AD-CE82-4335-839C-41EE01A030A7}tf11936837_win32</Template>
  <TotalTime>127</TotalTime>
  <Words>217</Words>
  <Application>Microsoft Office PowerPoint</Application>
  <PresentationFormat>Widescreen</PresentationFormat>
  <Paragraphs>59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Nova</vt:lpstr>
      <vt:lpstr>Biome</vt:lpstr>
      <vt:lpstr>Calibri</vt:lpstr>
      <vt:lpstr>Custom</vt:lpstr>
      <vt:lpstr>Ai’s present and future</vt:lpstr>
      <vt:lpstr>Artificial intelligence (a.i)</vt:lpstr>
      <vt:lpstr>PowerPoint Presentation</vt:lpstr>
      <vt:lpstr>PowerPoint Presentation</vt:lpstr>
      <vt:lpstr>PowerPoint Presentation</vt:lpstr>
      <vt:lpstr>PowerPoint Presentation</vt:lpstr>
      <vt:lpstr>ARTIFICIAL INTELLIGENCE (A.I) </vt:lpstr>
      <vt:lpstr>Artificial intelligence (a.i)</vt:lpstr>
      <vt:lpstr>Pros of ai</vt:lpstr>
      <vt:lpstr>How about its</vt:lpstr>
      <vt:lpstr>Cons of ai</vt:lpstr>
      <vt:lpstr>But what can we do</vt:lpstr>
      <vt:lpstr>The question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Mijyu Tantan</dc:creator>
  <cp:lastModifiedBy>Mijyu Tantan</cp:lastModifiedBy>
  <cp:revision>3</cp:revision>
  <dcterms:created xsi:type="dcterms:W3CDTF">2024-11-30T22:48:07Z</dcterms:created>
  <dcterms:modified xsi:type="dcterms:W3CDTF">2024-12-03T01:30:34Z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