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73" r:id="rId6"/>
    <p:sldId id="386" r:id="rId7"/>
    <p:sldId id="388" r:id="rId8"/>
    <p:sldId id="387" r:id="rId9"/>
    <p:sldId id="391" r:id="rId10"/>
    <p:sldId id="374" r:id="rId11"/>
    <p:sldId id="382" r:id="rId12"/>
    <p:sldId id="375" r:id="rId13"/>
    <p:sldId id="383" r:id="rId14"/>
    <p:sldId id="384" r:id="rId15"/>
    <p:sldId id="385" r:id="rId16"/>
    <p:sldId id="389" r:id="rId17"/>
    <p:sldId id="390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5388" autoAdjust="0"/>
  </p:normalViewPr>
  <p:slideViewPr>
    <p:cSldViewPr snapToGrid="0" snapToObjects="1" showGuides="1">
      <p:cViewPr varScale="1">
        <p:scale>
          <a:sx n="54" d="100"/>
          <a:sy n="54" d="100"/>
        </p:scale>
        <p:origin x="5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3AC0-60CC-1DF1-383D-BE434D2B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E1CDE-6018-6DEA-DF88-085D429F7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12228-AD04-A28B-2ACF-976E17B2B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24F2-EF91-F261-81FC-BE75281BA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8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FAFF-66AD-9E68-B183-C0E9C378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23142-334E-892B-B479-F2EE6DEC0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6C833-6FD5-FAE4-7D27-314A5593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3E16-4182-90BB-87D5-973C22F89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CD0E4-4B4E-62EE-687D-11F935ED2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F0A48-876C-690A-3EA1-436A8BCC3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DFD08-0F58-52DD-DB14-EB87F5AC3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0253-7C57-1068-2C59-84A677ACE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3491-E233-BE38-305F-85342AB74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2952B-9B09-AB0A-7BC3-A64EB6636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0B2B8-A3D8-8C39-CC8B-994B8AB2D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6D34-B665-CFD2-957E-EBCD6B958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FFE7-836D-0C60-FD2E-6B7431A1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3C09F-C3E1-1378-C3A2-3B0924A3E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AFFF5-067D-1A8C-4639-58B40DE8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26E1-E5EF-2BD0-518B-F0EA255DF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Ai’s present and future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By Joenard </a:t>
            </a:r>
            <a:r>
              <a:rPr lang="en-US" dirty="0" err="1"/>
              <a:t>armijo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3A08-E6A4-D3E0-8E1C-282A3D87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744D-8E82-E9E4-B828-935DE16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How about 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45EC05-45D0-8383-D47C-B24D2F5F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520E3-15B8-2D94-6B15-6D6862F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63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6C393-B6C6-3157-C6BF-C526F29A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C7B8-EC6F-10D6-4200-B8ADA968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Cons of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FE5D-B4E9-9975-D7E8-E7EE08135C9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Job Displacement</a:t>
            </a:r>
          </a:p>
          <a:p>
            <a:r>
              <a:rPr lang="en-US" dirty="0"/>
              <a:t>Privacy and Security Risks</a:t>
            </a:r>
          </a:p>
          <a:p>
            <a:r>
              <a:rPr lang="en-US" dirty="0"/>
              <a:t>Over-dependency</a:t>
            </a:r>
          </a:p>
          <a:p>
            <a:r>
              <a:rPr lang="en-US" dirty="0"/>
              <a:t>Misinformation</a:t>
            </a:r>
          </a:p>
          <a:p>
            <a:r>
              <a:rPr lang="en-US" dirty="0"/>
              <a:t>Adapting of the “AI mindset”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42CC9-681E-DBC7-C99E-1016821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B925-31AC-FEC6-9FB1-691F8316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B64-A1F2-40BB-5257-17A6FD1E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387865"/>
          </a:xfrm>
        </p:spPr>
        <p:txBody>
          <a:bodyPr/>
          <a:lstStyle/>
          <a:p>
            <a:r>
              <a:rPr lang="en-US" dirty="0"/>
              <a:t>But what can we 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617E72-C5EE-3293-E651-3FBD915AB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119490"/>
            <a:ext cx="11562303" cy="2387865"/>
          </a:xfrm>
        </p:spPr>
        <p:txBody>
          <a:bodyPr/>
          <a:lstStyle/>
          <a:p>
            <a:r>
              <a:rPr lang="en-US" dirty="0"/>
              <a:t>To move in the right direction?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084EF-1496-1310-410C-5C672B09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73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0ED2C-7E85-AE33-A604-BA7252E0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2F49-2ACC-200A-9CD1-EF3F2921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387865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88D8F5-B65F-E38E-4BB9-2307D41E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119490"/>
            <a:ext cx="11562303" cy="2387865"/>
          </a:xfrm>
        </p:spPr>
        <p:txBody>
          <a:bodyPr/>
          <a:lstStyle/>
          <a:p>
            <a:r>
              <a:rPr lang="en-US" dirty="0"/>
              <a:t>To ask ourselves….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3395E-5374-302B-B6EF-3B263091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85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BD2FE4-BB7A-BD4A-F988-4D147F4C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703317"/>
            <a:ext cx="11562303" cy="2387865"/>
          </a:xfrm>
        </p:spPr>
        <p:txBody>
          <a:bodyPr/>
          <a:lstStyle/>
          <a:p>
            <a:r>
              <a:rPr lang="en-US" dirty="0"/>
              <a:t>Will we treat </a:t>
            </a:r>
            <a:r>
              <a:rPr lang="en-US" dirty="0" err="1"/>
              <a:t>a.i</a:t>
            </a:r>
            <a:r>
              <a:rPr lang="en-US" dirty="0"/>
              <a:t> as a threat to our society? A savior? Or a tool?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7137-B364-B314-774C-F81A7F5A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Joenard Armijo</a:t>
            </a:r>
          </a:p>
          <a:p>
            <a:r>
              <a:rPr lang="en-US" dirty="0"/>
              <a:t>CS131 – Discrete Structure </a:t>
            </a:r>
          </a:p>
          <a:p>
            <a:r>
              <a:rPr lang="en-US" dirty="0"/>
              <a:t>Section #16399</a:t>
            </a:r>
          </a:p>
          <a:p>
            <a:r>
              <a:rPr lang="en-US" dirty="0"/>
              <a:t>FALL 2024</a:t>
            </a:r>
          </a:p>
          <a:p>
            <a:r>
              <a:rPr lang="en-US" dirty="0"/>
              <a:t>Professor Yuen Y.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Artificial intelligence (</a:t>
            </a:r>
            <a:r>
              <a:rPr lang="en-US" dirty="0" err="1"/>
              <a:t>a.i</a:t>
            </a:r>
            <a:r>
              <a:rPr lang="en-US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360C-BCDB-A556-7EEA-25E0FB3D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robot touching a screen&#10;&#10;Description automatically generated">
            <a:extLst>
              <a:ext uri="{FF2B5EF4-FFF2-40B4-BE49-F238E27FC236}">
                <a16:creationId xmlns:a16="http://schemas.microsoft.com/office/drawing/2014/main" id="{063CF00F-B84E-9C44-17E4-DDC2C2A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" y="1273205"/>
            <a:ext cx="5692238" cy="36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6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AD2D-B8A8-C146-6C69-FDA1C912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8F30-0DA2-15FE-AE5C-3A13908E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robot touching a screen&#10;&#10;Description automatically generated">
            <a:extLst>
              <a:ext uri="{FF2B5EF4-FFF2-40B4-BE49-F238E27FC236}">
                <a16:creationId xmlns:a16="http://schemas.microsoft.com/office/drawing/2014/main" id="{AFD96F51-C6A3-2660-1D42-D4640E3B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" y="1273205"/>
            <a:ext cx="5692238" cy="3611449"/>
          </a:xfrm>
          <a:prstGeom prst="rect">
            <a:avLst/>
          </a:prstGeom>
        </p:spPr>
      </p:pic>
      <p:pic>
        <p:nvPicPr>
          <p:cNvPr id="8" name="Picture 7" descr="A robot with a blue background&#10;&#10;Description automatically generated">
            <a:extLst>
              <a:ext uri="{FF2B5EF4-FFF2-40B4-BE49-F238E27FC236}">
                <a16:creationId xmlns:a16="http://schemas.microsoft.com/office/drawing/2014/main" id="{5FBE727D-12D7-6CC0-6772-0D6F684C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06" y="1273205"/>
            <a:ext cx="4394354" cy="38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15D2-26F6-A7C7-517D-BC87926E7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CF04E-5481-F774-DAC1-1D3EFCAD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computer generated image of a brain&#10;&#10;Description automatically generated">
            <a:extLst>
              <a:ext uri="{FF2B5EF4-FFF2-40B4-BE49-F238E27FC236}">
                <a16:creationId xmlns:a16="http://schemas.microsoft.com/office/drawing/2014/main" id="{4E752BC3-1179-21D3-0890-30FE0E68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73" y="1255857"/>
            <a:ext cx="7278254" cy="40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CF49-6E28-B4CC-3A57-B2974007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A56DFA70-EC72-56F1-E801-F0CC2F08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1789714"/>
            <a:ext cx="6602679" cy="36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3" y="372176"/>
            <a:ext cx="4960830" cy="723272"/>
          </a:xfrm>
        </p:spPr>
        <p:txBody>
          <a:bodyPr/>
          <a:lstStyle/>
          <a:p>
            <a:r>
              <a:rPr lang="en-US" dirty="0"/>
              <a:t>ARTIFICIAL INTELLIGENCE (A.I)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4" y="1246909"/>
            <a:ext cx="5322887" cy="497928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refers to the simulation of human intelligence in machines that are designed to perform tasks that typically require human cognition.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These tasks include learning, reasoning, problem-solving, understanding natural language, and recognizing patterns.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 AI systems can analyze data, adapt to new inputs, and perform specific functions with minimal human intervention.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B775D-3ADA-306E-D316-E0966B11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114313"/>
            <a:ext cx="5830785" cy="6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BD3F-51B6-7398-1596-6692A7C5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F90E-6BD0-2471-5452-2D31F9C4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Artificial intelligence (</a:t>
            </a:r>
            <a:r>
              <a:rPr lang="en-US" dirty="0" err="1"/>
              <a:t>a.i</a:t>
            </a:r>
            <a:r>
              <a:rPr lang="en-US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CBB1A1-1DBD-D973-DD23-DEDE7AD9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9158D-C94B-FC01-9D07-12204CE7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1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Pros of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Increased efficiency on complex work</a:t>
            </a:r>
          </a:p>
          <a:p>
            <a:r>
              <a:rPr lang="en-US" dirty="0"/>
              <a:t>Personalization</a:t>
            </a:r>
          </a:p>
          <a:p>
            <a:r>
              <a:rPr lang="en-US" dirty="0"/>
              <a:t>Tool for creativity</a:t>
            </a:r>
          </a:p>
          <a:p>
            <a:r>
              <a:rPr lang="en-US" dirty="0"/>
              <a:t>Tool for education</a:t>
            </a:r>
          </a:p>
          <a:p>
            <a:r>
              <a:rPr lang="en-US" dirty="0"/>
              <a:t>Better development on Healthcare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{C4DB37AD-CE82-4335-839C-41EE01A030A7}tf11936837_win32</Template>
  <TotalTime>127</TotalTime>
  <Words>215</Words>
  <Application>Microsoft Office PowerPoint</Application>
  <PresentationFormat>Widescreen</PresentationFormat>
  <Paragraphs>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Custom</vt:lpstr>
      <vt:lpstr>Ai’s present and future</vt:lpstr>
      <vt:lpstr>Artificial intelligence (a.i)</vt:lpstr>
      <vt:lpstr>PowerPoint Presentation</vt:lpstr>
      <vt:lpstr>PowerPoint Presentation</vt:lpstr>
      <vt:lpstr>PowerPoint Presentation</vt:lpstr>
      <vt:lpstr>PowerPoint Presentation</vt:lpstr>
      <vt:lpstr>ARTIFICIAL INTELLIGENCE (A.I) </vt:lpstr>
      <vt:lpstr>Artificial intelligence (a.i)</vt:lpstr>
      <vt:lpstr>Pros of ai</vt:lpstr>
      <vt:lpstr>How about its</vt:lpstr>
      <vt:lpstr>Cons of ai</vt:lpstr>
      <vt:lpstr>But what can we do</vt:lpstr>
      <vt:lpstr>The question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Mijyu Tantan</dc:creator>
  <cp:lastModifiedBy>Mijyu Tantan</cp:lastModifiedBy>
  <cp:revision>2</cp:revision>
  <dcterms:created xsi:type="dcterms:W3CDTF">2024-11-30T22:48:07Z</dcterms:created>
  <dcterms:modified xsi:type="dcterms:W3CDTF">2024-12-01T01:55:27Z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