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78008A-DB6B-4F5A-9901-7DB06C3DC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51086ED-5363-C13C-A607-544631491E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F335CD-AC2B-700C-9166-16E53ADC2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8D70-5A02-476B-9504-32000E5C0A42}" type="datetimeFigureOut">
              <a:rPr lang="de-DE" smtClean="0"/>
              <a:t>22.10.2025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040F50-AB08-0BB1-D5F7-8CF959540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C0365B-9516-0062-DBA7-3A52E0F77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F608-02AF-45BB-865F-8D1B4E3E2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0826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2EAEB1-CC51-1EB5-E8F9-331F09AC3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F44029C-C64A-CAC5-DE54-A7EACB80F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E8A990-890C-0C6C-2AD9-36FB5DAAD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8D70-5A02-476B-9504-32000E5C0A42}" type="datetimeFigureOut">
              <a:rPr lang="de-DE" smtClean="0"/>
              <a:t>22.10.2025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507162-F3F9-3A92-948B-0C7349BE8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A0820F-066D-76AC-AF54-B7C459FFC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F608-02AF-45BB-865F-8D1B4E3E2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7832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4B7F438-078A-C2C2-F4CF-CA75EB65FE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7326C98-BE09-88CB-41D0-DEFE1E575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A0A692-820C-AE87-F38A-45D687F4C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8D70-5A02-476B-9504-32000E5C0A42}" type="datetimeFigureOut">
              <a:rPr lang="de-DE" smtClean="0"/>
              <a:t>22.10.2025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705378-260D-139E-93B2-F849D4C8C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D92808-5BBF-B403-0FC1-3B48D3BF8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F608-02AF-45BB-865F-8D1B4E3E2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2998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14A4CA-E634-742D-E3BB-698A01295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0ECBED-45CF-0176-3E17-244F1535F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F8E3C3-4DEB-724D-12EE-932764D28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8D70-5A02-476B-9504-32000E5C0A42}" type="datetimeFigureOut">
              <a:rPr lang="de-DE" smtClean="0"/>
              <a:t>22.10.2025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8170F5-C60D-7AEF-14B3-5AF1E5D81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40D8CC-0F20-DE5D-A3CE-6DAAADE2A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F608-02AF-45BB-865F-8D1B4E3E2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03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020BBA-2B2E-0CEE-99A1-AC34E5A68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F83CB5-DDD2-6B50-6923-C456B0D34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866A79-DD43-0770-15DD-4AEFD21E2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8D70-5A02-476B-9504-32000E5C0A42}" type="datetimeFigureOut">
              <a:rPr lang="de-DE" smtClean="0"/>
              <a:t>22.10.2025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5A478C-5342-F83A-4751-E19C07226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9C712D-867B-A108-C155-D2574B6C2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F608-02AF-45BB-865F-8D1B4E3E2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473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59A487-BD50-FC6C-C6FA-B25C61694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1B812A-3E42-B301-9786-AEF93CDE3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FBC107-2DEF-9EAE-E13B-85DBD7879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8D9855-D17E-2DF1-B92D-6CC4D8325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8D70-5A02-476B-9504-32000E5C0A42}" type="datetimeFigureOut">
              <a:rPr lang="de-DE" smtClean="0"/>
              <a:t>22.10.2025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9894C8-9EB1-7026-695F-8660A5B7A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4AD432-B1F2-BC3D-1AA7-47078166F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F608-02AF-45BB-865F-8D1B4E3E2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9569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74EDBD-FA30-8F88-5571-750D108A1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A22195-F2C7-0C4F-22BE-34368E0D7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260CD8A-163A-56CD-B61A-B35008CFB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01CEAFF-D3A1-06B1-74E4-99DCAD2D9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D7A892C-06BB-B63B-B261-8019CF7A5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B5C657A-8D36-AA06-ECF8-CA4C3744F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8D70-5A02-476B-9504-32000E5C0A42}" type="datetimeFigureOut">
              <a:rPr lang="de-DE" smtClean="0"/>
              <a:t>22.10.2025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3BA325E-BE34-FE2B-A75F-E239B0866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7F67EA4-F1DE-0E89-825D-3A3481B0C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F608-02AF-45BB-865F-8D1B4E3E2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408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2BE90-ED4E-A0B8-2A21-563E6BAF2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2DC6DE0-3FF9-EAE4-25DD-2DA4C81E7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8D70-5A02-476B-9504-32000E5C0A42}" type="datetimeFigureOut">
              <a:rPr lang="de-DE" smtClean="0"/>
              <a:t>22.10.2025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92308B7-7E13-EAD6-0850-38501B02A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1B38F2B-43EA-D465-DC60-55F806009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F608-02AF-45BB-865F-8D1B4E3E2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71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67B4F9B-9D29-113B-D9C9-DCE2DF596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8D70-5A02-476B-9504-32000E5C0A42}" type="datetimeFigureOut">
              <a:rPr lang="de-DE" smtClean="0"/>
              <a:t>22.10.2025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1A015C4-1E48-E3EC-3155-17086E3C5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AEBD9E-BB24-B9D3-5B57-D56BBE33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F608-02AF-45BB-865F-8D1B4E3E2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342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EDDA6F-5DC1-3441-E51A-16B21D6C4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8BB6BA-8D00-8DDF-CE7F-EA3DAC719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8CA7B5-967E-5A1F-A628-C11FD9847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CE81531-F5BE-BD99-F0EB-AAE25FCB8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8D70-5A02-476B-9504-32000E5C0A42}" type="datetimeFigureOut">
              <a:rPr lang="de-DE" smtClean="0"/>
              <a:t>22.10.2025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FB59CA-F4C3-3E1D-BF86-1570D46E5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55129F7-6AF8-4F9F-86DD-685A4AB79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F608-02AF-45BB-865F-8D1B4E3E2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343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A8B24-5A4F-E520-FFA3-8D19040C1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D480275-DC58-8853-C8A2-E3B0F1BE60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1EF2210-8A9A-4D31-DDB2-56B1C4712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3D88AAD-9A39-F4F9-49F2-30E74A454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8D70-5A02-476B-9504-32000E5C0A42}" type="datetimeFigureOut">
              <a:rPr lang="de-DE" smtClean="0"/>
              <a:t>22.10.2025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50CF9D-5F5D-B30A-EA47-4522EB48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98646C-E10D-D4B2-80A2-B9A7B6F39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CF608-02AF-45BB-865F-8D1B4E3E2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616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E683B31-0D8B-7165-C78C-DCC3F2CB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9192B6-4811-3116-9121-FED16B650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040703-A731-DB1D-9984-99C301210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B08D70-5A02-476B-9504-32000E5C0A42}" type="datetimeFigureOut">
              <a:rPr lang="de-DE" smtClean="0"/>
              <a:t>22.10.2025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A6C318-1492-2081-0D53-33CBAC38A6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BABC64-8214-EB2B-F7CB-5828B3D63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5CF608-02AF-45BB-865F-8D1B4E3E28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450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627732-C32C-45F5-F3B3-000DB3E09CE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1409" b="4321"/>
          <a:stretch>
            <a:fillRect/>
          </a:stretch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49372C3-BFEE-9D13-01B1-CCA49555D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Software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83A87A8-2875-99E2-25E2-9EE835AA8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We make things when asked, not otherwise</a:t>
            </a:r>
          </a:p>
        </p:txBody>
      </p:sp>
    </p:spTree>
    <p:extLst>
      <p:ext uri="{BB962C8B-B14F-4D97-AF65-F5344CB8AC3E}">
        <p14:creationId xmlns:p14="http://schemas.microsoft.com/office/powerpoint/2010/main" val="20146760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3C3171-D89A-2C77-B85A-66C93896D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lipse 8">
            <a:extLst>
              <a:ext uri="{FF2B5EF4-FFF2-40B4-BE49-F238E27FC236}">
                <a16:creationId xmlns:a16="http://schemas.microsoft.com/office/drawing/2014/main" id="{945D70EC-080C-6C47-D3CB-E9969227C4D2}"/>
              </a:ext>
            </a:extLst>
          </p:cNvPr>
          <p:cNvSpPr/>
          <p:nvPr/>
        </p:nvSpPr>
        <p:spPr>
          <a:xfrm>
            <a:off x="1768389" y="3277959"/>
            <a:ext cx="1566533" cy="15665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Standing </a:t>
            </a:r>
            <a:r>
              <a:rPr lang="de-DE" dirty="0" err="1"/>
              <a:t>up</a:t>
            </a:r>
            <a:endParaRPr lang="de-DE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72ABBA5-73EB-44F6-110C-B2AA62558404}"/>
              </a:ext>
            </a:extLst>
          </p:cNvPr>
          <p:cNvSpPr/>
          <p:nvPr/>
        </p:nvSpPr>
        <p:spPr>
          <a:xfrm>
            <a:off x="3334922" y="1129226"/>
            <a:ext cx="1566533" cy="15665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Idle Standing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8E118A8-66A2-27FE-14BA-9C5581392765}"/>
              </a:ext>
            </a:extLst>
          </p:cNvPr>
          <p:cNvSpPr/>
          <p:nvPr/>
        </p:nvSpPr>
        <p:spPr>
          <a:xfrm>
            <a:off x="6467988" y="1129225"/>
            <a:ext cx="1566533" cy="15665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Sitting</a:t>
            </a:r>
            <a:r>
              <a:rPr lang="de-DE" dirty="0"/>
              <a:t> down</a:t>
            </a:r>
          </a:p>
        </p:txBody>
      </p: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9B613F3E-B18F-643C-E56E-2918336CD581}"/>
              </a:ext>
            </a:extLst>
          </p:cNvPr>
          <p:cNvCxnSpPr>
            <a:cxnSpLocks/>
            <a:stCxn id="66" idx="2"/>
            <a:endCxn id="9" idx="6"/>
          </p:cNvCxnSpPr>
          <p:nvPr/>
        </p:nvCxnSpPr>
        <p:spPr>
          <a:xfrm rot="10800000">
            <a:off x="3334923" y="4061226"/>
            <a:ext cx="4589029" cy="63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A9A4B2C3-4EE0-123B-F62B-BB33C3FA02A3}"/>
              </a:ext>
            </a:extLst>
          </p:cNvPr>
          <p:cNvCxnSpPr>
            <a:stCxn id="9" idx="0"/>
            <a:endCxn id="10" idx="2"/>
          </p:cNvCxnSpPr>
          <p:nvPr/>
        </p:nvCxnSpPr>
        <p:spPr>
          <a:xfrm rot="5400000" flipH="1" flipV="1">
            <a:off x="2260556" y="2203593"/>
            <a:ext cx="1365466" cy="7832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D32DCD7B-2B72-FCE3-1773-04D4D580118D}"/>
              </a:ext>
            </a:extLst>
          </p:cNvPr>
          <p:cNvCxnSpPr>
            <a:endCxn id="11" idx="2"/>
          </p:cNvCxnSpPr>
          <p:nvPr/>
        </p:nvCxnSpPr>
        <p:spPr>
          <a:xfrm>
            <a:off x="4901455" y="1912491"/>
            <a:ext cx="1566533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938002B5-DB71-E37B-24AF-B493D6D44664}"/>
              </a:ext>
            </a:extLst>
          </p:cNvPr>
          <p:cNvCxnSpPr>
            <a:cxnSpLocks/>
            <a:stCxn id="11" idx="6"/>
            <a:endCxn id="66" idx="0"/>
          </p:cNvCxnSpPr>
          <p:nvPr/>
        </p:nvCxnSpPr>
        <p:spPr>
          <a:xfrm>
            <a:off x="8034521" y="1912492"/>
            <a:ext cx="672697" cy="137181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Verbinder: gewinkelt 38">
            <a:extLst>
              <a:ext uri="{FF2B5EF4-FFF2-40B4-BE49-F238E27FC236}">
                <a16:creationId xmlns:a16="http://schemas.microsoft.com/office/drawing/2014/main" id="{A3F4AAA0-CEE1-3749-7503-92261F279B8C}"/>
              </a:ext>
            </a:extLst>
          </p:cNvPr>
          <p:cNvCxnSpPr>
            <a:stCxn id="10" idx="1"/>
            <a:endCxn id="10" idx="7"/>
          </p:cNvCxnSpPr>
          <p:nvPr/>
        </p:nvCxnSpPr>
        <p:spPr>
          <a:xfrm rot="5400000" flipH="1" flipV="1">
            <a:off x="4118188" y="804786"/>
            <a:ext cx="12700" cy="1107707"/>
          </a:xfrm>
          <a:prstGeom prst="bentConnector3">
            <a:avLst>
              <a:gd name="adj1" fmla="val 427915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Ellipse 44">
            <a:extLst>
              <a:ext uri="{FF2B5EF4-FFF2-40B4-BE49-F238E27FC236}">
                <a16:creationId xmlns:a16="http://schemas.microsoft.com/office/drawing/2014/main" id="{F7EA3658-55D4-2717-0F2A-58758DB2EC40}"/>
              </a:ext>
            </a:extLst>
          </p:cNvPr>
          <p:cNvSpPr/>
          <p:nvPr/>
        </p:nvSpPr>
        <p:spPr>
          <a:xfrm>
            <a:off x="10316094" y="3276081"/>
            <a:ext cx="1566533" cy="15665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Drink </a:t>
            </a:r>
          </a:p>
          <a:p>
            <a:pPr algn="ctr"/>
            <a:r>
              <a:rPr lang="de-DE" dirty="0" err="1"/>
              <a:t>reminder</a:t>
            </a:r>
            <a:endParaRPr lang="de-DE" dirty="0"/>
          </a:p>
        </p:txBody>
      </p:sp>
      <p:cxnSp>
        <p:nvCxnSpPr>
          <p:cNvPr id="47" name="Verbinder: gewinkelt 46">
            <a:extLst>
              <a:ext uri="{FF2B5EF4-FFF2-40B4-BE49-F238E27FC236}">
                <a16:creationId xmlns:a16="http://schemas.microsoft.com/office/drawing/2014/main" id="{2EA3C845-AE87-A18A-05D8-41C4CCC4F6C1}"/>
              </a:ext>
            </a:extLst>
          </p:cNvPr>
          <p:cNvCxnSpPr>
            <a:cxnSpLocks/>
            <a:stCxn id="66" idx="5"/>
            <a:endCxn id="45" idx="3"/>
          </p:cNvCxnSpPr>
          <p:nvPr/>
        </p:nvCxnSpPr>
        <p:spPr>
          <a:xfrm rot="5400000" flipH="1" flipV="1">
            <a:off x="9899175" y="3975097"/>
            <a:ext cx="8228" cy="1284436"/>
          </a:xfrm>
          <a:prstGeom prst="bentConnector3">
            <a:avLst>
              <a:gd name="adj1" fmla="val -556651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E3376F6E-E6A7-1945-112C-8492813B3D74}"/>
              </a:ext>
            </a:extLst>
          </p:cNvPr>
          <p:cNvSpPr txBox="1"/>
          <p:nvPr/>
        </p:nvSpPr>
        <p:spPr>
          <a:xfrm>
            <a:off x="4509821" y="2906534"/>
            <a:ext cx="1889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Not </a:t>
            </a:r>
            <a:r>
              <a:rPr lang="de-DE" dirty="0" err="1"/>
              <a:t>Drinktimer</a:t>
            </a:r>
            <a:r>
              <a:rPr lang="de-DE" dirty="0"/>
              <a:t>&amp;</a:t>
            </a:r>
          </a:p>
          <a:p>
            <a:r>
              <a:rPr lang="de-DE" dirty="0"/>
              <a:t>Not </a:t>
            </a:r>
            <a:r>
              <a:rPr lang="de-DE" dirty="0" err="1"/>
              <a:t>Standup</a:t>
            </a:r>
            <a:r>
              <a:rPr lang="de-DE" dirty="0"/>
              <a:t> BTN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6E96FE44-F1E5-EB56-4E5E-B6F02A4F5CE9}"/>
              </a:ext>
            </a:extLst>
          </p:cNvPr>
          <p:cNvSpPr txBox="1"/>
          <p:nvPr/>
        </p:nvSpPr>
        <p:spPr>
          <a:xfrm>
            <a:off x="9120158" y="2408565"/>
            <a:ext cx="1843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Drinktimer</a:t>
            </a:r>
            <a:r>
              <a:rPr lang="de-DE" dirty="0"/>
              <a:t>&amp;</a:t>
            </a:r>
          </a:p>
          <a:p>
            <a:r>
              <a:rPr lang="de-DE" dirty="0"/>
              <a:t>Not </a:t>
            </a:r>
            <a:r>
              <a:rPr lang="de-DE" dirty="0" err="1"/>
              <a:t>StandupBTN</a:t>
            </a:r>
            <a:endParaRPr lang="de-DE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C4B62D35-D219-81D0-05B3-856E4B4A97DF}"/>
              </a:ext>
            </a:extLst>
          </p:cNvPr>
          <p:cNvSpPr txBox="1"/>
          <p:nvPr/>
        </p:nvSpPr>
        <p:spPr>
          <a:xfrm>
            <a:off x="4881067" y="4122479"/>
            <a:ext cx="1431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StandupBTN</a:t>
            </a:r>
            <a:endParaRPr lang="de-DE" dirty="0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ED4E9F02-EFC7-3C40-C056-308AD2FA1A2E}"/>
              </a:ext>
            </a:extLst>
          </p:cNvPr>
          <p:cNvSpPr txBox="1"/>
          <p:nvPr/>
        </p:nvSpPr>
        <p:spPr>
          <a:xfrm>
            <a:off x="1768389" y="784107"/>
            <a:ext cx="1819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Not </a:t>
            </a:r>
            <a:r>
              <a:rPr lang="de-DE" dirty="0" err="1"/>
              <a:t>sitDownBTN</a:t>
            </a:r>
            <a:endParaRPr lang="de-DE" dirty="0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2F1FC562-18AE-DE6A-5668-057763097E38}"/>
              </a:ext>
            </a:extLst>
          </p:cNvPr>
          <p:cNvSpPr txBox="1"/>
          <p:nvPr/>
        </p:nvSpPr>
        <p:spPr>
          <a:xfrm>
            <a:off x="6116901" y="4524523"/>
            <a:ext cx="1920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Adjustment </a:t>
            </a:r>
            <a:r>
              <a:rPr lang="de-DE" dirty="0" err="1"/>
              <a:t>Done</a:t>
            </a:r>
            <a:endParaRPr lang="de-DE" dirty="0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42773F1D-D73E-C4C5-27B1-0A9E8AB781F3}"/>
              </a:ext>
            </a:extLst>
          </p:cNvPr>
          <p:cNvSpPr txBox="1"/>
          <p:nvPr/>
        </p:nvSpPr>
        <p:spPr>
          <a:xfrm>
            <a:off x="3424524" y="5080110"/>
            <a:ext cx="217059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Adjustment </a:t>
            </a:r>
          </a:p>
          <a:p>
            <a:r>
              <a:rPr lang="de-DE" dirty="0"/>
              <a:t>not </a:t>
            </a:r>
            <a:r>
              <a:rPr lang="de-DE" dirty="0" err="1"/>
              <a:t>Done</a:t>
            </a:r>
            <a:r>
              <a:rPr lang="de-DE" dirty="0"/>
              <a:t> </a:t>
            </a:r>
          </a:p>
          <a:p>
            <a:r>
              <a:rPr lang="de-DE" sz="1600" dirty="0"/>
              <a:t>(</a:t>
            </a:r>
            <a:r>
              <a:rPr lang="de-DE" sz="1400" dirty="0" err="1"/>
              <a:t>How</a:t>
            </a:r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adjustment</a:t>
            </a:r>
            <a:r>
              <a:rPr lang="de-DE" sz="1400" dirty="0"/>
              <a:t> </a:t>
            </a:r>
            <a:r>
              <a:rPr lang="de-DE" sz="1400" dirty="0" err="1"/>
              <a:t>done</a:t>
            </a:r>
            <a:r>
              <a:rPr lang="de-DE" sz="1400" dirty="0"/>
              <a:t>,</a:t>
            </a:r>
          </a:p>
          <a:p>
            <a:r>
              <a:rPr lang="de-DE" sz="1400" dirty="0"/>
              <a:t> remote ? With Buttons ?)</a:t>
            </a:r>
            <a:endParaRPr lang="de-DE" dirty="0"/>
          </a:p>
        </p:txBody>
      </p:sp>
      <p:cxnSp>
        <p:nvCxnSpPr>
          <p:cNvPr id="58" name="Verbinder: gewinkelt 57">
            <a:extLst>
              <a:ext uri="{FF2B5EF4-FFF2-40B4-BE49-F238E27FC236}">
                <a16:creationId xmlns:a16="http://schemas.microsoft.com/office/drawing/2014/main" id="{03EA7C0C-6893-709B-BA59-E953C803E6A5}"/>
              </a:ext>
            </a:extLst>
          </p:cNvPr>
          <p:cNvCxnSpPr>
            <a:stCxn id="9" idx="3"/>
            <a:endCxn id="9" idx="1"/>
          </p:cNvCxnSpPr>
          <p:nvPr/>
        </p:nvCxnSpPr>
        <p:spPr>
          <a:xfrm rot="5400000" flipH="1">
            <a:off x="1443948" y="4061226"/>
            <a:ext cx="1107707" cy="12700"/>
          </a:xfrm>
          <a:prstGeom prst="bentConnector5">
            <a:avLst>
              <a:gd name="adj1" fmla="val -20637"/>
              <a:gd name="adj2" fmla="val 12328504"/>
              <a:gd name="adj3" fmla="val 12063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FBF01AB9-0952-6A5F-3940-9F12C61D9A2A}"/>
              </a:ext>
            </a:extLst>
          </p:cNvPr>
          <p:cNvSpPr txBox="1"/>
          <p:nvPr/>
        </p:nvSpPr>
        <p:spPr>
          <a:xfrm>
            <a:off x="320701" y="4842614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Not Endposition</a:t>
            </a:r>
          </a:p>
          <a:p>
            <a:r>
              <a:rPr lang="de-DE" dirty="0" err="1"/>
              <a:t>reached</a:t>
            </a:r>
            <a:endParaRPr lang="de-DE" dirty="0"/>
          </a:p>
        </p:txBody>
      </p:sp>
      <p:cxnSp>
        <p:nvCxnSpPr>
          <p:cNvPr id="61" name="Verbinder: gewinkelt 60">
            <a:extLst>
              <a:ext uri="{FF2B5EF4-FFF2-40B4-BE49-F238E27FC236}">
                <a16:creationId xmlns:a16="http://schemas.microsoft.com/office/drawing/2014/main" id="{511D1C7A-8845-5AF9-03AB-AADA1A6319E0}"/>
              </a:ext>
            </a:extLst>
          </p:cNvPr>
          <p:cNvCxnSpPr>
            <a:stCxn id="11" idx="1"/>
            <a:endCxn id="11" idx="7"/>
          </p:cNvCxnSpPr>
          <p:nvPr/>
        </p:nvCxnSpPr>
        <p:spPr>
          <a:xfrm rot="5400000" flipH="1" flipV="1">
            <a:off x="7251254" y="804785"/>
            <a:ext cx="12700" cy="1107707"/>
          </a:xfrm>
          <a:prstGeom prst="bentConnector3">
            <a:avLst>
              <a:gd name="adj1" fmla="val 360640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feld 61">
            <a:extLst>
              <a:ext uri="{FF2B5EF4-FFF2-40B4-BE49-F238E27FC236}">
                <a16:creationId xmlns:a16="http://schemas.microsoft.com/office/drawing/2014/main" id="{17A439BA-1588-12E0-7A94-E7BC867B0492}"/>
              </a:ext>
            </a:extLst>
          </p:cNvPr>
          <p:cNvSpPr txBox="1"/>
          <p:nvPr/>
        </p:nvSpPr>
        <p:spPr>
          <a:xfrm>
            <a:off x="7813385" y="621431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Not Endposition</a:t>
            </a:r>
          </a:p>
          <a:p>
            <a:r>
              <a:rPr lang="de-DE" dirty="0" err="1"/>
              <a:t>reached</a:t>
            </a:r>
            <a:endParaRPr lang="de-DE" dirty="0"/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EAFED5A1-6667-9AF7-8EB5-F77F9F3D9E9E}"/>
              </a:ext>
            </a:extLst>
          </p:cNvPr>
          <p:cNvSpPr txBox="1"/>
          <p:nvPr/>
        </p:nvSpPr>
        <p:spPr>
          <a:xfrm>
            <a:off x="8673072" y="1612428"/>
            <a:ext cx="2241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Endposition </a:t>
            </a:r>
            <a:r>
              <a:rPr lang="de-DE" dirty="0" err="1"/>
              <a:t>reached</a:t>
            </a:r>
            <a:endParaRPr lang="de-DE" dirty="0"/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775D9B3D-C8FA-A8BC-987C-9C6859160C39}"/>
              </a:ext>
            </a:extLst>
          </p:cNvPr>
          <p:cNvSpPr txBox="1"/>
          <p:nvPr/>
        </p:nvSpPr>
        <p:spPr>
          <a:xfrm>
            <a:off x="364481" y="2125362"/>
            <a:ext cx="2241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Endposition </a:t>
            </a:r>
            <a:r>
              <a:rPr lang="de-DE" dirty="0" err="1"/>
              <a:t>reached</a:t>
            </a:r>
            <a:endParaRPr lang="de-DE" dirty="0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7BF7EDCC-6A4B-A845-8F4E-DEC174302CEC}"/>
              </a:ext>
            </a:extLst>
          </p:cNvPr>
          <p:cNvSpPr/>
          <p:nvPr/>
        </p:nvSpPr>
        <p:spPr>
          <a:xfrm>
            <a:off x="6378590" y="5072026"/>
            <a:ext cx="1566533" cy="15665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adjusting</a:t>
            </a:r>
            <a:endParaRPr lang="de-DE" dirty="0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E9156116-8F75-48A8-2050-758AFDBDEC9A}"/>
              </a:ext>
            </a:extLst>
          </p:cNvPr>
          <p:cNvSpPr/>
          <p:nvPr/>
        </p:nvSpPr>
        <p:spPr>
          <a:xfrm>
            <a:off x="7923951" y="3284309"/>
            <a:ext cx="1566533" cy="15665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Idle </a:t>
            </a:r>
            <a:r>
              <a:rPr lang="de-DE" dirty="0" err="1"/>
              <a:t>sitting</a:t>
            </a:r>
            <a:endParaRPr lang="de-DE" dirty="0"/>
          </a:p>
        </p:txBody>
      </p:sp>
      <p:cxnSp>
        <p:nvCxnSpPr>
          <p:cNvPr id="77" name="Verbinder: gewinkelt 76">
            <a:extLst>
              <a:ext uri="{FF2B5EF4-FFF2-40B4-BE49-F238E27FC236}">
                <a16:creationId xmlns:a16="http://schemas.microsoft.com/office/drawing/2014/main" id="{4D3EF133-A9F0-9B34-F60A-55DA188D8D2A}"/>
              </a:ext>
            </a:extLst>
          </p:cNvPr>
          <p:cNvCxnSpPr>
            <a:stCxn id="45" idx="1"/>
            <a:endCxn id="66" idx="7"/>
          </p:cNvCxnSpPr>
          <p:nvPr/>
        </p:nvCxnSpPr>
        <p:spPr>
          <a:xfrm rot="16200000" flipH="1" flipV="1">
            <a:off x="9899175" y="2867390"/>
            <a:ext cx="8228" cy="1284436"/>
          </a:xfrm>
          <a:prstGeom prst="bentConnector3">
            <a:avLst>
              <a:gd name="adj1" fmla="val -556651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Verbinder: gewinkelt 87">
            <a:extLst>
              <a:ext uri="{FF2B5EF4-FFF2-40B4-BE49-F238E27FC236}">
                <a16:creationId xmlns:a16="http://schemas.microsoft.com/office/drawing/2014/main" id="{CA4B685F-F27B-B30C-F8F9-3EA554E7D0B8}"/>
              </a:ext>
            </a:extLst>
          </p:cNvPr>
          <p:cNvCxnSpPr>
            <a:stCxn id="65" idx="3"/>
            <a:endCxn id="65" idx="1"/>
          </p:cNvCxnSpPr>
          <p:nvPr/>
        </p:nvCxnSpPr>
        <p:spPr>
          <a:xfrm rot="5400000" flipH="1">
            <a:off x="6054149" y="5855293"/>
            <a:ext cx="1107707" cy="12700"/>
          </a:xfrm>
          <a:prstGeom prst="bentConnector5">
            <a:avLst>
              <a:gd name="adj1" fmla="val -20637"/>
              <a:gd name="adj2" fmla="val 12328504"/>
              <a:gd name="adj3" fmla="val 12063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Verbinder: gewinkelt 92">
            <a:extLst>
              <a:ext uri="{FF2B5EF4-FFF2-40B4-BE49-F238E27FC236}">
                <a16:creationId xmlns:a16="http://schemas.microsoft.com/office/drawing/2014/main" id="{3DA9DE07-24D1-EF42-792F-C46A26511CE6}"/>
              </a:ext>
            </a:extLst>
          </p:cNvPr>
          <p:cNvCxnSpPr>
            <a:stCxn id="66" idx="4"/>
            <a:endCxn id="65" idx="6"/>
          </p:cNvCxnSpPr>
          <p:nvPr/>
        </p:nvCxnSpPr>
        <p:spPr>
          <a:xfrm rot="5400000">
            <a:off x="7823946" y="4972020"/>
            <a:ext cx="1004451" cy="76209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Verbinder: gewinkelt 96">
            <a:extLst>
              <a:ext uri="{FF2B5EF4-FFF2-40B4-BE49-F238E27FC236}">
                <a16:creationId xmlns:a16="http://schemas.microsoft.com/office/drawing/2014/main" id="{79E77143-5BC1-F045-38CE-CFF6EA7BE800}"/>
              </a:ext>
            </a:extLst>
          </p:cNvPr>
          <p:cNvCxnSpPr>
            <a:cxnSpLocks/>
            <a:stCxn id="65" idx="0"/>
            <a:endCxn id="66" idx="3"/>
          </p:cNvCxnSpPr>
          <p:nvPr/>
        </p:nvCxnSpPr>
        <p:spPr>
          <a:xfrm rot="5400000" flipH="1" flipV="1">
            <a:off x="7432312" y="4350975"/>
            <a:ext cx="450597" cy="9915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feld 100">
            <a:extLst>
              <a:ext uri="{FF2B5EF4-FFF2-40B4-BE49-F238E27FC236}">
                <a16:creationId xmlns:a16="http://schemas.microsoft.com/office/drawing/2014/main" id="{1A160BD6-F519-6775-7308-12AFEE50571D}"/>
              </a:ext>
            </a:extLst>
          </p:cNvPr>
          <p:cNvSpPr txBox="1"/>
          <p:nvPr/>
        </p:nvSpPr>
        <p:spPr>
          <a:xfrm>
            <a:off x="8168185" y="5960497"/>
            <a:ext cx="2563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Adjustment </a:t>
            </a:r>
            <a:r>
              <a:rPr lang="de-DE" dirty="0" err="1"/>
              <a:t>activated</a:t>
            </a:r>
            <a:r>
              <a:rPr lang="de-DE" dirty="0"/>
              <a:t>(?)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07E83DC-327F-533A-A8CE-866EF9B8C996}"/>
              </a:ext>
            </a:extLst>
          </p:cNvPr>
          <p:cNvSpPr txBox="1"/>
          <p:nvPr/>
        </p:nvSpPr>
        <p:spPr>
          <a:xfrm>
            <a:off x="4118188" y="112172"/>
            <a:ext cx="3522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/>
              <a:t>Statemashine</a:t>
            </a:r>
            <a:r>
              <a:rPr lang="de-DE" sz="3200" dirty="0"/>
              <a:t> Seat</a:t>
            </a:r>
          </a:p>
        </p:txBody>
      </p:sp>
    </p:spTree>
    <p:extLst>
      <p:ext uri="{BB962C8B-B14F-4D97-AF65-F5344CB8AC3E}">
        <p14:creationId xmlns:p14="http://schemas.microsoft.com/office/powerpoint/2010/main" val="3998242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0E9826-708A-1358-C155-AE78C7ECF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C8A0D31-DF5C-3C57-F5FF-51D2F79A575B}"/>
              </a:ext>
            </a:extLst>
          </p:cNvPr>
          <p:cNvSpPr txBox="1"/>
          <p:nvPr/>
        </p:nvSpPr>
        <p:spPr>
          <a:xfrm>
            <a:off x="3169390" y="76249"/>
            <a:ext cx="48514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/>
              <a:t>Statemashine</a:t>
            </a:r>
            <a:r>
              <a:rPr lang="de-DE" sz="3200" dirty="0"/>
              <a:t> Aufstehhilfe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83199B0B-166E-DE5F-6A6E-1EE8376D970A}"/>
              </a:ext>
            </a:extLst>
          </p:cNvPr>
          <p:cNvSpPr/>
          <p:nvPr/>
        </p:nvSpPr>
        <p:spPr>
          <a:xfrm>
            <a:off x="4659572" y="1386011"/>
            <a:ext cx="1655329" cy="165532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Searching</a:t>
            </a:r>
            <a:endParaRPr lang="de-DE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9F91432-B976-6EC4-CFE2-0A754FBB7413}"/>
              </a:ext>
            </a:extLst>
          </p:cNvPr>
          <p:cNvSpPr/>
          <p:nvPr/>
        </p:nvSpPr>
        <p:spPr>
          <a:xfrm>
            <a:off x="1348914" y="1386013"/>
            <a:ext cx="1655329" cy="165532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Idle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09EAB37-E98E-4B6F-C2F6-F4F0CDC68509}"/>
              </a:ext>
            </a:extLst>
          </p:cNvPr>
          <p:cNvSpPr/>
          <p:nvPr/>
        </p:nvSpPr>
        <p:spPr>
          <a:xfrm>
            <a:off x="7970230" y="1386010"/>
            <a:ext cx="1655329" cy="165532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Standing</a:t>
            </a:r>
          </a:p>
          <a:p>
            <a:pPr algn="ctr"/>
            <a:r>
              <a:rPr lang="de-DE" dirty="0"/>
              <a:t>Up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75BB4E5-9881-24E7-69EB-6D98B2B37EA0}"/>
              </a:ext>
            </a:extLst>
          </p:cNvPr>
          <p:cNvSpPr/>
          <p:nvPr/>
        </p:nvSpPr>
        <p:spPr>
          <a:xfrm>
            <a:off x="6314900" y="3766325"/>
            <a:ext cx="1655329" cy="165532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returning</a:t>
            </a:r>
            <a:endParaRPr lang="de-DE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1DDF3EB4-2811-450E-045F-839031946F7A}"/>
              </a:ext>
            </a:extLst>
          </p:cNvPr>
          <p:cNvSpPr/>
          <p:nvPr/>
        </p:nvSpPr>
        <p:spPr>
          <a:xfrm>
            <a:off x="3004242" y="3766324"/>
            <a:ext cx="1655329" cy="1655329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Going</a:t>
            </a:r>
            <a:r>
              <a:rPr lang="de-DE" dirty="0"/>
              <a:t> down</a:t>
            </a:r>
          </a:p>
        </p:txBody>
      </p: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7485B7EE-B460-2E81-31B2-286CD596D4F5}"/>
              </a:ext>
            </a:extLst>
          </p:cNvPr>
          <p:cNvCxnSpPr>
            <a:stCxn id="5" idx="6"/>
            <a:endCxn id="4" idx="2"/>
          </p:cNvCxnSpPr>
          <p:nvPr/>
        </p:nvCxnSpPr>
        <p:spPr>
          <a:xfrm flipV="1">
            <a:off x="3004243" y="2213676"/>
            <a:ext cx="1655329" cy="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EFCB94DD-09D5-4D45-B9D4-B1F58CAE8D0B}"/>
              </a:ext>
            </a:extLst>
          </p:cNvPr>
          <p:cNvCxnSpPr>
            <a:stCxn id="4" idx="6"/>
            <a:endCxn id="6" idx="2"/>
          </p:cNvCxnSpPr>
          <p:nvPr/>
        </p:nvCxnSpPr>
        <p:spPr>
          <a:xfrm flipV="1">
            <a:off x="6314901" y="2213675"/>
            <a:ext cx="1655329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E667292F-0330-5ACB-65D8-433359F68F37}"/>
              </a:ext>
            </a:extLst>
          </p:cNvPr>
          <p:cNvCxnSpPr>
            <a:cxnSpLocks/>
            <a:stCxn id="6" idx="4"/>
            <a:endCxn id="7" idx="6"/>
          </p:cNvCxnSpPr>
          <p:nvPr/>
        </p:nvCxnSpPr>
        <p:spPr>
          <a:xfrm rot="5400000">
            <a:off x="7607737" y="3403831"/>
            <a:ext cx="1552651" cy="8276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Verbinder: gewinkelt 23">
            <a:extLst>
              <a:ext uri="{FF2B5EF4-FFF2-40B4-BE49-F238E27FC236}">
                <a16:creationId xmlns:a16="http://schemas.microsoft.com/office/drawing/2014/main" id="{1531B952-407E-F34C-67EB-E30D217C5C50}"/>
              </a:ext>
            </a:extLst>
          </p:cNvPr>
          <p:cNvCxnSpPr>
            <a:stCxn id="7" idx="2"/>
            <a:endCxn id="8" idx="6"/>
          </p:cNvCxnSpPr>
          <p:nvPr/>
        </p:nvCxnSpPr>
        <p:spPr>
          <a:xfrm rot="10800000">
            <a:off x="4659572" y="4593990"/>
            <a:ext cx="1655329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9EB40CCA-FB74-39E5-BB3B-C77F2F71410C}"/>
              </a:ext>
            </a:extLst>
          </p:cNvPr>
          <p:cNvCxnSpPr>
            <a:stCxn id="8" idx="2"/>
            <a:endCxn id="5" idx="4"/>
          </p:cNvCxnSpPr>
          <p:nvPr/>
        </p:nvCxnSpPr>
        <p:spPr>
          <a:xfrm rot="10800000">
            <a:off x="2176580" y="3041343"/>
            <a:ext cx="827663" cy="155264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F6B41D80-ACF3-52EC-6644-A10FA580A735}"/>
              </a:ext>
            </a:extLst>
          </p:cNvPr>
          <p:cNvSpPr txBox="1"/>
          <p:nvPr/>
        </p:nvSpPr>
        <p:spPr>
          <a:xfrm>
            <a:off x="3034109" y="1799842"/>
            <a:ext cx="1223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Person </a:t>
            </a:r>
            <a:r>
              <a:rPr lang="de-DE" dirty="0" err="1"/>
              <a:t>fell</a:t>
            </a:r>
            <a:endParaRPr lang="de-DE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D0BE418D-AFF3-4A45-55F4-92354D1773E9}"/>
              </a:ext>
            </a:extLst>
          </p:cNvPr>
          <p:cNvSpPr txBox="1"/>
          <p:nvPr/>
        </p:nvSpPr>
        <p:spPr>
          <a:xfrm>
            <a:off x="6233472" y="1799842"/>
            <a:ext cx="173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Person </a:t>
            </a:r>
            <a:r>
              <a:rPr lang="de-DE" dirty="0" err="1"/>
              <a:t>reached</a:t>
            </a:r>
            <a:endParaRPr lang="de-DE" dirty="0"/>
          </a:p>
        </p:txBody>
      </p: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FD8483C6-2768-5F3B-7967-14E609CD4F86}"/>
              </a:ext>
            </a:extLst>
          </p:cNvPr>
          <p:cNvCxnSpPr>
            <a:stCxn id="5" idx="1"/>
            <a:endCxn id="5" idx="3"/>
          </p:cNvCxnSpPr>
          <p:nvPr/>
        </p:nvCxnSpPr>
        <p:spPr>
          <a:xfrm rot="16200000" flipH="1">
            <a:off x="1006083" y="2213677"/>
            <a:ext cx="1170495" cy="12700"/>
          </a:xfrm>
          <a:prstGeom prst="bentConnector5">
            <a:avLst>
              <a:gd name="adj1" fmla="val -19530"/>
              <a:gd name="adj2" fmla="val -4703111"/>
              <a:gd name="adj3" fmla="val 11953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00F271DE-6A46-17E3-7C8B-1BD8D95F8945}"/>
              </a:ext>
            </a:extLst>
          </p:cNvPr>
          <p:cNvSpPr txBox="1"/>
          <p:nvPr/>
        </p:nvSpPr>
        <p:spPr>
          <a:xfrm>
            <a:off x="8797894" y="3499669"/>
            <a:ext cx="2241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Endposition </a:t>
            </a:r>
            <a:r>
              <a:rPr lang="de-DE" dirty="0" err="1"/>
              <a:t>reached</a:t>
            </a:r>
            <a:endParaRPr lang="de-DE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E594559-0552-F8B8-2AA0-4C48EEC883CA}"/>
              </a:ext>
            </a:extLst>
          </p:cNvPr>
          <p:cNvSpPr txBox="1"/>
          <p:nvPr/>
        </p:nvSpPr>
        <p:spPr>
          <a:xfrm>
            <a:off x="4689748" y="4593988"/>
            <a:ext cx="1547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Base </a:t>
            </a:r>
            <a:r>
              <a:rPr lang="de-DE" dirty="0" err="1"/>
              <a:t>reached</a:t>
            </a:r>
            <a:endParaRPr lang="de-DE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9581AB67-C358-6DD5-ED48-6D3EF7417134}"/>
              </a:ext>
            </a:extLst>
          </p:cNvPr>
          <p:cNvSpPr txBox="1"/>
          <p:nvPr/>
        </p:nvSpPr>
        <p:spPr>
          <a:xfrm>
            <a:off x="2125162" y="3284592"/>
            <a:ext cx="2241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Endposition </a:t>
            </a:r>
            <a:r>
              <a:rPr lang="de-DE" dirty="0" err="1"/>
              <a:t>reached</a:t>
            </a:r>
            <a:endParaRPr lang="de-DE" dirty="0"/>
          </a:p>
        </p:txBody>
      </p:sp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id="{549424D3-53FC-76CF-80AF-C773D8A4A965}"/>
              </a:ext>
            </a:extLst>
          </p:cNvPr>
          <p:cNvCxnSpPr>
            <a:stCxn id="8" idx="5"/>
            <a:endCxn id="8" idx="3"/>
          </p:cNvCxnSpPr>
          <p:nvPr/>
        </p:nvCxnSpPr>
        <p:spPr>
          <a:xfrm rot="5400000">
            <a:off x="3831907" y="4593989"/>
            <a:ext cx="12700" cy="1170495"/>
          </a:xfrm>
          <a:prstGeom prst="bentConnector3">
            <a:avLst>
              <a:gd name="adj1" fmla="val 370879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Verbinder: gewinkelt 40">
            <a:extLst>
              <a:ext uri="{FF2B5EF4-FFF2-40B4-BE49-F238E27FC236}">
                <a16:creationId xmlns:a16="http://schemas.microsoft.com/office/drawing/2014/main" id="{6269D446-340A-47EC-CE8A-DFF086BC8A55}"/>
              </a:ext>
            </a:extLst>
          </p:cNvPr>
          <p:cNvCxnSpPr>
            <a:stCxn id="7" idx="5"/>
            <a:endCxn id="7" idx="3"/>
          </p:cNvCxnSpPr>
          <p:nvPr/>
        </p:nvCxnSpPr>
        <p:spPr>
          <a:xfrm rot="5400000">
            <a:off x="7142565" y="4593990"/>
            <a:ext cx="12700" cy="1170495"/>
          </a:xfrm>
          <a:prstGeom prst="bentConnector3">
            <a:avLst>
              <a:gd name="adj1" fmla="val 370879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Verbinder: gewinkelt 42">
            <a:extLst>
              <a:ext uri="{FF2B5EF4-FFF2-40B4-BE49-F238E27FC236}">
                <a16:creationId xmlns:a16="http://schemas.microsoft.com/office/drawing/2014/main" id="{BAF117B6-52FF-DC71-C654-759E2019DAC3}"/>
              </a:ext>
            </a:extLst>
          </p:cNvPr>
          <p:cNvCxnSpPr>
            <a:stCxn id="6" idx="1"/>
            <a:endCxn id="6" idx="6"/>
          </p:cNvCxnSpPr>
          <p:nvPr/>
        </p:nvCxnSpPr>
        <p:spPr>
          <a:xfrm rot="16200000" flipH="1">
            <a:off x="8626479" y="1214595"/>
            <a:ext cx="585248" cy="1412912"/>
          </a:xfrm>
          <a:prstGeom prst="bentConnector4">
            <a:avLst>
              <a:gd name="adj1" fmla="val -80482"/>
              <a:gd name="adj2" fmla="val 11617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Verbinder: gewinkelt 45">
            <a:extLst>
              <a:ext uri="{FF2B5EF4-FFF2-40B4-BE49-F238E27FC236}">
                <a16:creationId xmlns:a16="http://schemas.microsoft.com/office/drawing/2014/main" id="{4A7B5EF6-CFAB-4DE1-046B-15BA06F6B2D7}"/>
              </a:ext>
            </a:extLst>
          </p:cNvPr>
          <p:cNvCxnSpPr>
            <a:stCxn id="4" idx="1"/>
            <a:endCxn id="4" idx="7"/>
          </p:cNvCxnSpPr>
          <p:nvPr/>
        </p:nvCxnSpPr>
        <p:spPr>
          <a:xfrm rot="5400000" flipH="1" flipV="1">
            <a:off x="5487236" y="1043181"/>
            <a:ext cx="12700" cy="1170495"/>
          </a:xfrm>
          <a:prstGeom prst="bentConnector3">
            <a:avLst>
              <a:gd name="adj1" fmla="val 370879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023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284A69-E4C2-D029-10A2-520860148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AA361368-C06E-E429-F3B1-9DE8EBBFC3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882" b="-1"/>
          <a:stretch>
            <a:fillRect/>
          </a:stretch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CEF2011-7770-01A7-A6B3-A7256D11B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de-DE" sz="4000"/>
              <a:t>Was sich sonst getan hat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21576E4-B02F-A688-3A95-E6401A1CC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de-DE" sz="2000" dirty="0"/>
              <a:t>Ansteuerung der Servomotoren</a:t>
            </a:r>
          </a:p>
          <a:p>
            <a:r>
              <a:rPr lang="de-DE" sz="2000" dirty="0"/>
              <a:t>Ansteuern des Lautsprechers</a:t>
            </a:r>
          </a:p>
          <a:p>
            <a:r>
              <a:rPr lang="de-DE" sz="2000" dirty="0"/>
              <a:t>State </a:t>
            </a:r>
            <a:r>
              <a:rPr lang="de-DE" sz="2000" dirty="0" err="1"/>
              <a:t>mashine</a:t>
            </a:r>
            <a:r>
              <a:rPr lang="de-DE" sz="2000" dirty="0"/>
              <a:t> entworfen</a:t>
            </a:r>
          </a:p>
          <a:p>
            <a:r>
              <a:rPr lang="de-DE" sz="2000" dirty="0" err="1"/>
              <a:t>Github</a:t>
            </a:r>
            <a:r>
              <a:rPr lang="de-DE" sz="2000" dirty="0"/>
              <a:t> </a:t>
            </a:r>
            <a:r>
              <a:rPr lang="de-DE" sz="2000" dirty="0" err="1"/>
              <a:t>repo</a:t>
            </a:r>
            <a:r>
              <a:rPr lang="de-DE" sz="2000"/>
              <a:t> erstellt</a:t>
            </a:r>
            <a:endParaRPr lang="de-DE" sz="2000" dirty="0"/>
          </a:p>
          <a:p>
            <a:r>
              <a:rPr lang="de-DE" sz="2000" dirty="0"/>
              <a:t>Zielsetzung festlegen</a:t>
            </a:r>
          </a:p>
        </p:txBody>
      </p:sp>
    </p:spTree>
    <p:extLst>
      <p:ext uri="{BB962C8B-B14F-4D97-AF65-F5344CB8AC3E}">
        <p14:creationId xmlns:p14="http://schemas.microsoft.com/office/powerpoint/2010/main" val="2633061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Breitbild</PresentationFormat>
  <Paragraphs>46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</vt:lpstr>
      <vt:lpstr>Software</vt:lpstr>
      <vt:lpstr>PowerPoint-Präsentation</vt:lpstr>
      <vt:lpstr>PowerPoint-Präsentation</vt:lpstr>
      <vt:lpstr>Was sich sonst getan hat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Jonas Keil</dc:creator>
  <cp:lastModifiedBy>Jonas Keil</cp:lastModifiedBy>
  <cp:revision>2</cp:revision>
  <dcterms:created xsi:type="dcterms:W3CDTF">2025-10-21T22:11:47Z</dcterms:created>
  <dcterms:modified xsi:type="dcterms:W3CDTF">2025-10-21T22:47:13Z</dcterms:modified>
</cp:coreProperties>
</file>