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008A-DB6B-4F5A-9901-7DB06C3D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1086ED-5363-C13C-A607-544631491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335CD-AC2B-700C-9166-16E53ADC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40F50-AB08-0BB1-D5F7-8CF95954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0365B-9516-0062-DBA7-3A52E0F7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EAEB1-CC51-1EB5-E8F9-331F09AC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44029C-C64A-CAC5-DE54-A7EACB80F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E8A990-890C-0C6C-2AD9-36FB5DAA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07162-F3F9-3A92-948B-0C7349BE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0820F-066D-76AC-AF54-B7C459FF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83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B7F438-078A-C2C2-F4CF-CA75EB65F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6C98-BE09-88CB-41D0-DEFE1E57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0A692-820C-AE87-F38A-45D687F4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05378-260D-139E-93B2-F849D4C8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92808-5BBF-B403-0FC1-3B48D3B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99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4A4CA-E634-742D-E3BB-698A0129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ECBED-45CF-0176-3E17-244F1535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8E3C3-4DEB-724D-12EE-932764D2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170F5-C60D-7AEF-14B3-5AF1E5D8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0D8CC-0F20-DE5D-A3CE-6DAAADE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20BBA-2B2E-0CEE-99A1-AC34E5A6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F83CB5-DDD2-6B50-6923-C456B0D3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866A79-DD43-0770-15DD-4AEFD21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A478C-5342-F83A-4751-E19C0722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C712D-867B-A108-C155-D2574B6C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9A487-BD50-FC6C-C6FA-B25C6169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B812A-3E42-B301-9786-AEF93CDE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FBC107-2DEF-9EAE-E13B-85DBD787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D9855-D17E-2DF1-B92D-6CC4D832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9894C8-9EB1-7026-695F-8660A5B7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4AD432-B1F2-BC3D-1AA7-4707816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5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EDBD-FA30-8F88-5571-750D108A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22195-F2C7-0C4F-22BE-34368E0D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0CD8A-163A-56CD-B61A-B35008CF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1CEAFF-D3A1-06B1-74E4-99DCAD2D9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7A892C-06BB-B63B-B261-8019CF7A5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5C657A-8D36-AA06-ECF8-CA4C3744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BA325E-BE34-FE2B-A75F-E239B086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F67EA4-F1DE-0E89-825D-3A3481B0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0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2BE90-ED4E-A0B8-2A21-563E6BAF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DC6DE0-3FF9-EAE4-25DD-2DA4C81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308B7-7E13-EAD6-0850-38501B02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38F2B-43EA-D465-DC60-55F8060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7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7B4F9B-9D29-113B-D9C9-DCE2DF59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A015C4-1E48-E3EC-3155-17086E3C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EBD9E-BB24-B9D3-5B57-D56BBE3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4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DDA6F-5DC1-3441-E51A-16B21D6C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BB6BA-8D00-8DDF-CE7F-EA3DAC71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8CA7B5-967E-5A1F-A628-C11FD9847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E81531-F5BE-BD99-F0EB-AAE25FCB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FB59CA-F4C3-3E1D-BF86-1570D46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5129F7-6AF8-4F9F-86DD-685A4AB7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34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8B24-5A4F-E520-FFA3-8D19040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80275-DC58-8853-C8A2-E3B0F1BE6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EF2210-8A9A-4D31-DDB2-56B1C4712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88AAD-9A39-F4F9-49F2-30E74A45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50CF9D-5F5D-B30A-EA47-4522EB48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98646C-E10D-D4B2-80A2-B9A7B6F3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1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683B31-0D8B-7165-C78C-DCC3F2CB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9192B6-4811-3116-9121-FED16B65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40703-A731-DB1D-9984-99C301210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6C318-1492-2081-0D53-33CBAC38A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BABC64-8214-EB2B-F7CB-5828B3D63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0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27732-C32C-45F5-F3B3-000DB3E09C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409" b="432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9372C3-BFEE-9D13-01B1-CCA49555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3A87A8-2875-99E2-25E2-9EE835AA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We make things when asked, not otherwise</a:t>
            </a:r>
          </a:p>
        </p:txBody>
      </p:sp>
    </p:spTree>
    <p:extLst>
      <p:ext uri="{BB962C8B-B14F-4D97-AF65-F5344CB8AC3E}">
        <p14:creationId xmlns:p14="http://schemas.microsoft.com/office/powerpoint/2010/main" val="201467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D7FCD-8D5C-5BF5-7DB9-1F90DBEF9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80AA0EA2-7775-C780-A0A8-ADB3CF5CD5E9}"/>
              </a:ext>
            </a:extLst>
          </p:cNvPr>
          <p:cNvSpPr/>
          <p:nvPr/>
        </p:nvSpPr>
        <p:spPr>
          <a:xfrm>
            <a:off x="1768389" y="3277959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Standing 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5BDFC65-976E-D8FE-8305-DD4B43DDC76D}"/>
              </a:ext>
            </a:extLst>
          </p:cNvPr>
          <p:cNvSpPr/>
          <p:nvPr/>
        </p:nvSpPr>
        <p:spPr>
          <a:xfrm>
            <a:off x="3334922" y="1129226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Idle Standing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49BA43C-57E5-1ECA-7E70-648537A2F88D}"/>
              </a:ext>
            </a:extLst>
          </p:cNvPr>
          <p:cNvSpPr/>
          <p:nvPr/>
        </p:nvSpPr>
        <p:spPr>
          <a:xfrm>
            <a:off x="6467988" y="1129225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Sitting</a:t>
            </a:r>
            <a:r>
              <a:rPr lang="de-DE" dirty="0"/>
              <a:t> down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BD151BD-23DA-DA61-CDF8-98E446E5BC2F}"/>
              </a:ext>
            </a:extLst>
          </p:cNvPr>
          <p:cNvCxnSpPr>
            <a:cxnSpLocks/>
            <a:stCxn id="66" idx="2"/>
            <a:endCxn id="9" idx="6"/>
          </p:cNvCxnSpPr>
          <p:nvPr/>
        </p:nvCxnSpPr>
        <p:spPr>
          <a:xfrm rot="10800000">
            <a:off x="3334923" y="4061226"/>
            <a:ext cx="4589029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3A9948D2-9629-F2B1-93A2-34C14AA789CF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5400000" flipH="1" flipV="1">
            <a:off x="2260556" y="2203593"/>
            <a:ext cx="1365466" cy="7832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ACE14E4D-72F1-70F0-08ED-EC51D9EF1A66}"/>
              </a:ext>
            </a:extLst>
          </p:cNvPr>
          <p:cNvCxnSpPr>
            <a:endCxn id="11" idx="2"/>
          </p:cNvCxnSpPr>
          <p:nvPr/>
        </p:nvCxnSpPr>
        <p:spPr>
          <a:xfrm>
            <a:off x="4901455" y="1912491"/>
            <a:ext cx="1566533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186D34BC-3344-3766-9BF7-B549AFE292CA}"/>
              </a:ext>
            </a:extLst>
          </p:cNvPr>
          <p:cNvCxnSpPr>
            <a:cxnSpLocks/>
            <a:stCxn id="11" idx="6"/>
            <a:endCxn id="66" idx="0"/>
          </p:cNvCxnSpPr>
          <p:nvPr/>
        </p:nvCxnSpPr>
        <p:spPr>
          <a:xfrm>
            <a:off x="8034521" y="1912492"/>
            <a:ext cx="672697" cy="1371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F6C96A49-6C45-2604-17DE-7499E94EF255}"/>
              </a:ext>
            </a:extLst>
          </p:cNvPr>
          <p:cNvCxnSpPr>
            <a:stCxn id="10" idx="1"/>
            <a:endCxn id="10" idx="7"/>
          </p:cNvCxnSpPr>
          <p:nvPr/>
        </p:nvCxnSpPr>
        <p:spPr>
          <a:xfrm rot="5400000" flipH="1" flipV="1">
            <a:off x="4118188" y="804786"/>
            <a:ext cx="12700" cy="1107707"/>
          </a:xfrm>
          <a:prstGeom prst="bentConnector3">
            <a:avLst>
              <a:gd name="adj1" fmla="val 42791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13DEB404-B57F-9A6B-F71C-8DF9E7E59D95}"/>
              </a:ext>
            </a:extLst>
          </p:cNvPr>
          <p:cNvSpPr/>
          <p:nvPr/>
        </p:nvSpPr>
        <p:spPr>
          <a:xfrm>
            <a:off x="10316094" y="3276081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Drink </a:t>
            </a:r>
          </a:p>
          <a:p>
            <a:pPr algn="ctr"/>
            <a:r>
              <a:rPr lang="de-DE" dirty="0" err="1"/>
              <a:t>reminder</a:t>
            </a:r>
            <a:endParaRPr lang="de-DE" dirty="0"/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8EA26489-5774-4641-CC8A-DED1C832989D}"/>
              </a:ext>
            </a:extLst>
          </p:cNvPr>
          <p:cNvCxnSpPr>
            <a:cxnSpLocks/>
            <a:stCxn id="66" idx="5"/>
            <a:endCxn id="45" idx="3"/>
          </p:cNvCxnSpPr>
          <p:nvPr/>
        </p:nvCxnSpPr>
        <p:spPr>
          <a:xfrm rot="5400000" flipH="1" flipV="1">
            <a:off x="9899175" y="3975097"/>
            <a:ext cx="8228" cy="1284436"/>
          </a:xfrm>
          <a:prstGeom prst="bentConnector3">
            <a:avLst>
              <a:gd name="adj1" fmla="val -55665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7C8664EA-3062-9F23-A9D0-0BBF7B478026}"/>
              </a:ext>
            </a:extLst>
          </p:cNvPr>
          <p:cNvSpPr txBox="1"/>
          <p:nvPr/>
        </p:nvSpPr>
        <p:spPr>
          <a:xfrm>
            <a:off x="4509821" y="2906534"/>
            <a:ext cx="18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Drinktimer</a:t>
            </a:r>
            <a:r>
              <a:rPr lang="de-DE" dirty="0"/>
              <a:t>&amp;</a:t>
            </a:r>
          </a:p>
          <a:p>
            <a:r>
              <a:rPr lang="de-DE" dirty="0"/>
              <a:t>Not </a:t>
            </a:r>
            <a:r>
              <a:rPr lang="de-DE" dirty="0" err="1"/>
              <a:t>Standup</a:t>
            </a:r>
            <a:r>
              <a:rPr lang="de-DE" dirty="0"/>
              <a:t> BTN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AABD196-1C93-88C7-54E6-08837F716B4A}"/>
              </a:ext>
            </a:extLst>
          </p:cNvPr>
          <p:cNvSpPr txBox="1"/>
          <p:nvPr/>
        </p:nvSpPr>
        <p:spPr>
          <a:xfrm>
            <a:off x="9120158" y="2408565"/>
            <a:ext cx="1843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Drinktimer</a:t>
            </a:r>
            <a:r>
              <a:rPr lang="de-DE" dirty="0"/>
              <a:t>&amp;</a:t>
            </a:r>
          </a:p>
          <a:p>
            <a:r>
              <a:rPr lang="de-DE" dirty="0"/>
              <a:t>Not </a:t>
            </a:r>
            <a:r>
              <a:rPr lang="de-DE" dirty="0" err="1"/>
              <a:t>StandupBTN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33F43D0-F4A7-5081-6580-714B0B04B07A}"/>
              </a:ext>
            </a:extLst>
          </p:cNvPr>
          <p:cNvSpPr txBox="1"/>
          <p:nvPr/>
        </p:nvSpPr>
        <p:spPr>
          <a:xfrm>
            <a:off x="4881067" y="4122479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StandupBTN</a:t>
            </a:r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119363D-CD86-4E3A-1890-45C0A54108FE}"/>
              </a:ext>
            </a:extLst>
          </p:cNvPr>
          <p:cNvSpPr txBox="1"/>
          <p:nvPr/>
        </p:nvSpPr>
        <p:spPr>
          <a:xfrm>
            <a:off x="1768389" y="784107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sitDownBTN</a:t>
            </a:r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9F7723D-7721-9FC3-A9FD-D2A37908E1ED}"/>
              </a:ext>
            </a:extLst>
          </p:cNvPr>
          <p:cNvSpPr txBox="1"/>
          <p:nvPr/>
        </p:nvSpPr>
        <p:spPr>
          <a:xfrm>
            <a:off x="6116901" y="4524523"/>
            <a:ext cx="19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Adjustment </a:t>
            </a:r>
            <a:r>
              <a:rPr lang="de-DE" dirty="0" err="1"/>
              <a:t>Done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E987497-AE14-DF07-BB86-5038D92E3736}"/>
              </a:ext>
            </a:extLst>
          </p:cNvPr>
          <p:cNvSpPr txBox="1"/>
          <p:nvPr/>
        </p:nvSpPr>
        <p:spPr>
          <a:xfrm>
            <a:off x="3424524" y="5080110"/>
            <a:ext cx="2170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Adjustment </a:t>
            </a:r>
          </a:p>
          <a:p>
            <a:r>
              <a:rPr lang="de-DE" dirty="0"/>
              <a:t>not </a:t>
            </a:r>
            <a:r>
              <a:rPr lang="de-DE" dirty="0" err="1"/>
              <a:t>Done</a:t>
            </a:r>
            <a:r>
              <a:rPr lang="de-DE" dirty="0"/>
              <a:t> </a:t>
            </a:r>
          </a:p>
          <a:p>
            <a:r>
              <a:rPr lang="de-DE" sz="1600" dirty="0"/>
              <a:t>(</a:t>
            </a: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adjustment</a:t>
            </a:r>
            <a:r>
              <a:rPr lang="de-DE" sz="1400" dirty="0"/>
              <a:t> </a:t>
            </a:r>
            <a:r>
              <a:rPr lang="de-DE" sz="1400" dirty="0" err="1"/>
              <a:t>done</a:t>
            </a:r>
            <a:r>
              <a:rPr lang="de-DE" sz="1400" dirty="0"/>
              <a:t>,</a:t>
            </a:r>
          </a:p>
          <a:p>
            <a:r>
              <a:rPr lang="de-DE" sz="1400" dirty="0"/>
              <a:t> remote ? With Buttons ?)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CCEA6E77-A31D-821A-7044-643CF03A79F5}"/>
              </a:ext>
            </a:extLst>
          </p:cNvPr>
          <p:cNvCxnSpPr>
            <a:stCxn id="9" idx="3"/>
            <a:endCxn id="9" idx="1"/>
          </p:cNvCxnSpPr>
          <p:nvPr/>
        </p:nvCxnSpPr>
        <p:spPr>
          <a:xfrm rot="5400000" flipH="1">
            <a:off x="1443948" y="4061226"/>
            <a:ext cx="1107707" cy="12700"/>
          </a:xfrm>
          <a:prstGeom prst="bentConnector5">
            <a:avLst>
              <a:gd name="adj1" fmla="val -20637"/>
              <a:gd name="adj2" fmla="val 12328504"/>
              <a:gd name="adj3" fmla="val 1206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E8302AC1-87FF-6EA0-DB4A-D30385A0DDDE}"/>
              </a:ext>
            </a:extLst>
          </p:cNvPr>
          <p:cNvSpPr txBox="1"/>
          <p:nvPr/>
        </p:nvSpPr>
        <p:spPr>
          <a:xfrm>
            <a:off x="320701" y="484261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Endposition</a:t>
            </a:r>
          </a:p>
          <a:p>
            <a:r>
              <a:rPr lang="de-DE" dirty="0" err="1"/>
              <a:t>reached</a:t>
            </a:r>
            <a:endParaRPr lang="de-DE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D0FD6BE7-31EE-5910-6EFC-45F08BD0C95C}"/>
              </a:ext>
            </a:extLst>
          </p:cNvPr>
          <p:cNvCxnSpPr>
            <a:stCxn id="11" idx="1"/>
            <a:endCxn id="11" idx="7"/>
          </p:cNvCxnSpPr>
          <p:nvPr/>
        </p:nvCxnSpPr>
        <p:spPr>
          <a:xfrm rot="5400000" flipH="1" flipV="1">
            <a:off x="7251254" y="804785"/>
            <a:ext cx="12700" cy="1107707"/>
          </a:xfrm>
          <a:prstGeom prst="bentConnector3">
            <a:avLst>
              <a:gd name="adj1" fmla="val 36064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4B3F30C2-FBC3-9104-5E6B-24D1BEF26C9E}"/>
              </a:ext>
            </a:extLst>
          </p:cNvPr>
          <p:cNvSpPr txBox="1"/>
          <p:nvPr/>
        </p:nvSpPr>
        <p:spPr>
          <a:xfrm>
            <a:off x="7813385" y="62143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Endposition</a:t>
            </a:r>
          </a:p>
          <a:p>
            <a:r>
              <a:rPr lang="de-DE" dirty="0" err="1"/>
              <a:t>reached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83E550E-A3D9-5D81-DF5B-F6B32F88D417}"/>
              </a:ext>
            </a:extLst>
          </p:cNvPr>
          <p:cNvSpPr txBox="1"/>
          <p:nvPr/>
        </p:nvSpPr>
        <p:spPr>
          <a:xfrm>
            <a:off x="8673072" y="1612428"/>
            <a:ext cx="22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Endposition </a:t>
            </a:r>
            <a:r>
              <a:rPr lang="de-DE" dirty="0" err="1"/>
              <a:t>reached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A25CCB5-8C0C-B85A-100F-C1CD9CE8A797}"/>
              </a:ext>
            </a:extLst>
          </p:cNvPr>
          <p:cNvSpPr txBox="1"/>
          <p:nvPr/>
        </p:nvSpPr>
        <p:spPr>
          <a:xfrm>
            <a:off x="364481" y="2125362"/>
            <a:ext cx="22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Endposition </a:t>
            </a:r>
            <a:r>
              <a:rPr lang="de-DE" dirty="0" err="1"/>
              <a:t>reached</a:t>
            </a:r>
            <a:endParaRPr lang="de-DE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2B88F9A6-95F1-2166-9B24-6D09D2EDC082}"/>
              </a:ext>
            </a:extLst>
          </p:cNvPr>
          <p:cNvSpPr/>
          <p:nvPr/>
        </p:nvSpPr>
        <p:spPr>
          <a:xfrm>
            <a:off x="6378590" y="5072026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adjusting</a:t>
            </a:r>
            <a:endParaRPr lang="de-DE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56A34A7-3F4D-7B72-58CC-93F85830CCA8}"/>
              </a:ext>
            </a:extLst>
          </p:cNvPr>
          <p:cNvSpPr/>
          <p:nvPr/>
        </p:nvSpPr>
        <p:spPr>
          <a:xfrm>
            <a:off x="7923951" y="3284309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Idle </a:t>
            </a:r>
            <a:r>
              <a:rPr lang="de-DE" dirty="0" err="1"/>
              <a:t>sitting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2A7D14E6-1DD1-800C-D91F-6FB0B758E0BA}"/>
              </a:ext>
            </a:extLst>
          </p:cNvPr>
          <p:cNvCxnSpPr>
            <a:stCxn id="45" idx="1"/>
            <a:endCxn id="66" idx="7"/>
          </p:cNvCxnSpPr>
          <p:nvPr/>
        </p:nvCxnSpPr>
        <p:spPr>
          <a:xfrm rot="16200000" flipH="1" flipV="1">
            <a:off x="9899175" y="2867390"/>
            <a:ext cx="8228" cy="1284436"/>
          </a:xfrm>
          <a:prstGeom prst="bentConnector3">
            <a:avLst>
              <a:gd name="adj1" fmla="val -55665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92C907DF-48B2-98A3-4576-8BD42F0C28AA}"/>
              </a:ext>
            </a:extLst>
          </p:cNvPr>
          <p:cNvCxnSpPr>
            <a:stCxn id="65" idx="3"/>
            <a:endCxn id="65" idx="1"/>
          </p:cNvCxnSpPr>
          <p:nvPr/>
        </p:nvCxnSpPr>
        <p:spPr>
          <a:xfrm rot="5400000" flipH="1">
            <a:off x="6054149" y="5855293"/>
            <a:ext cx="1107707" cy="12700"/>
          </a:xfrm>
          <a:prstGeom prst="bentConnector5">
            <a:avLst>
              <a:gd name="adj1" fmla="val -20637"/>
              <a:gd name="adj2" fmla="val 12328504"/>
              <a:gd name="adj3" fmla="val 1206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48CBD51B-EAC9-17DB-97D7-B2FE12D154F6}"/>
              </a:ext>
            </a:extLst>
          </p:cNvPr>
          <p:cNvCxnSpPr>
            <a:stCxn id="66" idx="4"/>
            <a:endCxn id="65" idx="6"/>
          </p:cNvCxnSpPr>
          <p:nvPr/>
        </p:nvCxnSpPr>
        <p:spPr>
          <a:xfrm rot="5400000">
            <a:off x="7823946" y="4972020"/>
            <a:ext cx="1004451" cy="7620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BE531AB5-AD08-B946-9C4B-2685653499DF}"/>
              </a:ext>
            </a:extLst>
          </p:cNvPr>
          <p:cNvCxnSpPr>
            <a:cxnSpLocks/>
            <a:stCxn id="65" idx="0"/>
            <a:endCxn id="66" idx="3"/>
          </p:cNvCxnSpPr>
          <p:nvPr/>
        </p:nvCxnSpPr>
        <p:spPr>
          <a:xfrm rot="5400000" flipH="1" flipV="1">
            <a:off x="7432312" y="4350975"/>
            <a:ext cx="450597" cy="9915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BD4B2EAE-CB9C-9090-8430-E15A3B6C7B2A}"/>
              </a:ext>
            </a:extLst>
          </p:cNvPr>
          <p:cNvSpPr txBox="1"/>
          <p:nvPr/>
        </p:nvSpPr>
        <p:spPr>
          <a:xfrm>
            <a:off x="8168185" y="5960497"/>
            <a:ext cx="25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Adjustment </a:t>
            </a:r>
            <a:r>
              <a:rPr lang="de-DE" dirty="0" err="1"/>
              <a:t>activated</a:t>
            </a:r>
            <a:r>
              <a:rPr lang="de-DE" dirty="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113006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Software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Keil</dc:creator>
  <cp:lastModifiedBy>Jonas Keil</cp:lastModifiedBy>
  <cp:revision>1</cp:revision>
  <dcterms:created xsi:type="dcterms:W3CDTF">2025-10-21T22:11:47Z</dcterms:created>
  <dcterms:modified xsi:type="dcterms:W3CDTF">2025-10-21T22:32:45Z</dcterms:modified>
</cp:coreProperties>
</file>