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9066-E36B-4336-9BFA-493F4E568CA1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F8FC-CE5A-4E56-A7A2-EC16581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8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9066-E36B-4336-9BFA-493F4E568CA1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F8FC-CE5A-4E56-A7A2-EC16581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0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9066-E36B-4336-9BFA-493F4E568CA1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F8FC-CE5A-4E56-A7A2-EC16581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6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9066-E36B-4336-9BFA-493F4E568CA1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F8FC-CE5A-4E56-A7A2-EC16581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5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9066-E36B-4336-9BFA-493F4E568CA1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F8FC-CE5A-4E56-A7A2-EC16581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9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9066-E36B-4336-9BFA-493F4E568CA1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F8FC-CE5A-4E56-A7A2-EC16581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2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9066-E36B-4336-9BFA-493F4E568CA1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F8FC-CE5A-4E56-A7A2-EC16581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3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9066-E36B-4336-9BFA-493F4E568CA1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F8FC-CE5A-4E56-A7A2-EC16581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5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9066-E36B-4336-9BFA-493F4E568CA1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F8FC-CE5A-4E56-A7A2-EC16581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9066-E36B-4336-9BFA-493F4E568CA1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F8FC-CE5A-4E56-A7A2-EC16581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9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9066-E36B-4336-9BFA-493F4E568CA1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F8FC-CE5A-4E56-A7A2-EC16581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4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9066-E36B-4336-9BFA-493F4E568CA1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5F8FC-CE5A-4E56-A7A2-EC16581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4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05600" y="1181100"/>
            <a:ext cx="2209800" cy="2362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Posts Table</a:t>
            </a:r>
          </a:p>
          <a:p>
            <a:pPr algn="ctr"/>
            <a:r>
              <a:rPr lang="en-US" sz="1400" dirty="0" smtClean="0"/>
              <a:t>id</a:t>
            </a:r>
          </a:p>
          <a:p>
            <a:pPr algn="ctr"/>
            <a:r>
              <a:rPr lang="en-US" sz="1400" dirty="0" smtClean="0"/>
              <a:t>Title</a:t>
            </a:r>
          </a:p>
          <a:p>
            <a:pPr algn="ctr"/>
            <a:r>
              <a:rPr lang="en-US" sz="1400" dirty="0" smtClean="0"/>
              <a:t>Description</a:t>
            </a:r>
          </a:p>
          <a:p>
            <a:pPr algn="ctr"/>
            <a:r>
              <a:rPr lang="en-US" sz="1400" dirty="0" smtClean="0"/>
              <a:t>Slug</a:t>
            </a:r>
          </a:p>
          <a:p>
            <a:pPr algn="ctr"/>
            <a:r>
              <a:rPr lang="en-US" sz="1400" dirty="0" smtClean="0"/>
              <a:t>categories</a:t>
            </a:r>
          </a:p>
          <a:p>
            <a:pPr algn="ctr"/>
            <a:r>
              <a:rPr lang="en-US" sz="1400" dirty="0" smtClean="0"/>
              <a:t>Featured images</a:t>
            </a:r>
          </a:p>
          <a:p>
            <a:pPr algn="ctr"/>
            <a:r>
              <a:rPr lang="en-US" sz="1400" dirty="0" smtClean="0"/>
              <a:t>author</a:t>
            </a:r>
          </a:p>
          <a:p>
            <a:pPr algn="ctr"/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114800" y="152400"/>
            <a:ext cx="1981200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Reaction Table</a:t>
            </a:r>
          </a:p>
          <a:p>
            <a:pPr algn="ctr"/>
            <a:r>
              <a:rPr lang="en-US" sz="1400" dirty="0" smtClean="0"/>
              <a:t>Id</a:t>
            </a:r>
          </a:p>
          <a:p>
            <a:pPr algn="ctr"/>
            <a:r>
              <a:rPr lang="en-US" sz="1400" dirty="0" err="1" smtClean="0"/>
              <a:t>Post_id</a:t>
            </a:r>
            <a:endParaRPr lang="en-US" sz="1400" dirty="0" smtClean="0"/>
          </a:p>
          <a:p>
            <a:pPr algn="ctr"/>
            <a:r>
              <a:rPr lang="en-US" sz="1400" dirty="0" err="1" smtClean="0"/>
              <a:t>Comment_id</a:t>
            </a:r>
            <a:endParaRPr lang="en-US" sz="1400" dirty="0" smtClean="0"/>
          </a:p>
          <a:p>
            <a:pPr algn="ctr"/>
            <a:r>
              <a:rPr lang="en-US" sz="1400" dirty="0" err="1" smtClean="0"/>
              <a:t>Is_like</a:t>
            </a:r>
            <a:endParaRPr lang="en-US" sz="1400" dirty="0" smtClean="0"/>
          </a:p>
          <a:p>
            <a:pPr algn="ctr"/>
            <a:r>
              <a:rPr lang="en-US" sz="1400" dirty="0" err="1" smtClean="0"/>
              <a:t>Is_love</a:t>
            </a:r>
            <a:endParaRPr lang="en-US" sz="1400" dirty="0" smtClean="0"/>
          </a:p>
          <a:p>
            <a:pPr algn="ctr"/>
            <a:r>
              <a:rPr lang="en-US" sz="1400" dirty="0" err="1" smtClean="0"/>
              <a:t>Is_unlike</a:t>
            </a:r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267200" y="3276600"/>
            <a:ext cx="2133600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Post_comment</a:t>
            </a:r>
            <a:r>
              <a:rPr lang="en-US" sz="2400" dirty="0" smtClean="0"/>
              <a:t> Table</a:t>
            </a:r>
          </a:p>
          <a:p>
            <a:pPr algn="ctr"/>
            <a:r>
              <a:rPr lang="en-US" sz="1400" dirty="0" smtClean="0"/>
              <a:t>Id</a:t>
            </a:r>
          </a:p>
          <a:p>
            <a:pPr algn="ctr"/>
            <a:r>
              <a:rPr lang="en-US" sz="1400" dirty="0" err="1" smtClean="0"/>
              <a:t>Post_id</a:t>
            </a:r>
            <a:endParaRPr lang="en-US" sz="1400" dirty="0" smtClean="0"/>
          </a:p>
          <a:p>
            <a:pPr algn="ctr"/>
            <a:r>
              <a:rPr lang="en-US" sz="1400" dirty="0" err="1" smtClean="0"/>
              <a:t>Comment_id</a:t>
            </a:r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705600" y="4267200"/>
            <a:ext cx="22098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Comment Table</a:t>
            </a:r>
          </a:p>
          <a:p>
            <a:pPr algn="ctr"/>
            <a:r>
              <a:rPr lang="en-US" sz="1400" dirty="0" smtClean="0"/>
              <a:t>Id</a:t>
            </a:r>
          </a:p>
          <a:p>
            <a:pPr algn="ctr"/>
            <a:r>
              <a:rPr lang="en-US" sz="1400" dirty="0" err="1" smtClean="0"/>
              <a:t>Comment_body</a:t>
            </a:r>
            <a:endParaRPr lang="en-US" sz="1400" dirty="0" smtClean="0"/>
          </a:p>
          <a:p>
            <a:pPr algn="ctr"/>
            <a:r>
              <a:rPr lang="en-US" sz="1400" dirty="0" smtClean="0"/>
              <a:t>Author</a:t>
            </a:r>
          </a:p>
          <a:p>
            <a:pPr algn="ctr"/>
            <a:r>
              <a:rPr lang="en-US" sz="1400" dirty="0" smtClean="0"/>
              <a:t>email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96000" y="15240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19800" y="2819400"/>
            <a:ext cx="6858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91201" y="5410200"/>
            <a:ext cx="914399" cy="4381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1000" y="228600"/>
            <a:ext cx="2133600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Users Table</a:t>
            </a:r>
          </a:p>
          <a:p>
            <a:pPr algn="ctr"/>
            <a:r>
              <a:rPr lang="en-US" sz="1400" dirty="0" smtClean="0"/>
              <a:t>Id</a:t>
            </a:r>
          </a:p>
          <a:p>
            <a:pPr algn="ctr"/>
            <a:r>
              <a:rPr lang="en-US" sz="1400" dirty="0" smtClean="0"/>
              <a:t>name</a:t>
            </a:r>
          </a:p>
          <a:p>
            <a:pPr algn="ctr"/>
            <a:r>
              <a:rPr lang="en-US" sz="1400" dirty="0" smtClean="0"/>
              <a:t>Email</a:t>
            </a:r>
          </a:p>
          <a:p>
            <a:pPr algn="ctr"/>
            <a:r>
              <a:rPr lang="en-US" sz="1400" dirty="0" smtClean="0"/>
              <a:t>Password</a:t>
            </a:r>
          </a:p>
          <a:p>
            <a:pPr algn="ctr"/>
            <a:r>
              <a:rPr lang="en-US" sz="1400" dirty="0" err="1" smtClean="0"/>
              <a:t>Verfied_at</a:t>
            </a:r>
            <a:endParaRPr lang="en-US" sz="1400" dirty="0" smtClean="0"/>
          </a:p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is_author</a:t>
            </a:r>
            <a:endParaRPr lang="en-US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dirty="0" err="1" smtClean="0"/>
              <a:t>Created_at</a:t>
            </a:r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14600" y="2334491"/>
            <a:ext cx="4177145" cy="2182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884218" y="2819400"/>
            <a:ext cx="2209800" cy="2362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Media Table</a:t>
            </a:r>
          </a:p>
          <a:p>
            <a:pPr algn="ctr"/>
            <a:r>
              <a:rPr lang="en-US" sz="1400" dirty="0" smtClean="0"/>
              <a:t>id</a:t>
            </a:r>
          </a:p>
          <a:p>
            <a:pPr algn="ctr"/>
            <a:r>
              <a:rPr lang="en-US" sz="1400" dirty="0" smtClean="0"/>
              <a:t>name</a:t>
            </a:r>
          </a:p>
          <a:p>
            <a:pPr algn="ctr"/>
            <a:r>
              <a:rPr lang="en-US" sz="1400" dirty="0" smtClean="0"/>
              <a:t>Description</a:t>
            </a:r>
          </a:p>
          <a:p>
            <a:pPr algn="ctr"/>
            <a:r>
              <a:rPr lang="en-US" sz="1400" dirty="0" smtClean="0"/>
              <a:t>Type</a:t>
            </a:r>
          </a:p>
          <a:p>
            <a:pPr algn="ctr"/>
            <a:r>
              <a:rPr lang="en-US" sz="1400" dirty="0" smtClean="0"/>
              <a:t>Slug</a:t>
            </a:r>
          </a:p>
          <a:p>
            <a:pPr algn="ctr"/>
            <a:r>
              <a:rPr lang="en-US" sz="1400" dirty="0" smtClean="0"/>
              <a:t>categories</a:t>
            </a:r>
          </a:p>
          <a:p>
            <a:pPr algn="ctr"/>
            <a:r>
              <a:rPr lang="en-US" sz="1400" dirty="0" smtClean="0"/>
              <a:t>Featured images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2514600" y="2334491"/>
            <a:ext cx="474518" cy="484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2400" y="5629275"/>
            <a:ext cx="529883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SCHEMA FOR BLOG</a:t>
            </a:r>
            <a:endParaRPr lang="en-US" sz="3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55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51</Words>
  <Application>Microsoft Office PowerPoint</Application>
  <PresentationFormat>On-screen Show (4:3)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</dc:creator>
  <cp:lastModifiedBy>Joseph</cp:lastModifiedBy>
  <cp:revision>3</cp:revision>
  <dcterms:created xsi:type="dcterms:W3CDTF">2020-08-28T17:01:29Z</dcterms:created>
  <dcterms:modified xsi:type="dcterms:W3CDTF">2020-08-28T17:24:44Z</dcterms:modified>
</cp:coreProperties>
</file>