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3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3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7B44-6FAD-4452-8E88-3158E834920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3F69-F204-4060-8BE1-EBBBC51BF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crj.1346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1018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and Annotations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18227"/>
            <a:ext cx="6858000" cy="7602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Glass, D. S.,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Grossfeld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Renna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 A.,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Agarwala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Spiegler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J., &amp; Reiss, A. B. (2022). Idiopathic pulmonary fibrosis: Current and future treatment.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Clinical Respiratory Journal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84–96.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https://doi.org/10.1111/crj.13466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Maher, T. M.,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Bendstrup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L., Langley, J., Smith, G., Khalid, J. M., Patel, H., &amp;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Kreuter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 (2021). Global incidence and prevalence of idiopathic pulmonary fibrosis.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Respiratory Research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197. https://doi.org/10.1186/s12931-021-01791-z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Nowak, S.,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Creuzberg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M., Pizarro, C., Isaak, A., Pieper, C. C.,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Luetkens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A.,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Skowasch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Sprinkart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M., &amp;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Kütting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(2025). Comparing multi-texture fibrosis analysis versus binary opacity-based abnormality detection for quantitative assessment of idiopathic pulmonary fibrosis.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Scientific Reports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1479. https://doi.org/10.1038/s41598-025-85135-7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L., Lee, J. S., Zhang, Z., &amp;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Boente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 D. (2024). Effect of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Antifibrotic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on Mortality in Patients with Idiopathic Pulmonary Fibrosis.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Annals of the American Thoracic Society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(10), 1407–1415. https://doi.org/10.1513/AnnalsATS.202312-1054OC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Zheng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Q., Cox, I. A., Campbell, J. A., Xia, Q.,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Otahal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P., De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Graaff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B., Corte, T. J.,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Teoh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K. Y., Walters, E. H., &amp; Palmer, A. J. (2022). Mortality and survival in idiopathic pulmonary fibrosis: A systematic review and meta-analysis.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ERJ Open Research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00591–02021. https://doi.org/10.1183/23120541.00591-2021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8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1018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and Annotations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18227"/>
            <a:ext cx="6858000" cy="731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where we get an insight of the prevalence of the fibrosis lung disease and the incidences of its </a:t>
            </a:r>
            <a:r>
              <a:rPr lang="en-US" sz="1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occurance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across the globe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article performs a study on the effect of pulmonary fibrosis on mortality a across the population and focuses on the ages of the involved individuals over the years.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this article we are able to see different textures of fibrosis and how they prevail with binary opacity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article performs a study using several statistical methods to determine the effect on </a:t>
            </a:r>
            <a:r>
              <a:rPr lang="en-US" sz="1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motarlity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rate on patients that were initiated on early </a:t>
            </a:r>
            <a:r>
              <a:rPr lang="en-US" sz="1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antifibrotic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medication. 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[1]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here we are able to get a clear picture of what fibrosis is and we are able to make a comparison between  a healthy lung and a lung affected by this disease.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92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363</Words>
  <Application>Microsoft Office PowerPoint</Application>
  <PresentationFormat>A4 Paper (210x297 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2025-05-14T00:45:07Z</dcterms:created>
  <dcterms:modified xsi:type="dcterms:W3CDTF">2025-05-14T07:15:00Z</dcterms:modified>
</cp:coreProperties>
</file>