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8" r:id="rId5"/>
    <p:sldId id="267" r:id="rId6"/>
    <p:sldId id="266" r:id="rId7"/>
    <p:sldId id="269" r:id="rId8"/>
    <p:sldId id="270" r:id="rId9"/>
    <p:sldId id="260" r:id="rId10"/>
    <p:sldId id="261" r:id="rId11"/>
    <p:sldId id="262" r:id="rId12"/>
    <p:sldId id="259" r:id="rId13"/>
    <p:sldId id="256" r:id="rId14"/>
    <p:sldId id="257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03D9-D7D7-4DB4-9139-F6C723A7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3DFACE-4B11-4DAD-9E66-B0FA4A5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18CBA-D567-480A-A60B-587682A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72B6E-CA42-4900-84F9-88E40459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DC267-8B11-4B6E-B4AD-535CEC5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DC35B-3ED4-4B6B-993E-0D21CE9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E617D-748E-47CA-A78D-3D9BC654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059CB-C3E2-44CD-A4C7-E663B4E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5B62A-74ED-45E5-ACEB-37CCC0DB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7CD1F-A8EE-431B-8307-50E68B7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5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6C0935-D8F7-4323-A9B7-2882EA07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C9FBD-3DE9-40CC-B56D-CCC27453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DFA9B-F3C1-4C61-BA48-2F05038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2A1CF-30DF-4375-8987-7E30D6A5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1F8D63-53BD-4A93-BC9A-DC798644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AC81-45B8-4005-A168-20FAE2B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EC94-71B5-40E9-9D73-50EE9063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E6CF0-8FBE-43DF-8760-138ECFB9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6A22B-0EC0-468A-82FC-27F5689D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AB4D-11FE-4EEE-BB29-50AF021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096A-7CB2-45E8-B54D-1BC63B6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69F76-F230-4A64-9F91-75CFCDD9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C88B7-D6A6-4187-A48E-7C15A2CB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F8E62-0E79-422E-8511-95A5F68E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CFA9C-37CE-4CB9-8E82-3D191DE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9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1EAC4-5E75-46AA-B703-E98AA441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7C3A1-3C85-4F52-A955-1C59DF10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8D5363-265D-4059-A5E0-9E161AB80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DD668E-85AB-47B7-B26A-345A669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52DA57-6D47-4B95-A04F-A87451C9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FE408-3D61-45D0-A159-2F116112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A33C5-75AA-4BC5-A1DB-39824D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BB5D8-7FD9-4648-9E6A-0244609D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64023-7F9A-430B-9AA0-FBD45E2D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F00A1D-951E-4098-8C68-9C768094C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4FC587-B12C-40F1-ACC4-1AA834D4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D2728F-DE68-4FAA-A9C6-1FDC763A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DB8D8F-85B2-4236-BB96-594293A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59E947-C3FB-4EA0-9413-E7F62553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9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365E7-C5AE-49F2-8E44-7D214912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ED926-D34D-4EF4-B637-BEDEDDE9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1338E-32DE-4330-867B-3D03ADF0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2BC9E-C987-4DD8-A42E-CD5A347B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8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F661DB-C881-47C3-8677-AE581054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25DC53-12EE-4C8F-A0BD-853A37E3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2DE014-4BBE-4CAC-8506-3FB435AF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0A495-9CC2-4E12-A13C-0036456E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4A9F6-AE21-4B65-86F1-700A83BB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78867-ABE5-4AB1-B5CA-C71C9FB08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9113E-0A1B-450C-8B2C-2C28F774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EB561-EAF8-4ABC-94BD-B6FDF25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BD5793-718A-4F6D-83A2-21247A75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3A8AE-B774-4666-9F59-C0CB5C8C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C041CF-1667-4181-9409-51AE5F7DE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93BF5-3354-414E-9685-7A1E9FD8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556B1-E357-4263-94CB-FA369A87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72AE7-75C2-4621-B485-826DE97C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08BAB-BA80-48AA-86E8-59154AB9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9734E4-8942-48EA-A937-D8895937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7A2D5-149E-4FD7-B291-7C9E722B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8D531-3DD0-4DA7-9253-144C4C6F3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AAD4-756D-4BED-AA12-F468EC35A9B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86AE0-B7F0-401B-9718-25433D06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7E63-EE19-4140-9EC4-69AF0096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A6CB-24BF-4003-A871-E905D6001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FE4F4-4C2A-4E8A-90DC-9FE61AD3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</p:spTree>
    <p:extLst>
      <p:ext uri="{BB962C8B-B14F-4D97-AF65-F5344CB8AC3E}">
        <p14:creationId xmlns:p14="http://schemas.microsoft.com/office/powerpoint/2010/main" val="36393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517CB18-DE2A-4D56-87E4-C9D5384E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2190750"/>
            <a:ext cx="5172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150B3DF-CC4B-4510-B0A6-5A95A9C7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005012"/>
            <a:ext cx="4943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5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9BF5-2552-4F41-AD30-A5F69BA0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99825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712206D-9641-4595-8A4C-7711C3E9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81025"/>
            <a:ext cx="73152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A981C1-3AE9-4068-B40C-4A91695B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581025"/>
            <a:ext cx="73533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AA00E2-EA83-4FAC-B756-88522AB4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614362"/>
            <a:ext cx="7248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3E8626-26FB-4567-AC46-75171600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36" y="0"/>
            <a:ext cx="9042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1038104-C3FB-49BB-A5FC-AACBA263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39" y="0"/>
            <a:ext cx="9051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77F780D-7613-4950-8FE9-BA306E6D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96" y="0"/>
            <a:ext cx="9200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BA828B-18BA-4697-B69B-E1446A7F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0"/>
            <a:ext cx="9099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5AB27CC-0904-45FE-87D7-70F27C27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61" y="0"/>
            <a:ext cx="901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DF71B0-66AD-4BF6-B265-BFA120A0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98" y="0"/>
            <a:ext cx="10034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E0F481D-006B-4071-86E5-9C0A1891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92" y="0"/>
            <a:ext cx="995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01DE2-D8BF-4F1A-B0C8-1CB2A37F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Dialoge</a:t>
            </a:r>
          </a:p>
        </p:txBody>
      </p:sp>
    </p:spTree>
    <p:extLst>
      <p:ext uri="{BB962C8B-B14F-4D97-AF65-F5344CB8AC3E}">
        <p14:creationId xmlns:p14="http://schemas.microsoft.com/office/powerpoint/2010/main" val="33758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Hauptprogramm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Dialoge</vt:lpstr>
      <vt:lpstr>PowerPoint-Präsentation</vt:lpstr>
      <vt:lpstr>PowerPoint-Präsentation</vt:lpstr>
      <vt:lpstr>Settings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Rolinger, Sascha Bernhard</dc:creator>
  <cp:lastModifiedBy>Rolinger, Sascha Bernhard</cp:lastModifiedBy>
  <cp:revision>3</cp:revision>
  <dcterms:created xsi:type="dcterms:W3CDTF">2021-05-20T00:24:38Z</dcterms:created>
  <dcterms:modified xsi:type="dcterms:W3CDTF">2021-05-20T00:44:42Z</dcterms:modified>
</cp:coreProperties>
</file>