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63" r:id="rId6"/>
    <p:sldId id="264" r:id="rId7"/>
    <p:sldId id="265" r:id="rId8"/>
    <p:sldId id="268" r:id="rId9"/>
    <p:sldId id="267" r:id="rId10"/>
    <p:sldId id="266" r:id="rId11"/>
    <p:sldId id="269" r:id="rId12"/>
    <p:sldId id="274" r:id="rId13"/>
    <p:sldId id="270" r:id="rId14"/>
    <p:sldId id="260" r:id="rId15"/>
    <p:sldId id="261" r:id="rId16"/>
    <p:sldId id="272" r:id="rId17"/>
    <p:sldId id="271" r:id="rId18"/>
    <p:sldId id="262" r:id="rId19"/>
    <p:sldId id="259" r:id="rId20"/>
    <p:sldId id="256" r:id="rId21"/>
    <p:sldId id="257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03D9-D7D7-4DB4-9139-F6C723A7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3DFACE-4B11-4DAD-9E66-B0FA4A5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18CBA-D567-480A-A60B-587682A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72B6E-CA42-4900-84F9-88E40459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DC267-8B11-4B6E-B4AD-535CEC5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DC35B-3ED4-4B6B-993E-0D21CE9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E617D-748E-47CA-A78D-3D9BC654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059CB-C3E2-44CD-A4C7-E663B4E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5B62A-74ED-45E5-ACEB-37CCC0DB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7CD1F-A8EE-431B-8307-50E68B7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5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6C0935-D8F7-4323-A9B7-2882EA07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C9FBD-3DE9-40CC-B56D-CCC27453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DFA9B-F3C1-4C61-BA48-2F05038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2A1CF-30DF-4375-8987-7E30D6A5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1F8D63-53BD-4A93-BC9A-DC798644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AC81-45B8-4005-A168-20FAE2B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EC94-71B5-40E9-9D73-50EE9063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E6CF0-8FBE-43DF-8760-138ECFB9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6A22B-0EC0-468A-82FC-27F5689D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AB4D-11FE-4EEE-BB29-50AF021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096A-7CB2-45E8-B54D-1BC63B6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69F76-F230-4A64-9F91-75CFCDD9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C88B7-D6A6-4187-A48E-7C15A2CB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F8E62-0E79-422E-8511-95A5F68E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CFA9C-37CE-4CB9-8E82-3D191DE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9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1EAC4-5E75-46AA-B703-E98AA441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7C3A1-3C85-4F52-A955-1C59DF10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8D5363-265D-4059-A5E0-9E161AB80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DD668E-85AB-47B7-B26A-345A669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52DA57-6D47-4B95-A04F-A87451C9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FE408-3D61-45D0-A159-2F116112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A33C5-75AA-4BC5-A1DB-39824D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BB5D8-7FD9-4648-9E6A-0244609D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64023-7F9A-430B-9AA0-FBD45E2D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F00A1D-951E-4098-8C68-9C768094C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4FC587-B12C-40F1-ACC4-1AA834D4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D2728F-DE68-4FAA-A9C6-1FDC763A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DB8D8F-85B2-4236-BB96-594293A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59E947-C3FB-4EA0-9413-E7F62553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9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365E7-C5AE-49F2-8E44-7D214912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ED926-D34D-4EF4-B637-BEDEDDE9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1338E-32DE-4330-867B-3D03ADF0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2BC9E-C987-4DD8-A42E-CD5A347B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8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F661DB-C881-47C3-8677-AE581054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25DC53-12EE-4C8F-A0BD-853A37E3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2DE014-4BBE-4CAC-8506-3FB435AF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0A495-9CC2-4E12-A13C-0036456E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4A9F6-AE21-4B65-86F1-700A83BB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78867-ABE5-4AB1-B5CA-C71C9FB08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9113E-0A1B-450C-8B2C-2C28F774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EB561-EAF8-4ABC-94BD-B6FDF25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BD5793-718A-4F6D-83A2-21247A75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3A8AE-B774-4666-9F59-C0CB5C8C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C041CF-1667-4181-9409-51AE5F7DE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93BF5-3354-414E-9685-7A1E9FD8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556B1-E357-4263-94CB-FA369A87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72AE7-75C2-4621-B485-826DE97C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08BAB-BA80-48AA-86E8-59154AB9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9734E4-8942-48EA-A937-D8895937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7A2D5-149E-4FD7-B291-7C9E722B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8D531-3DD0-4DA7-9253-144C4C6F3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AAD4-756D-4BED-AA12-F468EC35A9B8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86AE0-B7F0-401B-9718-25433D06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7E63-EE19-4140-9EC4-69AF0096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BA01-CF96-49B3-96BB-85749DE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Daria bitte basteln</a:t>
            </a:r>
          </a:p>
        </p:txBody>
      </p:sp>
    </p:spTree>
    <p:extLst>
      <p:ext uri="{BB962C8B-B14F-4D97-AF65-F5344CB8AC3E}">
        <p14:creationId xmlns:p14="http://schemas.microsoft.com/office/powerpoint/2010/main" val="10958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E74B3D-B780-4765-95F1-1F3D90FE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34" y="0"/>
            <a:ext cx="8475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B9C6AF-383E-408A-A8B8-3CA7F912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97" y="0"/>
            <a:ext cx="8494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69FE0C-6893-4158-97A8-3CB2149A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16" y="0"/>
            <a:ext cx="842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A7E9F8-087C-4630-9C0A-C5934720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82" y="0"/>
            <a:ext cx="8416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01DE2-D8BF-4F1A-B0C8-1CB2A37F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Dialoge</a:t>
            </a:r>
          </a:p>
        </p:txBody>
      </p:sp>
    </p:spTree>
    <p:extLst>
      <p:ext uri="{BB962C8B-B14F-4D97-AF65-F5344CB8AC3E}">
        <p14:creationId xmlns:p14="http://schemas.microsoft.com/office/powerpoint/2010/main" val="337582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53E151-C1BF-4738-974B-89157817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281237"/>
            <a:ext cx="5057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A9EBFA-6158-4AD7-A39A-4C436DEC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209800"/>
            <a:ext cx="5200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B5D845-8DCC-4951-AA46-D087FD18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171700"/>
            <a:ext cx="5133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7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22F38D5-8DDA-4725-B4AA-3FB9D91FF1EA}"/>
              </a:ext>
            </a:extLst>
          </p:cNvPr>
          <p:cNvSpPr txBox="1"/>
          <p:nvPr/>
        </p:nvSpPr>
        <p:spPr>
          <a:xfrm>
            <a:off x="1455576" y="1194318"/>
            <a:ext cx="796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tauchen die Optionen aus den Profilen in der Plugin Einstellung auf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9D46DD-52A6-40E0-8086-FC518659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066925"/>
            <a:ext cx="4857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5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9BF5-2552-4F41-AD30-A5F69BA0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9982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EB472FEC-14D1-4A5E-8994-34772F39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42" y="0"/>
            <a:ext cx="8498315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43AFC2-2EA1-4A6B-AD0D-BF20171A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955" y="2597326"/>
            <a:ext cx="5057775" cy="2295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C2BDF6-9B66-42D6-92B2-1F1A76B04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98" y="2525888"/>
            <a:ext cx="5200650" cy="2438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BA2B93D-3A6D-40A6-8CB2-B0338FFABBAE}"/>
              </a:ext>
            </a:extLst>
          </p:cNvPr>
          <p:cNvCxnSpPr>
            <a:cxnSpLocks/>
          </p:cNvCxnSpPr>
          <p:nvPr/>
        </p:nvCxnSpPr>
        <p:spPr>
          <a:xfrm flipH="1" flipV="1">
            <a:off x="158620" y="2827176"/>
            <a:ext cx="5339069" cy="352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40FBF1F-56A6-43AB-B9DE-281BF38059D4}"/>
              </a:ext>
            </a:extLst>
          </p:cNvPr>
          <p:cNvCxnSpPr>
            <a:cxnSpLocks/>
          </p:cNvCxnSpPr>
          <p:nvPr/>
        </p:nvCxnSpPr>
        <p:spPr>
          <a:xfrm flipV="1">
            <a:off x="6223518" y="2752531"/>
            <a:ext cx="1511560" cy="35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86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42AEE5F-16E2-4F38-B9F8-94217EB79DEC}"/>
              </a:ext>
            </a:extLst>
          </p:cNvPr>
          <p:cNvSpPr txBox="1"/>
          <p:nvPr/>
        </p:nvSpPr>
        <p:spPr>
          <a:xfrm>
            <a:off x="93306" y="1632857"/>
            <a:ext cx="70246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Add </a:t>
            </a:r>
            <a:r>
              <a:rPr lang="de-DE" dirty="0" err="1"/>
              <a:t>knopf</a:t>
            </a:r>
            <a:r>
              <a:rPr lang="de-DE" dirty="0"/>
              <a:t> nach unten,</a:t>
            </a:r>
          </a:p>
          <a:p>
            <a:r>
              <a:rPr lang="de-DE" dirty="0"/>
              <a:t>Anstatt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Model</a:t>
            </a:r>
          </a:p>
          <a:p>
            <a:r>
              <a:rPr lang="de-DE" dirty="0"/>
              <a:t>Name für welches Dateisatz es vortrainiert wurde (</a:t>
            </a:r>
            <a:r>
              <a:rPr lang="de-DE" dirty="0" err="1"/>
              <a:t>imagenet</a:t>
            </a:r>
            <a:r>
              <a:rPr lang="de-DE" dirty="0"/>
              <a:t>)</a:t>
            </a:r>
          </a:p>
          <a:p>
            <a:r>
              <a:rPr lang="de-DE" dirty="0"/>
              <a:t>Checkpoint </a:t>
            </a:r>
            <a:r>
              <a:rPr lang="de-DE" dirty="0" err="1"/>
              <a:t>file</a:t>
            </a:r>
            <a:r>
              <a:rPr lang="de-DE" dirty="0"/>
              <a:t> ist </a:t>
            </a:r>
            <a:r>
              <a:rPr lang="de-DE" dirty="0" err="1"/>
              <a:t>pth</a:t>
            </a:r>
            <a:r>
              <a:rPr lang="de-DE" dirty="0"/>
              <a:t> Datei mit Gewichten</a:t>
            </a:r>
          </a:p>
          <a:p>
            <a:r>
              <a:rPr lang="de-DE" dirty="0"/>
              <a:t>Trennen vortrainierte Datensätze und aktuelle Modelle</a:t>
            </a:r>
          </a:p>
          <a:p>
            <a:r>
              <a:rPr lang="de-DE" dirty="0"/>
              <a:t>Plugins müssen sich auf Projektstruktur anpassen</a:t>
            </a:r>
          </a:p>
          <a:p>
            <a:r>
              <a:rPr lang="de-DE" dirty="0"/>
              <a:t>Profile Management für eigene Anpassungen</a:t>
            </a:r>
          </a:p>
          <a:p>
            <a:r>
              <a:rPr lang="de-DE" dirty="0"/>
              <a:t>„Vortrainierte Modelle Management“ um die Basis Modelle zu Verwalten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1DFF3CF-0811-49EA-B6C7-78143B49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65" y="5205421"/>
            <a:ext cx="569469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(type='SGD',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=0.01,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momentum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=0.9,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weight_decay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=0.0001)</a:t>
            </a:r>
            <a:r>
              <a:rPr kumimoji="0" lang="de-DE" altLang="de-DE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66091DF-1290-4730-92C0-14B80D97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13" y="50516"/>
            <a:ext cx="7334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A981C1-3AE9-4068-B40C-4A91695B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581025"/>
            <a:ext cx="73533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AA00E2-EA83-4FAC-B756-88522AB4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614362"/>
            <a:ext cx="7248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61572A6-3E26-4C62-A4AC-03E33FE5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02" y="0"/>
            <a:ext cx="8475995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C94689-CFF3-4733-8FA8-9C8E382C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02" y="2634544"/>
            <a:ext cx="5133975" cy="2514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84EB86-3DF1-4327-A110-DC885B66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6252" y="2789414"/>
            <a:ext cx="4857750" cy="272415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D22B8C-7F19-411E-A8EB-9A4F6F8FD94F}"/>
              </a:ext>
            </a:extLst>
          </p:cNvPr>
          <p:cNvCxnSpPr>
            <a:cxnSpLocks/>
          </p:cNvCxnSpPr>
          <p:nvPr/>
        </p:nvCxnSpPr>
        <p:spPr>
          <a:xfrm flipH="1" flipV="1">
            <a:off x="373224" y="2976465"/>
            <a:ext cx="4853532" cy="328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73F45AD-CE19-4317-94D4-AC703A2AD122}"/>
              </a:ext>
            </a:extLst>
          </p:cNvPr>
          <p:cNvCxnSpPr>
            <a:cxnSpLocks/>
          </p:cNvCxnSpPr>
          <p:nvPr/>
        </p:nvCxnSpPr>
        <p:spPr>
          <a:xfrm flipV="1">
            <a:off x="6095999" y="2873829"/>
            <a:ext cx="2310883" cy="339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D0EEBCD-AA18-4B97-92E0-332F8C84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42" y="0"/>
            <a:ext cx="8498315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950B405-925B-46B9-9FAA-5024884C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52" y="-772652"/>
            <a:ext cx="7334043" cy="685800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D47A864-FACC-4382-A4A0-40F35C689F44}"/>
              </a:ext>
            </a:extLst>
          </p:cNvPr>
          <p:cNvCxnSpPr>
            <a:cxnSpLocks/>
          </p:cNvCxnSpPr>
          <p:nvPr/>
        </p:nvCxnSpPr>
        <p:spPr>
          <a:xfrm flipH="1" flipV="1">
            <a:off x="1931437" y="-569167"/>
            <a:ext cx="7867320" cy="10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2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FE4F4-4C2A-4E8A-90DC-9FE61AD3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</p:spTree>
    <p:extLst>
      <p:ext uri="{BB962C8B-B14F-4D97-AF65-F5344CB8AC3E}">
        <p14:creationId xmlns:p14="http://schemas.microsoft.com/office/powerpoint/2010/main" val="363930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6F5DCE-FE0C-4993-9388-DA096039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42" y="0"/>
            <a:ext cx="849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95F967D-E9F6-4AAE-B057-E4AACA83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55" y="0"/>
            <a:ext cx="8461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8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0C78D9-885E-46E6-8C75-E0E2D042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20" y="0"/>
            <a:ext cx="8443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800DE0F-36C8-4795-8196-797A47FB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3" y="0"/>
            <a:ext cx="8390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</vt:lpstr>
      <vt:lpstr>Daria bitte basteln</vt:lpstr>
      <vt:lpstr>PowerPoint-Präsentation</vt:lpstr>
      <vt:lpstr>PowerPoint-Präsentation</vt:lpstr>
      <vt:lpstr>PowerPoint-Präsentation</vt:lpstr>
      <vt:lpstr>Hauptprogramm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Dialoge</vt:lpstr>
      <vt:lpstr>PowerPoint-Präsentation</vt:lpstr>
      <vt:lpstr>PowerPoint-Präsentation</vt:lpstr>
      <vt:lpstr>PowerPoint-Präsentation</vt:lpstr>
      <vt:lpstr>PowerPoint-Präsentation</vt:lpstr>
      <vt:lpstr>Settings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Rolinger, Sascha Bernhard</dc:creator>
  <cp:lastModifiedBy>Rolinger, Sascha Bernhard</cp:lastModifiedBy>
  <cp:revision>16</cp:revision>
  <dcterms:created xsi:type="dcterms:W3CDTF">2021-05-20T00:24:38Z</dcterms:created>
  <dcterms:modified xsi:type="dcterms:W3CDTF">2021-05-20T22:23:34Z</dcterms:modified>
</cp:coreProperties>
</file>