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C4C2-4BFF-4999-A234-B478087A7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6D704-A24B-4D8A-9192-3A9FEC8DD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694E-433D-4465-8380-A9DE13D0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D453-8771-4559-9675-279C55C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51FD-765F-4F2E-A01A-B969EDD5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379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6C0A-4377-4E7E-9A4B-D2890367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A2C58-061F-4EC0-95D4-1D70A97D3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C5DF-5B14-4614-B139-3C55193E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0BB5-C74D-479E-8522-B00B1E68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BF4F1-57CF-40D9-AB94-59AA67F5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671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AA28A-A5D4-41EC-8F3F-1F2F96DD1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84CC4-F9ED-4B53-8860-98EB0990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22F9-D07B-40FD-9F00-92454B48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8B93-4724-4D0B-90B0-046D7D9F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D290-84F7-40DD-BB78-FE5F1DF1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74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BFB5-6E72-4D9D-A826-9D8C27C0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6C30-38DD-4BFF-AA04-A2CD83AD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C12D-99A5-421D-98D4-30C27AC5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AD7C-B9B2-4154-B1B5-748DDDD1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ADDB-5C8C-4257-B40F-60597814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6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76D-B667-4938-8B4E-94589F0B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EBEC3-FFAA-4D5C-9051-CC3969FF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9217-12B7-4918-B2C6-1F1FC964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2E9C-B530-4CC4-B01C-308E0910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62DD-4ABB-48AC-930E-F5202AD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42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E044-C8F8-46C6-812D-75447161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581A-AE82-4641-A119-6772C56F8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76791-8CD9-402D-9340-9A6352FDF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3DEF-0524-4FA6-A61F-9B60458A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FA93C-BB24-4B0C-8389-2ABC691D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0081F-4395-4AAB-8785-ABB9E201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72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372D-9F24-418C-A543-48487018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51D93-DFAC-4321-ABAB-909B9C2F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A0AD-D466-42D7-9460-9962FE0CF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3AF86-8947-4B5D-8AED-875C9C461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1A139-B75A-4A6B-9E8B-7AD8BCAEA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BDE9E-43DE-4E93-8FDF-59AA65B0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1DB48-6B4D-4F96-83B7-B39AA4A3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328EE-39BD-408E-ADAD-0B4A6ADA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101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BF1E-0EDA-4A1B-A929-6542BB5D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7EF96-07C8-4460-9C5D-76B15A0A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C5C8F-950E-4987-A6E1-BA957C6B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CB689-7AC0-4C65-8FE0-30F4D15D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656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B5132-CB7B-4F08-BDCE-2CC8CEFE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E92EF-195B-4EFD-84EF-89CA9096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140B-83AE-4DAE-8321-48C80C61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370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F103-928E-4B56-AC1B-87C6D8C9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B6D0-1721-4733-BEC4-FC9CEAD4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B595B-7DC2-422C-9D70-2AA6B362F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DD6B-460A-471F-A2D1-48DA2CDF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20B1-554C-40B7-A835-A08A818A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6AC3-328D-4CF8-9FE4-E024F9B0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636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702F-71CE-4D01-92CF-C32CD890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C89F6-6346-4380-A181-7E3B71CAB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8139C-EE12-4AE9-B42B-EE950FB52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A5DD9-7A78-4944-8D0B-09753E05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F3C5D-A39D-4197-8E5C-F51AEE36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7A2C-17D9-483C-BF75-F718C78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168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5AD8D-2B80-4591-9A3C-09B5EC32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B04E-70F8-412F-A3BD-02E229CDE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4151-A722-4368-BD2A-143B62645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E5DFE-4457-44CC-870C-13A7FC499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086D8-B65C-4A2A-9E2D-60B9CDEF1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52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D8EF-90DA-498A-B92B-F49E4CD69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Openscience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CDC6A-A3B2-4164-9EBE-2A516F632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Joep, Katrine, Nikolai </a:t>
            </a:r>
            <a:r>
              <a:rPr lang="en-GB"/>
              <a:t>and Sarah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458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Openscience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Joep van den Brink</dc:creator>
  <cp:lastModifiedBy>Katrine Wagner Lærkesen Holm</cp:lastModifiedBy>
  <cp:revision>2</cp:revision>
  <dcterms:created xsi:type="dcterms:W3CDTF">2021-09-29T12:46:36Z</dcterms:created>
  <dcterms:modified xsi:type="dcterms:W3CDTF">2021-09-29T13:31:38Z</dcterms:modified>
</cp:coreProperties>
</file>