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9" r:id="rId10"/>
    <p:sldId id="262" r:id="rId11"/>
    <p:sldId id="271" r:id="rId12"/>
    <p:sldId id="272" r:id="rId13"/>
    <p:sldId id="270" r:id="rId14"/>
    <p:sldId id="263" r:id="rId15"/>
    <p:sldId id="274" r:id="rId16"/>
    <p:sldId id="264" r:id="rId17"/>
    <p:sldId id="275" r:id="rId18"/>
    <p:sldId id="284" r:id="rId19"/>
    <p:sldId id="266" r:id="rId20"/>
    <p:sldId id="276" r:id="rId21"/>
    <p:sldId id="278" r:id="rId22"/>
    <p:sldId id="279" r:id="rId23"/>
    <p:sldId id="280" r:id="rId24"/>
    <p:sldId id="282" r:id="rId25"/>
    <p:sldId id="283" r:id="rId26"/>
    <p:sldId id="277" r:id="rId27"/>
    <p:sldId id="285" r:id="rId28"/>
    <p:sldId id="267" r:id="rId29"/>
  </p:sldIdLst>
  <p:sldSz cx="10080625" cy="5670550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9CC73-EC5C-46B3-90F4-FD68AC28C37B}" v="426" dt="2022-03-08T19:07:43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8" autoAdjust="0"/>
  </p:normalViewPr>
  <p:slideViewPr>
    <p:cSldViewPr snapToGrid="0">
      <p:cViewPr varScale="1">
        <p:scale>
          <a:sx n="98" d="100"/>
          <a:sy n="98" d="100"/>
        </p:scale>
        <p:origin x="173" y="67"/>
      </p:cViewPr>
      <p:guideLst/>
    </p:cSldViewPr>
  </p:slideViewPr>
  <p:outlineViewPr>
    <p:cViewPr>
      <p:scale>
        <a:sx n="33" d="100"/>
        <a:sy n="33" d="100"/>
      </p:scale>
      <p:origin x="0" y="-1707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p Weijers" userId="2ddd2473-24c2-4e7c-bb0d-f9dedecdc560" providerId="ADAL" clId="{CA59CC73-EC5C-46B3-90F4-FD68AC28C37B}"/>
    <pc:docChg chg="undo custSel addSld delSld modSld sldOrd">
      <pc:chgData name="Joep Weijers" userId="2ddd2473-24c2-4e7c-bb0d-f9dedecdc560" providerId="ADAL" clId="{CA59CC73-EC5C-46B3-90F4-FD68AC28C37B}" dt="2022-03-08T19:07:43.934" v="1446" actId="20577"/>
      <pc:docMkLst>
        <pc:docMk/>
      </pc:docMkLst>
      <pc:sldChg chg="modSp mod">
        <pc:chgData name="Joep Weijers" userId="2ddd2473-24c2-4e7c-bb0d-f9dedecdc560" providerId="ADAL" clId="{CA59CC73-EC5C-46B3-90F4-FD68AC28C37B}" dt="2022-03-08T16:00:35.761" v="44"/>
        <pc:sldMkLst>
          <pc:docMk/>
          <pc:sldMk cId="0" sldId="257"/>
        </pc:sldMkLst>
        <pc:spChg chg="mod">
          <ac:chgData name="Joep Weijers" userId="2ddd2473-24c2-4e7c-bb0d-f9dedecdc560" providerId="ADAL" clId="{CA59CC73-EC5C-46B3-90F4-FD68AC28C37B}" dt="2022-03-08T15:58:05.655" v="4" actId="20577"/>
          <ac:spMkLst>
            <pc:docMk/>
            <pc:sldMk cId="0" sldId="257"/>
            <ac:spMk id="129" creationId="{00000000-0000-0000-0000-000000000000}"/>
          </ac:spMkLst>
        </pc:spChg>
        <pc:spChg chg="mod">
          <ac:chgData name="Joep Weijers" userId="2ddd2473-24c2-4e7c-bb0d-f9dedecdc560" providerId="ADAL" clId="{CA59CC73-EC5C-46B3-90F4-FD68AC28C37B}" dt="2022-03-08T16:00:35.761" v="44"/>
          <ac:spMkLst>
            <pc:docMk/>
            <pc:sldMk cId="0" sldId="257"/>
            <ac:spMk id="130" creationId="{00000000-0000-0000-0000-000000000000}"/>
          </ac:spMkLst>
        </pc:spChg>
      </pc:sldChg>
      <pc:sldChg chg="mod modShow">
        <pc:chgData name="Joep Weijers" userId="2ddd2473-24c2-4e7c-bb0d-f9dedecdc560" providerId="ADAL" clId="{CA59CC73-EC5C-46B3-90F4-FD68AC28C37B}" dt="2022-03-08T16:01:20.600" v="47" actId="729"/>
        <pc:sldMkLst>
          <pc:docMk/>
          <pc:sldMk cId="0" sldId="258"/>
        </pc:sldMkLst>
      </pc:sldChg>
      <pc:sldChg chg="modSp mod modAnim">
        <pc:chgData name="Joep Weijers" userId="2ddd2473-24c2-4e7c-bb0d-f9dedecdc560" providerId="ADAL" clId="{CA59CC73-EC5C-46B3-90F4-FD68AC28C37B}" dt="2022-03-08T17:46:22.442" v="1399" actId="2711"/>
        <pc:sldMkLst>
          <pc:docMk/>
          <pc:sldMk cId="0" sldId="259"/>
        </pc:sldMkLst>
        <pc:spChg chg="mod">
          <ac:chgData name="Joep Weijers" userId="2ddd2473-24c2-4e7c-bb0d-f9dedecdc560" providerId="ADAL" clId="{CA59CC73-EC5C-46B3-90F4-FD68AC28C37B}" dt="2022-03-08T17:46:22.442" v="1399" actId="2711"/>
          <ac:spMkLst>
            <pc:docMk/>
            <pc:sldMk cId="0" sldId="259"/>
            <ac:spMk id="134" creationId="{00000000-0000-0000-0000-000000000000}"/>
          </ac:spMkLst>
        </pc:spChg>
      </pc:sldChg>
      <pc:sldChg chg="mod modShow">
        <pc:chgData name="Joep Weijers" userId="2ddd2473-24c2-4e7c-bb0d-f9dedecdc560" providerId="ADAL" clId="{CA59CC73-EC5C-46B3-90F4-FD68AC28C37B}" dt="2022-03-08T16:00:59.706" v="45" actId="729"/>
        <pc:sldMkLst>
          <pc:docMk/>
          <pc:sldMk cId="0" sldId="260"/>
        </pc:sldMkLst>
      </pc:sldChg>
      <pc:sldChg chg="modSp mod modAnim">
        <pc:chgData name="Joep Weijers" userId="2ddd2473-24c2-4e7c-bb0d-f9dedecdc560" providerId="ADAL" clId="{CA59CC73-EC5C-46B3-90F4-FD68AC28C37B}" dt="2022-03-08T16:18:07.665" v="290" actId="2711"/>
        <pc:sldMkLst>
          <pc:docMk/>
          <pc:sldMk cId="0" sldId="261"/>
        </pc:sldMkLst>
        <pc:spChg chg="mod">
          <ac:chgData name="Joep Weijers" userId="2ddd2473-24c2-4e7c-bb0d-f9dedecdc560" providerId="ADAL" clId="{CA59CC73-EC5C-46B3-90F4-FD68AC28C37B}" dt="2022-03-08T16:18:07.665" v="290" actId="2711"/>
          <ac:spMkLst>
            <pc:docMk/>
            <pc:sldMk cId="0" sldId="261"/>
            <ac:spMk id="138" creationId="{00000000-0000-0000-0000-000000000000}"/>
          </ac:spMkLst>
        </pc:spChg>
      </pc:sldChg>
      <pc:sldChg chg="addSp modSp mod">
        <pc:chgData name="Joep Weijers" userId="2ddd2473-24c2-4e7c-bb0d-f9dedecdc560" providerId="ADAL" clId="{CA59CC73-EC5C-46B3-90F4-FD68AC28C37B}" dt="2022-03-08T16:39:05.278" v="737" actId="208"/>
        <pc:sldMkLst>
          <pc:docMk/>
          <pc:sldMk cId="0" sldId="262"/>
        </pc:sldMkLst>
        <pc:spChg chg="add mod">
          <ac:chgData name="Joep Weijers" userId="2ddd2473-24c2-4e7c-bb0d-f9dedecdc560" providerId="ADAL" clId="{CA59CC73-EC5C-46B3-90F4-FD68AC28C37B}" dt="2022-03-08T16:39:05.278" v="737" actId="208"/>
          <ac:spMkLst>
            <pc:docMk/>
            <pc:sldMk cId="0" sldId="262"/>
            <ac:spMk id="2" creationId="{6B7ADDF4-821E-4168-A3C1-3888307CE3BC}"/>
          </ac:spMkLst>
        </pc:spChg>
      </pc:sldChg>
      <pc:sldChg chg="addSp delSp modSp mod modAnim">
        <pc:chgData name="Joep Weijers" userId="2ddd2473-24c2-4e7c-bb0d-f9dedecdc560" providerId="ADAL" clId="{CA59CC73-EC5C-46B3-90F4-FD68AC28C37B}" dt="2022-03-08T17:47:54.727" v="1409"/>
        <pc:sldMkLst>
          <pc:docMk/>
          <pc:sldMk cId="0" sldId="263"/>
        </pc:sldMkLst>
        <pc:spChg chg="add mod">
          <ac:chgData name="Joep Weijers" userId="2ddd2473-24c2-4e7c-bb0d-f9dedecdc560" providerId="ADAL" clId="{CA59CC73-EC5C-46B3-90F4-FD68AC28C37B}" dt="2022-03-08T16:51:54.301" v="870" actId="1582"/>
          <ac:spMkLst>
            <pc:docMk/>
            <pc:sldMk cId="0" sldId="263"/>
            <ac:spMk id="4" creationId="{E3F25EB2-E6AF-44CB-843F-9E05DCEA1723}"/>
          </ac:spMkLst>
        </pc:spChg>
        <pc:spChg chg="add mod">
          <ac:chgData name="Joep Weijers" userId="2ddd2473-24c2-4e7c-bb0d-f9dedecdc560" providerId="ADAL" clId="{CA59CC73-EC5C-46B3-90F4-FD68AC28C37B}" dt="2022-03-08T16:50:50.824" v="861" actId="313"/>
          <ac:spMkLst>
            <pc:docMk/>
            <pc:sldMk cId="0" sldId="263"/>
            <ac:spMk id="8" creationId="{9E392716-ED4F-40FD-8E06-DEDB86A518D6}"/>
          </ac:spMkLst>
        </pc:spChg>
        <pc:spChg chg="mod">
          <ac:chgData name="Joep Weijers" userId="2ddd2473-24c2-4e7c-bb0d-f9dedecdc560" providerId="ADAL" clId="{CA59CC73-EC5C-46B3-90F4-FD68AC28C37B}" dt="2022-03-08T16:49:09.994" v="758" actId="20577"/>
          <ac:spMkLst>
            <pc:docMk/>
            <pc:sldMk cId="0" sldId="263"/>
            <ac:spMk id="142" creationId="{00000000-0000-0000-0000-000000000000}"/>
          </ac:spMkLst>
        </pc:spChg>
        <pc:spChg chg="mod">
          <ac:chgData name="Joep Weijers" userId="2ddd2473-24c2-4e7c-bb0d-f9dedecdc560" providerId="ADAL" clId="{CA59CC73-EC5C-46B3-90F4-FD68AC28C37B}" dt="2022-03-08T16:43:03.277" v="744" actId="20577"/>
          <ac:spMkLst>
            <pc:docMk/>
            <pc:sldMk cId="0" sldId="263"/>
            <ac:spMk id="143" creationId="{00000000-0000-0000-0000-000000000000}"/>
          </ac:spMkLst>
        </pc:spChg>
        <pc:picChg chg="add mod">
          <ac:chgData name="Joep Weijers" userId="2ddd2473-24c2-4e7c-bb0d-f9dedecdc560" providerId="ADAL" clId="{CA59CC73-EC5C-46B3-90F4-FD68AC28C37B}" dt="2022-03-08T16:49:36.679" v="761" actId="14100"/>
          <ac:picMkLst>
            <pc:docMk/>
            <pc:sldMk cId="0" sldId="263"/>
            <ac:picMk id="3" creationId="{9A2587FB-0BCE-42B3-9775-67FCC5E54E55}"/>
          </ac:picMkLst>
        </pc:picChg>
        <pc:picChg chg="del mod">
          <ac:chgData name="Joep Weijers" userId="2ddd2473-24c2-4e7c-bb0d-f9dedecdc560" providerId="ADAL" clId="{CA59CC73-EC5C-46B3-90F4-FD68AC28C37B}" dt="2022-03-08T16:42:56.982" v="743" actId="478"/>
          <ac:picMkLst>
            <pc:docMk/>
            <pc:sldMk cId="0" sldId="263"/>
            <ac:picMk id="144" creationId="{00000000-0000-0000-0000-000000000000}"/>
          </ac:picMkLst>
        </pc:picChg>
        <pc:picChg chg="mod modCrop">
          <ac:chgData name="Joep Weijers" userId="2ddd2473-24c2-4e7c-bb0d-f9dedecdc560" providerId="ADAL" clId="{CA59CC73-EC5C-46B3-90F4-FD68AC28C37B}" dt="2022-03-08T16:50:00.119" v="764" actId="14100"/>
          <ac:picMkLst>
            <pc:docMk/>
            <pc:sldMk cId="0" sldId="263"/>
            <ac:picMk id="145" creationId="{00000000-0000-0000-0000-000000000000}"/>
          </ac:picMkLst>
        </pc:picChg>
      </pc:sldChg>
      <pc:sldChg chg="addSp delSp modSp mod delAnim modAnim">
        <pc:chgData name="Joep Weijers" userId="2ddd2473-24c2-4e7c-bb0d-f9dedecdc560" providerId="ADAL" clId="{CA59CC73-EC5C-46B3-90F4-FD68AC28C37B}" dt="2022-03-08T17:32:39.342" v="1393"/>
        <pc:sldMkLst>
          <pc:docMk/>
          <pc:sldMk cId="0" sldId="264"/>
        </pc:sldMkLst>
        <pc:spChg chg="mod">
          <ac:chgData name="Joep Weijers" userId="2ddd2473-24c2-4e7c-bb0d-f9dedecdc560" providerId="ADAL" clId="{CA59CC73-EC5C-46B3-90F4-FD68AC28C37B}" dt="2022-03-08T17:00:55.081" v="1002" actId="20577"/>
          <ac:spMkLst>
            <pc:docMk/>
            <pc:sldMk cId="0" sldId="264"/>
            <ac:spMk id="146" creationId="{00000000-0000-0000-0000-000000000000}"/>
          </ac:spMkLst>
        </pc:spChg>
        <pc:spChg chg="mod">
          <ac:chgData name="Joep Weijers" userId="2ddd2473-24c2-4e7c-bb0d-f9dedecdc560" providerId="ADAL" clId="{CA59CC73-EC5C-46B3-90F4-FD68AC28C37B}" dt="2022-03-08T17:20:33.554" v="1347" actId="21"/>
          <ac:spMkLst>
            <pc:docMk/>
            <pc:sldMk cId="0" sldId="264"/>
            <ac:spMk id="147" creationId="{00000000-0000-0000-0000-000000000000}"/>
          </ac:spMkLst>
        </pc:spChg>
        <pc:picChg chg="add mod">
          <ac:chgData name="Joep Weijers" userId="2ddd2473-24c2-4e7c-bb0d-f9dedecdc560" providerId="ADAL" clId="{CA59CC73-EC5C-46B3-90F4-FD68AC28C37B}" dt="2022-03-08T17:29:18.047" v="1356" actId="14100"/>
          <ac:picMkLst>
            <pc:docMk/>
            <pc:sldMk cId="0" sldId="264"/>
            <ac:picMk id="3" creationId="{A2E8A985-6B36-4077-9AF7-6B9DEFA0062B}"/>
          </ac:picMkLst>
        </pc:picChg>
        <pc:picChg chg="add mod">
          <ac:chgData name="Joep Weijers" userId="2ddd2473-24c2-4e7c-bb0d-f9dedecdc560" providerId="ADAL" clId="{CA59CC73-EC5C-46B3-90F4-FD68AC28C37B}" dt="2022-03-08T17:29:22.768" v="1358" actId="1076"/>
          <ac:picMkLst>
            <pc:docMk/>
            <pc:sldMk cId="0" sldId="264"/>
            <ac:picMk id="5" creationId="{0CEF93D8-24D2-47FE-813B-8000371787CC}"/>
          </ac:picMkLst>
        </pc:picChg>
        <pc:picChg chg="add del mod">
          <ac:chgData name="Joep Weijers" userId="2ddd2473-24c2-4e7c-bb0d-f9dedecdc560" providerId="ADAL" clId="{CA59CC73-EC5C-46B3-90F4-FD68AC28C37B}" dt="2022-03-08T17:32:27.090" v="1389" actId="478"/>
          <ac:picMkLst>
            <pc:docMk/>
            <pc:sldMk cId="0" sldId="264"/>
            <ac:picMk id="7" creationId="{074E4CDB-03A3-42EA-BDCD-4347F59D3536}"/>
          </ac:picMkLst>
        </pc:picChg>
        <pc:picChg chg="add mod">
          <ac:chgData name="Joep Weijers" userId="2ddd2473-24c2-4e7c-bb0d-f9dedecdc560" providerId="ADAL" clId="{CA59CC73-EC5C-46B3-90F4-FD68AC28C37B}" dt="2022-03-08T17:32:36.247" v="1392" actId="14100"/>
          <ac:picMkLst>
            <pc:docMk/>
            <pc:sldMk cId="0" sldId="264"/>
            <ac:picMk id="9" creationId="{9DB80F41-5916-4149-B557-970E3746A08A}"/>
          </ac:picMkLst>
        </pc:picChg>
        <pc:picChg chg="del">
          <ac:chgData name="Joep Weijers" userId="2ddd2473-24c2-4e7c-bb0d-f9dedecdc560" providerId="ADAL" clId="{CA59CC73-EC5C-46B3-90F4-FD68AC28C37B}" dt="2022-03-08T16:54:24.737" v="890" actId="478"/>
          <ac:picMkLst>
            <pc:docMk/>
            <pc:sldMk cId="0" sldId="264"/>
            <ac:picMk id="148" creationId="{00000000-0000-0000-0000-000000000000}"/>
          </ac:picMkLst>
        </pc:picChg>
      </pc:sldChg>
      <pc:sldChg chg="delSp modSp del mod">
        <pc:chgData name="Joep Weijers" userId="2ddd2473-24c2-4e7c-bb0d-f9dedecdc560" providerId="ADAL" clId="{CA59CC73-EC5C-46B3-90F4-FD68AC28C37B}" dt="2022-03-08T17:01:33.037" v="1022" actId="47"/>
        <pc:sldMkLst>
          <pc:docMk/>
          <pc:sldMk cId="0" sldId="265"/>
        </pc:sldMkLst>
        <pc:spChg chg="mod">
          <ac:chgData name="Joep Weijers" userId="2ddd2473-24c2-4e7c-bb0d-f9dedecdc560" providerId="ADAL" clId="{CA59CC73-EC5C-46B3-90F4-FD68AC28C37B}" dt="2022-03-08T17:01:03.730" v="1005" actId="20577"/>
          <ac:spMkLst>
            <pc:docMk/>
            <pc:sldMk cId="0" sldId="265"/>
            <ac:spMk id="149" creationId="{00000000-0000-0000-0000-000000000000}"/>
          </ac:spMkLst>
        </pc:spChg>
        <pc:spChg chg="del mod">
          <ac:chgData name="Joep Weijers" userId="2ddd2473-24c2-4e7c-bb0d-f9dedecdc560" providerId="ADAL" clId="{CA59CC73-EC5C-46B3-90F4-FD68AC28C37B}" dt="2022-03-08T17:01:27.179" v="1020" actId="478"/>
          <ac:spMkLst>
            <pc:docMk/>
            <pc:sldMk cId="0" sldId="265"/>
            <ac:spMk id="150" creationId="{00000000-0000-0000-0000-000000000000}"/>
          </ac:spMkLst>
        </pc:spChg>
        <pc:picChg chg="del">
          <ac:chgData name="Joep Weijers" userId="2ddd2473-24c2-4e7c-bb0d-f9dedecdc560" providerId="ADAL" clId="{CA59CC73-EC5C-46B3-90F4-FD68AC28C37B}" dt="2022-03-08T17:01:05.112" v="1006" actId="478"/>
          <ac:picMkLst>
            <pc:docMk/>
            <pc:sldMk cId="0" sldId="265"/>
            <ac:picMk id="151" creationId="{00000000-0000-0000-0000-000000000000}"/>
          </ac:picMkLst>
        </pc:picChg>
      </pc:sldChg>
      <pc:sldChg chg="modSp mod ord">
        <pc:chgData name="Joep Weijers" userId="2ddd2473-24c2-4e7c-bb0d-f9dedecdc560" providerId="ADAL" clId="{CA59CC73-EC5C-46B3-90F4-FD68AC28C37B}" dt="2022-03-08T17:10:25.082" v="1234" actId="313"/>
        <pc:sldMkLst>
          <pc:docMk/>
          <pc:sldMk cId="0" sldId="266"/>
        </pc:sldMkLst>
        <pc:spChg chg="mod">
          <ac:chgData name="Joep Weijers" userId="2ddd2473-24c2-4e7c-bb0d-f9dedecdc560" providerId="ADAL" clId="{CA59CC73-EC5C-46B3-90F4-FD68AC28C37B}" dt="2022-03-08T16:56:01.201" v="986" actId="20577"/>
          <ac:spMkLst>
            <pc:docMk/>
            <pc:sldMk cId="0" sldId="266"/>
            <ac:spMk id="152" creationId="{00000000-0000-0000-0000-000000000000}"/>
          </ac:spMkLst>
        </pc:spChg>
        <pc:spChg chg="mod">
          <ac:chgData name="Joep Weijers" userId="2ddd2473-24c2-4e7c-bb0d-f9dedecdc560" providerId="ADAL" clId="{CA59CC73-EC5C-46B3-90F4-FD68AC28C37B}" dt="2022-03-08T17:10:25.082" v="1234" actId="313"/>
          <ac:spMkLst>
            <pc:docMk/>
            <pc:sldMk cId="0" sldId="266"/>
            <ac:spMk id="153" creationId="{00000000-0000-0000-0000-000000000000}"/>
          </ac:spMkLst>
        </pc:spChg>
      </pc:sldChg>
      <pc:sldChg chg="add del">
        <pc:chgData name="Joep Weijers" userId="2ddd2473-24c2-4e7c-bb0d-f9dedecdc560" providerId="ADAL" clId="{CA59CC73-EC5C-46B3-90F4-FD68AC28C37B}" dt="2022-03-08T16:18:00.358" v="289" actId="47"/>
        <pc:sldMkLst>
          <pc:docMk/>
          <pc:sldMk cId="845876739" sldId="268"/>
        </pc:sldMkLst>
      </pc:sldChg>
      <pc:sldChg chg="addSp delSp modSp add mod modAnim">
        <pc:chgData name="Joep Weijers" userId="2ddd2473-24c2-4e7c-bb0d-f9dedecdc560" providerId="ADAL" clId="{CA59CC73-EC5C-46B3-90F4-FD68AC28C37B}" dt="2022-03-08T19:07:43.934" v="1446" actId="20577"/>
        <pc:sldMkLst>
          <pc:docMk/>
          <pc:sldMk cId="3173284846" sldId="269"/>
        </pc:sldMkLst>
        <pc:spChg chg="add del mod">
          <ac:chgData name="Joep Weijers" userId="2ddd2473-24c2-4e7c-bb0d-f9dedecdc560" providerId="ADAL" clId="{CA59CC73-EC5C-46B3-90F4-FD68AC28C37B}" dt="2022-03-08T16:07:24.393" v="216" actId="478"/>
          <ac:spMkLst>
            <pc:docMk/>
            <pc:sldMk cId="3173284846" sldId="269"/>
            <ac:spMk id="3" creationId="{4F5E0472-CD91-4C6F-8D77-E1C540E9E745}"/>
          </ac:spMkLst>
        </pc:spChg>
        <pc:spChg chg="add del mod">
          <ac:chgData name="Joep Weijers" userId="2ddd2473-24c2-4e7c-bb0d-f9dedecdc560" providerId="ADAL" clId="{CA59CC73-EC5C-46B3-90F4-FD68AC28C37B}" dt="2022-03-08T16:18:58.670" v="297"/>
          <ac:spMkLst>
            <pc:docMk/>
            <pc:sldMk cId="3173284846" sldId="269"/>
            <ac:spMk id="4" creationId="{8B0701C9-54FD-46B0-8E67-DFA390017961}"/>
          </ac:spMkLst>
        </pc:spChg>
        <pc:spChg chg="add mod">
          <ac:chgData name="Joep Weijers" userId="2ddd2473-24c2-4e7c-bb0d-f9dedecdc560" providerId="ADAL" clId="{CA59CC73-EC5C-46B3-90F4-FD68AC28C37B}" dt="2022-03-08T19:07:43.934" v="1446" actId="20577"/>
          <ac:spMkLst>
            <pc:docMk/>
            <pc:sldMk cId="3173284846" sldId="269"/>
            <ac:spMk id="5" creationId="{75A926F4-1B35-46C5-8721-3F29A77C0662}"/>
          </ac:spMkLst>
        </pc:spChg>
        <pc:spChg chg="add mod">
          <ac:chgData name="Joep Weijers" userId="2ddd2473-24c2-4e7c-bb0d-f9dedecdc560" providerId="ADAL" clId="{CA59CC73-EC5C-46B3-90F4-FD68AC28C37B}" dt="2022-03-08T17:47:07.528" v="1405" actId="1076"/>
          <ac:spMkLst>
            <pc:docMk/>
            <pc:sldMk cId="3173284846" sldId="269"/>
            <ac:spMk id="6" creationId="{C3B77F25-22AE-471A-AACB-36D02F3F1DF8}"/>
          </ac:spMkLst>
        </pc:spChg>
        <pc:spChg chg="add mod">
          <ac:chgData name="Joep Weijers" userId="2ddd2473-24c2-4e7c-bb0d-f9dedecdc560" providerId="ADAL" clId="{CA59CC73-EC5C-46B3-90F4-FD68AC28C37B}" dt="2022-03-08T17:47:04.888" v="1404" actId="1076"/>
          <ac:spMkLst>
            <pc:docMk/>
            <pc:sldMk cId="3173284846" sldId="269"/>
            <ac:spMk id="8" creationId="{0B3185F9-69B6-4615-B895-1355978BF30A}"/>
          </ac:spMkLst>
        </pc:spChg>
        <pc:spChg chg="add del mod">
          <ac:chgData name="Joep Weijers" userId="2ddd2473-24c2-4e7c-bb0d-f9dedecdc560" providerId="ADAL" clId="{CA59CC73-EC5C-46B3-90F4-FD68AC28C37B}" dt="2022-03-08T16:30:30.871" v="697" actId="20577"/>
          <ac:spMkLst>
            <pc:docMk/>
            <pc:sldMk cId="3173284846" sldId="269"/>
            <ac:spMk id="138" creationId="{00000000-0000-0000-0000-000000000000}"/>
          </ac:spMkLst>
        </pc:spChg>
      </pc:sldChg>
      <pc:sldChg chg="new del">
        <pc:chgData name="Joep Weijers" userId="2ddd2473-24c2-4e7c-bb0d-f9dedecdc560" providerId="ADAL" clId="{CA59CC73-EC5C-46B3-90F4-FD68AC28C37B}" dt="2022-03-08T16:28:30.005" v="606" actId="680"/>
        <pc:sldMkLst>
          <pc:docMk/>
          <pc:sldMk cId="886383567" sldId="270"/>
        </pc:sldMkLst>
      </pc:sldChg>
      <pc:sldChg chg="new del">
        <pc:chgData name="Joep Weijers" userId="2ddd2473-24c2-4e7c-bb0d-f9dedecdc560" providerId="ADAL" clId="{CA59CC73-EC5C-46B3-90F4-FD68AC28C37B}" dt="2022-03-08T16:21:35.693" v="374" actId="47"/>
        <pc:sldMkLst>
          <pc:docMk/>
          <pc:sldMk cId="1305139499" sldId="270"/>
        </pc:sldMkLst>
      </pc:sldChg>
      <pc:sldChg chg="add">
        <pc:chgData name="Joep Weijers" userId="2ddd2473-24c2-4e7c-bb0d-f9dedecdc560" providerId="ADAL" clId="{CA59CC73-EC5C-46B3-90F4-FD68AC28C37B}" dt="2022-03-08T16:38:48.568" v="734" actId="2890"/>
        <pc:sldMkLst>
          <pc:docMk/>
          <pc:sldMk cId="1962564635" sldId="270"/>
        </pc:sldMkLst>
      </pc:sldChg>
      <pc:sldChg chg="modSp add mod">
        <pc:chgData name="Joep Weijers" userId="2ddd2473-24c2-4e7c-bb0d-f9dedecdc560" providerId="ADAL" clId="{CA59CC73-EC5C-46B3-90F4-FD68AC28C37B}" dt="2022-03-08T16:39:13.342" v="739" actId="14100"/>
        <pc:sldMkLst>
          <pc:docMk/>
          <pc:sldMk cId="724486218" sldId="271"/>
        </pc:sldMkLst>
        <pc:spChg chg="mod">
          <ac:chgData name="Joep Weijers" userId="2ddd2473-24c2-4e7c-bb0d-f9dedecdc560" providerId="ADAL" clId="{CA59CC73-EC5C-46B3-90F4-FD68AC28C37B}" dt="2022-03-08T16:39:13.342" v="739" actId="14100"/>
          <ac:spMkLst>
            <pc:docMk/>
            <pc:sldMk cId="724486218" sldId="271"/>
            <ac:spMk id="2" creationId="{6B7ADDF4-821E-4168-A3C1-3888307CE3BC}"/>
          </ac:spMkLst>
        </pc:spChg>
      </pc:sldChg>
      <pc:sldChg chg="modSp add mod">
        <pc:chgData name="Joep Weijers" userId="2ddd2473-24c2-4e7c-bb0d-f9dedecdc560" providerId="ADAL" clId="{CA59CC73-EC5C-46B3-90F4-FD68AC28C37B}" dt="2022-03-08T16:39:18.237" v="741" actId="14100"/>
        <pc:sldMkLst>
          <pc:docMk/>
          <pc:sldMk cId="3003498980" sldId="272"/>
        </pc:sldMkLst>
        <pc:spChg chg="mod">
          <ac:chgData name="Joep Weijers" userId="2ddd2473-24c2-4e7c-bb0d-f9dedecdc560" providerId="ADAL" clId="{CA59CC73-EC5C-46B3-90F4-FD68AC28C37B}" dt="2022-03-08T16:39:18.237" v="741" actId="14100"/>
          <ac:spMkLst>
            <pc:docMk/>
            <pc:sldMk cId="3003498980" sldId="272"/>
            <ac:spMk id="2" creationId="{6B7ADDF4-821E-4168-A3C1-3888307CE3BC}"/>
          </ac:spMkLst>
        </pc:spChg>
      </pc:sldChg>
      <pc:sldChg chg="new del">
        <pc:chgData name="Joep Weijers" userId="2ddd2473-24c2-4e7c-bb0d-f9dedecdc560" providerId="ADAL" clId="{CA59CC73-EC5C-46B3-90F4-FD68AC28C37B}" dt="2022-03-08T16:52:38.422" v="877" actId="47"/>
        <pc:sldMkLst>
          <pc:docMk/>
          <pc:sldMk cId="3422463" sldId="273"/>
        </pc:sldMkLst>
      </pc:sldChg>
      <pc:sldChg chg="addSp delSp modSp add mod delAnim">
        <pc:chgData name="Joep Weijers" userId="2ddd2473-24c2-4e7c-bb0d-f9dedecdc560" providerId="ADAL" clId="{CA59CC73-EC5C-46B3-90F4-FD68AC28C37B}" dt="2022-03-08T16:54:04.527" v="888" actId="14100"/>
        <pc:sldMkLst>
          <pc:docMk/>
          <pc:sldMk cId="7429699" sldId="274"/>
        </pc:sldMkLst>
        <pc:spChg chg="del">
          <ac:chgData name="Joep Weijers" userId="2ddd2473-24c2-4e7c-bb0d-f9dedecdc560" providerId="ADAL" clId="{CA59CC73-EC5C-46B3-90F4-FD68AC28C37B}" dt="2022-03-08T16:53:51.428" v="882" actId="478"/>
          <ac:spMkLst>
            <pc:docMk/>
            <pc:sldMk cId="7429699" sldId="274"/>
            <ac:spMk id="4" creationId="{E3F25EB2-E6AF-44CB-843F-9E05DCEA1723}"/>
          </ac:spMkLst>
        </pc:spChg>
        <pc:spChg chg="del">
          <ac:chgData name="Joep Weijers" userId="2ddd2473-24c2-4e7c-bb0d-f9dedecdc560" providerId="ADAL" clId="{CA59CC73-EC5C-46B3-90F4-FD68AC28C37B}" dt="2022-03-08T16:52:46.557" v="878" actId="478"/>
          <ac:spMkLst>
            <pc:docMk/>
            <pc:sldMk cId="7429699" sldId="274"/>
            <ac:spMk id="8" creationId="{9E392716-ED4F-40FD-8E06-DEDB86A518D6}"/>
          </ac:spMkLst>
        </pc:spChg>
        <pc:picChg chg="del">
          <ac:chgData name="Joep Weijers" userId="2ddd2473-24c2-4e7c-bb0d-f9dedecdc560" providerId="ADAL" clId="{CA59CC73-EC5C-46B3-90F4-FD68AC28C37B}" dt="2022-03-08T16:53:48.325" v="879" actId="478"/>
          <ac:picMkLst>
            <pc:docMk/>
            <pc:sldMk cId="7429699" sldId="274"/>
            <ac:picMk id="3" creationId="{9A2587FB-0BCE-42B3-9775-67FCC5E54E55}"/>
          </ac:picMkLst>
        </pc:picChg>
        <pc:picChg chg="add mod">
          <ac:chgData name="Joep Weijers" userId="2ddd2473-24c2-4e7c-bb0d-f9dedecdc560" providerId="ADAL" clId="{CA59CC73-EC5C-46B3-90F4-FD68AC28C37B}" dt="2022-03-08T16:54:04.527" v="888" actId="14100"/>
          <ac:picMkLst>
            <pc:docMk/>
            <pc:sldMk cId="7429699" sldId="274"/>
            <ac:picMk id="5" creationId="{D5257E6F-B0A4-40C8-A702-888BF89335B5}"/>
          </ac:picMkLst>
        </pc:picChg>
        <pc:picChg chg="del">
          <ac:chgData name="Joep Weijers" userId="2ddd2473-24c2-4e7c-bb0d-f9dedecdc560" providerId="ADAL" clId="{CA59CC73-EC5C-46B3-90F4-FD68AC28C37B}" dt="2022-03-08T16:54:00.338" v="886" actId="478"/>
          <ac:picMkLst>
            <pc:docMk/>
            <pc:sldMk cId="7429699" sldId="274"/>
            <ac:picMk id="145" creationId="{00000000-0000-0000-0000-000000000000}"/>
          </ac:picMkLst>
        </pc:picChg>
      </pc:sldChg>
      <pc:sldChg chg="addSp delSp modSp add mod">
        <pc:chgData name="Joep Weijers" userId="2ddd2473-24c2-4e7c-bb0d-f9dedecdc560" providerId="ADAL" clId="{CA59CC73-EC5C-46B3-90F4-FD68AC28C37B}" dt="2022-03-08T17:31:48.178" v="1388" actId="478"/>
        <pc:sldMkLst>
          <pc:docMk/>
          <pc:sldMk cId="3130007145" sldId="275"/>
        </pc:sldMkLst>
        <pc:picChg chg="add mod">
          <ac:chgData name="Joep Weijers" userId="2ddd2473-24c2-4e7c-bb0d-f9dedecdc560" providerId="ADAL" clId="{CA59CC73-EC5C-46B3-90F4-FD68AC28C37B}" dt="2022-03-08T17:30:18.903" v="1367" actId="14100"/>
          <ac:picMkLst>
            <pc:docMk/>
            <pc:sldMk cId="3130007145" sldId="275"/>
            <ac:picMk id="3" creationId="{CE40EC95-8A94-405C-9CD4-E79DAC23508D}"/>
          </ac:picMkLst>
        </pc:picChg>
        <pc:picChg chg="add del mod">
          <ac:chgData name="Joep Weijers" userId="2ddd2473-24c2-4e7c-bb0d-f9dedecdc560" providerId="ADAL" clId="{CA59CC73-EC5C-46B3-90F4-FD68AC28C37B}" dt="2022-03-08T17:31:48.178" v="1388" actId="478"/>
          <ac:picMkLst>
            <pc:docMk/>
            <pc:sldMk cId="3130007145" sldId="275"/>
            <ac:picMk id="5" creationId="{E76A9DF7-7F6A-4CA1-8C17-2E8BD97C1A56}"/>
          </ac:picMkLst>
        </pc:picChg>
        <pc:picChg chg="del">
          <ac:chgData name="Joep Weijers" userId="2ddd2473-24c2-4e7c-bb0d-f9dedecdc560" providerId="ADAL" clId="{CA59CC73-EC5C-46B3-90F4-FD68AC28C37B}" dt="2022-03-08T17:29:54.167" v="1364" actId="478"/>
          <ac:picMkLst>
            <pc:docMk/>
            <pc:sldMk cId="3130007145" sldId="275"/>
            <ac:picMk id="148" creationId="{00000000-0000-0000-0000-000000000000}"/>
          </ac:picMkLst>
        </pc:picChg>
      </pc:sldChg>
      <pc:sldChg chg="modSp add mod">
        <pc:chgData name="Joep Weijers" userId="2ddd2473-24c2-4e7c-bb0d-f9dedecdc560" providerId="ADAL" clId="{CA59CC73-EC5C-46B3-90F4-FD68AC28C37B}" dt="2022-03-08T16:57:00.018" v="998" actId="20577"/>
        <pc:sldMkLst>
          <pc:docMk/>
          <pc:sldMk cId="3165186733" sldId="276"/>
        </pc:sldMkLst>
        <pc:spChg chg="mod">
          <ac:chgData name="Joep Weijers" userId="2ddd2473-24c2-4e7c-bb0d-f9dedecdc560" providerId="ADAL" clId="{CA59CC73-EC5C-46B3-90F4-FD68AC28C37B}" dt="2022-03-08T16:56:14.037" v="995" actId="20577"/>
          <ac:spMkLst>
            <pc:docMk/>
            <pc:sldMk cId="3165186733" sldId="276"/>
            <ac:spMk id="152" creationId="{00000000-0000-0000-0000-000000000000}"/>
          </ac:spMkLst>
        </pc:spChg>
        <pc:spChg chg="mod">
          <ac:chgData name="Joep Weijers" userId="2ddd2473-24c2-4e7c-bb0d-f9dedecdc560" providerId="ADAL" clId="{CA59CC73-EC5C-46B3-90F4-FD68AC28C37B}" dt="2022-03-08T16:57:00.018" v="998" actId="20577"/>
          <ac:spMkLst>
            <pc:docMk/>
            <pc:sldMk cId="3165186733" sldId="276"/>
            <ac:spMk id="153" creationId="{00000000-0000-0000-0000-000000000000}"/>
          </ac:spMkLst>
        </pc:spChg>
      </pc:sldChg>
      <pc:sldChg chg="modSp add mod">
        <pc:chgData name="Joep Weijers" userId="2ddd2473-24c2-4e7c-bb0d-f9dedecdc560" providerId="ADAL" clId="{CA59CC73-EC5C-46B3-90F4-FD68AC28C37B}" dt="2022-03-08T17:01:13.792" v="1009" actId="14100"/>
        <pc:sldMkLst>
          <pc:docMk/>
          <pc:sldMk cId="2712717959" sldId="277"/>
        </pc:sldMkLst>
        <pc:spChg chg="mod">
          <ac:chgData name="Joep Weijers" userId="2ddd2473-24c2-4e7c-bb0d-f9dedecdc560" providerId="ADAL" clId="{CA59CC73-EC5C-46B3-90F4-FD68AC28C37B}" dt="2022-03-08T17:00:59.381" v="1004" actId="27636"/>
          <ac:spMkLst>
            <pc:docMk/>
            <pc:sldMk cId="2712717959" sldId="277"/>
            <ac:spMk id="150" creationId="{00000000-0000-0000-0000-000000000000}"/>
          </ac:spMkLst>
        </pc:spChg>
        <pc:picChg chg="mod">
          <ac:chgData name="Joep Weijers" userId="2ddd2473-24c2-4e7c-bb0d-f9dedecdc560" providerId="ADAL" clId="{CA59CC73-EC5C-46B3-90F4-FD68AC28C37B}" dt="2022-03-08T17:01:13.792" v="1009" actId="14100"/>
          <ac:picMkLst>
            <pc:docMk/>
            <pc:sldMk cId="2712717959" sldId="277"/>
            <ac:picMk id="151" creationId="{00000000-0000-0000-0000-000000000000}"/>
          </ac:picMkLst>
        </pc:picChg>
      </pc:sldChg>
      <pc:sldChg chg="addSp delSp modSp add mod modAnim">
        <pc:chgData name="Joep Weijers" userId="2ddd2473-24c2-4e7c-bb0d-f9dedecdc560" providerId="ADAL" clId="{CA59CC73-EC5C-46B3-90F4-FD68AC28C37B}" dt="2022-03-08T17:08:05.179" v="1087"/>
        <pc:sldMkLst>
          <pc:docMk/>
          <pc:sldMk cId="1433932362" sldId="278"/>
        </pc:sldMkLst>
        <pc:spChg chg="add del mod">
          <ac:chgData name="Joep Weijers" userId="2ddd2473-24c2-4e7c-bb0d-f9dedecdc560" providerId="ADAL" clId="{CA59CC73-EC5C-46B3-90F4-FD68AC28C37B}" dt="2022-03-08T17:02:52.284" v="1042"/>
          <ac:spMkLst>
            <pc:docMk/>
            <pc:sldMk cId="1433932362" sldId="278"/>
            <ac:spMk id="2" creationId="{55C63EF7-F6FD-453D-9772-134DFCFEF41B}"/>
          </ac:spMkLst>
        </pc:spChg>
        <pc:spChg chg="add del">
          <ac:chgData name="Joep Weijers" userId="2ddd2473-24c2-4e7c-bb0d-f9dedecdc560" providerId="ADAL" clId="{CA59CC73-EC5C-46B3-90F4-FD68AC28C37B}" dt="2022-03-08T17:03:41.209" v="1047"/>
          <ac:spMkLst>
            <pc:docMk/>
            <pc:sldMk cId="1433932362" sldId="278"/>
            <ac:spMk id="3" creationId="{9EFC84A3-0C08-45EC-9C3F-61468C0F1450}"/>
          </ac:spMkLst>
        </pc:spChg>
        <pc:spChg chg="add del mod">
          <ac:chgData name="Joep Weijers" userId="2ddd2473-24c2-4e7c-bb0d-f9dedecdc560" providerId="ADAL" clId="{CA59CC73-EC5C-46B3-90F4-FD68AC28C37B}" dt="2022-03-08T17:07:04.299" v="1077" actId="2711"/>
          <ac:spMkLst>
            <pc:docMk/>
            <pc:sldMk cId="1433932362" sldId="278"/>
            <ac:spMk id="4" creationId="{0745E343-7FBC-412E-AFCA-493140B3F676}"/>
          </ac:spMkLst>
        </pc:spChg>
        <pc:spChg chg="mod">
          <ac:chgData name="Joep Weijers" userId="2ddd2473-24c2-4e7c-bb0d-f9dedecdc560" providerId="ADAL" clId="{CA59CC73-EC5C-46B3-90F4-FD68AC28C37B}" dt="2022-03-08T17:01:36.716" v="1031" actId="20577"/>
          <ac:spMkLst>
            <pc:docMk/>
            <pc:sldMk cId="1433932362" sldId="278"/>
            <ac:spMk id="152" creationId="{00000000-0000-0000-0000-000000000000}"/>
          </ac:spMkLst>
        </pc:spChg>
        <pc:spChg chg="del mod">
          <ac:chgData name="Joep Weijers" userId="2ddd2473-24c2-4e7c-bb0d-f9dedecdc560" providerId="ADAL" clId="{CA59CC73-EC5C-46B3-90F4-FD68AC28C37B}" dt="2022-03-08T17:01:55.121" v="1038" actId="478"/>
          <ac:spMkLst>
            <pc:docMk/>
            <pc:sldMk cId="1433932362" sldId="278"/>
            <ac:spMk id="153" creationId="{00000000-0000-0000-0000-000000000000}"/>
          </ac:spMkLst>
        </pc:spChg>
        <pc:picChg chg="add del mod modCrop">
          <ac:chgData name="Joep Weijers" userId="2ddd2473-24c2-4e7c-bb0d-f9dedecdc560" providerId="ADAL" clId="{CA59CC73-EC5C-46B3-90F4-FD68AC28C37B}" dt="2022-03-08T17:07:34.969" v="1082" actId="478"/>
          <ac:picMkLst>
            <pc:docMk/>
            <pc:sldMk cId="1433932362" sldId="278"/>
            <ac:picMk id="6" creationId="{93D32C1C-5F4B-4EAD-887A-232AF02E8D79}"/>
          </ac:picMkLst>
        </pc:picChg>
        <pc:picChg chg="add mod">
          <ac:chgData name="Joep Weijers" userId="2ddd2473-24c2-4e7c-bb0d-f9dedecdc560" providerId="ADAL" clId="{CA59CC73-EC5C-46B3-90F4-FD68AC28C37B}" dt="2022-03-08T17:07:58.840" v="1086" actId="1076"/>
          <ac:picMkLst>
            <pc:docMk/>
            <pc:sldMk cId="1433932362" sldId="278"/>
            <ac:picMk id="8" creationId="{86D7713B-8892-4E81-A0D0-B0235D6F4375}"/>
          </ac:picMkLst>
        </pc:picChg>
      </pc:sldChg>
      <pc:sldChg chg="addSp modSp add mod">
        <pc:chgData name="Joep Weijers" userId="2ddd2473-24c2-4e7c-bb0d-f9dedecdc560" providerId="ADAL" clId="{CA59CC73-EC5C-46B3-90F4-FD68AC28C37B}" dt="2022-03-08T17:08:30.984" v="1095" actId="14100"/>
        <pc:sldMkLst>
          <pc:docMk/>
          <pc:sldMk cId="1239623529" sldId="279"/>
        </pc:sldMkLst>
        <pc:spChg chg="add mod">
          <ac:chgData name="Joep Weijers" userId="2ddd2473-24c2-4e7c-bb0d-f9dedecdc560" providerId="ADAL" clId="{CA59CC73-EC5C-46B3-90F4-FD68AC28C37B}" dt="2022-03-08T17:08:30.984" v="1095" actId="14100"/>
          <ac:spMkLst>
            <pc:docMk/>
            <pc:sldMk cId="1239623529" sldId="279"/>
            <ac:spMk id="5" creationId="{DB51419F-07C8-4228-97DF-75C589C058F2}"/>
          </ac:spMkLst>
        </pc:spChg>
      </pc:sldChg>
      <pc:sldChg chg="addSp modSp add mod">
        <pc:chgData name="Joep Weijers" userId="2ddd2473-24c2-4e7c-bb0d-f9dedecdc560" providerId="ADAL" clId="{CA59CC73-EC5C-46B3-90F4-FD68AC28C37B}" dt="2022-03-08T17:08:35.304" v="1097" actId="14100"/>
        <pc:sldMkLst>
          <pc:docMk/>
          <pc:sldMk cId="1525573133" sldId="280"/>
        </pc:sldMkLst>
        <pc:spChg chg="add mod">
          <ac:chgData name="Joep Weijers" userId="2ddd2473-24c2-4e7c-bb0d-f9dedecdc560" providerId="ADAL" clId="{CA59CC73-EC5C-46B3-90F4-FD68AC28C37B}" dt="2022-03-08T17:08:35.304" v="1097" actId="14100"/>
          <ac:spMkLst>
            <pc:docMk/>
            <pc:sldMk cId="1525573133" sldId="280"/>
            <ac:spMk id="5" creationId="{A01BFE77-4D62-45C4-BF51-A84B8E42EBB0}"/>
          </ac:spMkLst>
        </pc:spChg>
      </pc:sldChg>
      <pc:sldChg chg="addSp delSp modSp add del mod delAnim modAnim">
        <pc:chgData name="Joep Weijers" userId="2ddd2473-24c2-4e7c-bb0d-f9dedecdc560" providerId="ADAL" clId="{CA59CC73-EC5C-46B3-90F4-FD68AC28C37B}" dt="2022-03-08T17:09:59.370" v="1227" actId="47"/>
        <pc:sldMkLst>
          <pc:docMk/>
          <pc:sldMk cId="4206949082" sldId="281"/>
        </pc:sldMkLst>
        <pc:spChg chg="add del mod">
          <ac:chgData name="Joep Weijers" userId="2ddd2473-24c2-4e7c-bb0d-f9dedecdc560" providerId="ADAL" clId="{CA59CC73-EC5C-46B3-90F4-FD68AC28C37B}" dt="2022-03-08T17:09:56.116" v="1226" actId="478"/>
          <ac:spMkLst>
            <pc:docMk/>
            <pc:sldMk cId="4206949082" sldId="281"/>
            <ac:spMk id="5" creationId="{1F4DC338-E583-43D1-8C31-2C7D71CC0B37}"/>
          </ac:spMkLst>
        </pc:spChg>
      </pc:sldChg>
      <pc:sldChg chg="delSp add mod delAnim">
        <pc:chgData name="Joep Weijers" userId="2ddd2473-24c2-4e7c-bb0d-f9dedecdc560" providerId="ADAL" clId="{CA59CC73-EC5C-46B3-90F4-FD68AC28C37B}" dt="2022-03-08T17:10:05.083" v="1229" actId="478"/>
        <pc:sldMkLst>
          <pc:docMk/>
          <pc:sldMk cId="3637597647" sldId="282"/>
        </pc:sldMkLst>
        <pc:spChg chg="del">
          <ac:chgData name="Joep Weijers" userId="2ddd2473-24c2-4e7c-bb0d-f9dedecdc560" providerId="ADAL" clId="{CA59CC73-EC5C-46B3-90F4-FD68AC28C37B}" dt="2022-03-08T17:10:05.083" v="1229" actId="478"/>
          <ac:spMkLst>
            <pc:docMk/>
            <pc:sldMk cId="3637597647" sldId="282"/>
            <ac:spMk id="5" creationId="{1F4DC338-E583-43D1-8C31-2C7D71CC0B37}"/>
          </ac:spMkLst>
        </pc:spChg>
      </pc:sldChg>
      <pc:sldChg chg="add modAnim">
        <pc:chgData name="Joep Weijers" userId="2ddd2473-24c2-4e7c-bb0d-f9dedecdc560" providerId="ADAL" clId="{CA59CC73-EC5C-46B3-90F4-FD68AC28C37B}" dt="2022-03-08T17:10:08.546" v="1230"/>
        <pc:sldMkLst>
          <pc:docMk/>
          <pc:sldMk cId="765217660" sldId="283"/>
        </pc:sldMkLst>
      </pc:sldChg>
      <pc:sldChg chg="modSp add mod">
        <pc:chgData name="Joep Weijers" userId="2ddd2473-24c2-4e7c-bb0d-f9dedecdc560" providerId="ADAL" clId="{CA59CC73-EC5C-46B3-90F4-FD68AC28C37B}" dt="2022-03-08T17:31:43.495" v="1387" actId="1076"/>
        <pc:sldMkLst>
          <pc:docMk/>
          <pc:sldMk cId="2791722600" sldId="284"/>
        </pc:sldMkLst>
        <pc:spChg chg="mod">
          <ac:chgData name="Joep Weijers" userId="2ddd2473-24c2-4e7c-bb0d-f9dedecdc560" providerId="ADAL" clId="{CA59CC73-EC5C-46B3-90F4-FD68AC28C37B}" dt="2022-03-08T17:31:39.328" v="1386" actId="20577"/>
          <ac:spMkLst>
            <pc:docMk/>
            <pc:sldMk cId="2791722600" sldId="284"/>
            <ac:spMk id="146" creationId="{00000000-0000-0000-0000-000000000000}"/>
          </ac:spMkLst>
        </pc:spChg>
        <pc:spChg chg="mod">
          <ac:chgData name="Joep Weijers" userId="2ddd2473-24c2-4e7c-bb0d-f9dedecdc560" providerId="ADAL" clId="{CA59CC73-EC5C-46B3-90F4-FD68AC28C37B}" dt="2022-03-08T17:31:43.495" v="1387" actId="1076"/>
          <ac:spMkLst>
            <pc:docMk/>
            <pc:sldMk cId="2791722600" sldId="284"/>
            <ac:spMk id="147" creationId="{00000000-0000-0000-0000-000000000000}"/>
          </ac:spMkLst>
        </pc:spChg>
      </pc:sldChg>
      <pc:sldChg chg="addSp delSp modSp add mod modAnim">
        <pc:chgData name="Joep Weijers" userId="2ddd2473-24c2-4e7c-bb0d-f9dedecdc560" providerId="ADAL" clId="{CA59CC73-EC5C-46B3-90F4-FD68AC28C37B}" dt="2022-03-08T18:58:00.183" v="1442"/>
        <pc:sldMkLst>
          <pc:docMk/>
          <pc:sldMk cId="2642192064" sldId="285"/>
        </pc:sldMkLst>
        <pc:spChg chg="mod">
          <ac:chgData name="Joep Weijers" userId="2ddd2473-24c2-4e7c-bb0d-f9dedecdc560" providerId="ADAL" clId="{CA59CC73-EC5C-46B3-90F4-FD68AC28C37B}" dt="2022-03-08T18:56:38.934" v="1432" actId="20577"/>
          <ac:spMkLst>
            <pc:docMk/>
            <pc:sldMk cId="2642192064" sldId="285"/>
            <ac:spMk id="149" creationId="{00000000-0000-0000-0000-000000000000}"/>
          </ac:spMkLst>
        </pc:spChg>
        <pc:spChg chg="mod">
          <ac:chgData name="Joep Weijers" userId="2ddd2473-24c2-4e7c-bb0d-f9dedecdc560" providerId="ADAL" clId="{CA59CC73-EC5C-46B3-90F4-FD68AC28C37B}" dt="2022-03-08T18:56:52.094" v="1439" actId="20577"/>
          <ac:spMkLst>
            <pc:docMk/>
            <pc:sldMk cId="2642192064" sldId="285"/>
            <ac:spMk id="150" creationId="{00000000-0000-0000-0000-000000000000}"/>
          </ac:spMkLst>
        </pc:spChg>
        <pc:picChg chg="add mod">
          <ac:chgData name="Joep Weijers" userId="2ddd2473-24c2-4e7c-bb0d-f9dedecdc560" providerId="ADAL" clId="{CA59CC73-EC5C-46B3-90F4-FD68AC28C37B}" dt="2022-03-08T18:56:57.076" v="1441" actId="14100"/>
          <ac:picMkLst>
            <pc:docMk/>
            <pc:sldMk cId="2642192064" sldId="285"/>
            <ac:picMk id="3" creationId="{711BD239-8E08-4594-BA27-311FAD855C20}"/>
          </ac:picMkLst>
        </pc:picChg>
        <pc:picChg chg="del">
          <ac:chgData name="Joep Weijers" userId="2ddd2473-24c2-4e7c-bb0d-f9dedecdc560" providerId="ADAL" clId="{CA59CC73-EC5C-46B3-90F4-FD68AC28C37B}" dt="2022-03-08T18:56:31.046" v="1411" actId="478"/>
          <ac:picMkLst>
            <pc:docMk/>
            <pc:sldMk cId="2642192064" sldId="285"/>
            <ac:picMk id="15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endParaRPr lang="de-AT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/>
          <a:p>
            <a:r>
              <a:rPr lang="de-AT" sz="2400" b="0" strike="noStrike" spc="-1">
                <a:solidFill>
                  <a:srgbClr val="DBF5F9"/>
                </a:solidFill>
                <a:latin typeface="Source Sans Pro"/>
              </a:rPr>
              <a:t>&lt;datum/tijd&gt;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r>
              <a:rPr lang="de-AT" sz="2400" b="0" strike="noStrike" spc="-1">
                <a:solidFill>
                  <a:srgbClr val="DBF5F9"/>
                </a:solidFill>
                <a:latin typeface="Source Sans Pro"/>
              </a:rPr>
              <a:t>&lt;voettekst&gt; 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fld id="{FFE3230E-D847-44D6-81A6-071721D77381}" type="slidenum">
              <a:rPr lang="de-AT" sz="24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r>
              <a:rPr lang="de-AT" sz="2400" b="0" strike="noStrike" spc="-1">
                <a:solidFill>
                  <a:srgbClr val="DBF5F9"/>
                </a:solidFill>
                <a:latin typeface="Source Sans Pro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6000" b="0" strike="noStrike" spc="-1">
                <a:solidFill>
                  <a:srgbClr val="04617B"/>
                </a:solidFill>
                <a:latin typeface="Source Sans Pro Light"/>
              </a:rPr>
              <a:t>Klik om de opmaak van de titeltekst te bewerken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1000"/>
          </a:bodyPr>
          <a:lstStyle/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2100" b="0" strike="noStrike" spc="-1">
                <a:solidFill>
                  <a:srgbClr val="DBF5F9"/>
                </a:solidFill>
                <a:latin typeface="Source Sans Pro"/>
              </a:rPr>
              <a:t>Klik om de opmaak van de overzichtstekst te bewerken</a:t>
            </a:r>
          </a:p>
          <a:p>
            <a:pPr marL="864000" lvl="1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de-AT" sz="1650" b="0" strike="noStrike" spc="-1">
                <a:solidFill>
                  <a:srgbClr val="DBF5F9"/>
                </a:solidFill>
                <a:latin typeface="Source Sans Pro"/>
              </a:rPr>
              <a:t>Tweede overzichtsniveau</a:t>
            </a:r>
          </a:p>
          <a:p>
            <a:pPr marL="1296000" lvl="2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solidFill>
                  <a:srgbClr val="DBF5F9"/>
                </a:solidFill>
                <a:latin typeface="Source Sans Pro"/>
              </a:rPr>
              <a:t>Derde overzichtsniveau</a:t>
            </a:r>
          </a:p>
          <a:p>
            <a:pPr marL="1728000" lvl="3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de-AT" sz="1500" b="0" strike="noStrike" spc="-1">
                <a:solidFill>
                  <a:srgbClr val="DBF5F9"/>
                </a:solidFill>
                <a:latin typeface="Source Sans Pro"/>
              </a:rPr>
              <a:t>Vierde overzichtsniveau</a:t>
            </a:r>
          </a:p>
          <a:p>
            <a:pPr marL="2160000" lvl="4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500" b="0" strike="noStrike" spc="-1">
                <a:solidFill>
                  <a:srgbClr val="DBF5F9"/>
                </a:solidFill>
                <a:latin typeface="Source Sans Pro"/>
              </a:rPr>
              <a:t>Vijfde overzichtsniveau</a:t>
            </a:r>
          </a:p>
          <a:p>
            <a:pPr marL="2592000" lvl="5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500" b="0" strike="noStrike" spc="-1">
                <a:solidFill>
                  <a:srgbClr val="DBF5F9"/>
                </a:solidFill>
                <a:latin typeface="Source Sans Pro"/>
              </a:rPr>
              <a:t>Zesde overzichtsniveau</a:t>
            </a:r>
          </a:p>
          <a:p>
            <a:pPr marL="3024000" lvl="6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500" b="0" strike="noStrike" spc="-1">
                <a:solidFill>
                  <a:srgbClr val="DBF5F9"/>
                </a:solidFill>
                <a:latin typeface="Source Sans Pro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75000"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Klik om de opmaak van de titeltekst te bewerken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Source Sans Pro"/>
              </a:rPr>
              <a:t>Klik om de opmaak van de overzichtstekst te bewerken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100" b="0" strike="noStrike" spc="-1">
                <a:latin typeface="Source Sans Pro"/>
              </a:rPr>
              <a:t>Tweede overzichtsniveau</a:t>
            </a:r>
          </a:p>
          <a:p>
            <a:pPr marL="1296000" lvl="2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Source Sans Pro"/>
              </a:rPr>
              <a:t>Derde overzichtsniveau</a:t>
            </a:r>
          </a:p>
          <a:p>
            <a:pPr marL="1728000" lvl="3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Source Sans Pro"/>
              </a:rPr>
              <a:t>Vierde overzichtsniveau</a:t>
            </a:r>
          </a:p>
          <a:p>
            <a:pPr marL="2160000" lvl="4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Source Sans Pro"/>
              </a:rPr>
              <a:t>Vijfde overzichtsniveau</a:t>
            </a:r>
          </a:p>
          <a:p>
            <a:pPr marL="2592000" lvl="5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Source Sans Pro"/>
              </a:rPr>
              <a:t>Zesde overzichtsniveau</a:t>
            </a:r>
          </a:p>
          <a:p>
            <a:pPr marL="3024000" lvl="6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Source Sans Pro"/>
              </a:rPr>
              <a:t>Zevende overzichtsniveau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AT" sz="2400" b="0" strike="noStrike" spc="-1">
                <a:solidFill>
                  <a:srgbClr val="484848"/>
                </a:solidFill>
                <a:latin typeface="Source Sans Pro"/>
              </a:rPr>
              <a:t>&lt;datum/tijd&gt;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r>
              <a:rPr lang="de-AT" sz="2400" b="0" strike="noStrike" spc="-1">
                <a:solidFill>
                  <a:srgbClr val="484848"/>
                </a:solidFill>
                <a:latin typeface="Source Sans Pro"/>
              </a:rPr>
              <a:t>&lt;voettekst&gt;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fld id="{568E64AC-E339-4B62-98D5-E4C25A4D6F90}" type="slidenum">
              <a:rPr lang="de-AT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r>
              <a:rPr lang="de-AT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75000"/>
          </a:bodyPr>
          <a:lstStyle/>
          <a:p>
            <a:r>
              <a:rPr lang="de-AT" sz="4500" b="0" strike="noStrike" spc="-1">
                <a:solidFill>
                  <a:srgbClr val="04617B"/>
                </a:solidFill>
                <a:latin typeface="Source Sans Pro Light"/>
              </a:rPr>
              <a:t>Klik om de opmaak van de titeltekst te bewerken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Source Sans Pro"/>
              </a:rPr>
              <a:t>Klik om de opmaak van de overzichtstekst te bewerken</a:t>
            </a:r>
          </a:p>
          <a:p>
            <a:pPr marL="864000" lvl="1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de-AT" sz="2100" b="0" strike="noStrike" spc="-1">
                <a:latin typeface="Source Sans Pro"/>
              </a:rPr>
              <a:t>Tweede overzichtsniveau</a:t>
            </a:r>
          </a:p>
          <a:p>
            <a:pPr marL="1296000" lvl="2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Source Sans Pro"/>
              </a:rPr>
              <a:t>Derde overzichtsniveau</a:t>
            </a:r>
          </a:p>
          <a:p>
            <a:pPr marL="1728000" lvl="3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Source Sans Pro"/>
              </a:rPr>
              <a:t>Vierde overzichtsniveau</a:t>
            </a:r>
          </a:p>
          <a:p>
            <a:pPr marL="2160000" lvl="4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Source Sans Pro"/>
              </a:rPr>
              <a:t>Vijfde overzichtsniveau</a:t>
            </a:r>
          </a:p>
          <a:p>
            <a:pPr marL="2592000" lvl="5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Source Sans Pro"/>
              </a:rPr>
              <a:t>Zesde overzichtsniveau</a:t>
            </a:r>
          </a:p>
          <a:p>
            <a:pPr marL="3024000" lvl="6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Source Sans Pro"/>
              </a:rPr>
              <a:t>Zevende overzichtsniveau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AT" sz="2400" b="0" strike="noStrike" spc="-1">
                <a:solidFill>
                  <a:srgbClr val="484848"/>
                </a:solidFill>
                <a:latin typeface="Source Sans Pro"/>
              </a:rPr>
              <a:t>&lt;datum/tijd&gt; 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r>
              <a:rPr lang="de-AT" sz="2400" b="0" strike="noStrike" spc="-1">
                <a:solidFill>
                  <a:srgbClr val="484848"/>
                </a:solidFill>
                <a:latin typeface="Source Sans Pro"/>
              </a:rPr>
              <a:t>&lt;voettekst&gt; 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fld id="{800AE5BB-1265-48E0-A7E6-7080AAF90872}" type="slidenum">
              <a:rPr lang="de-AT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r>
              <a:rPr lang="de-AT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zz_buz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6000" b="0" strike="noStrike" spc="-1" dirty="0">
                <a:solidFill>
                  <a:srgbClr val="04617B"/>
                </a:solidFill>
                <a:latin typeface="Source Sans Pro Light"/>
              </a:rPr>
              <a:t>Python </a:t>
            </a:r>
            <a:r>
              <a:rPr lang="de-AT" sz="6000" b="0" strike="noStrike" spc="-1" dirty="0" err="1">
                <a:solidFill>
                  <a:srgbClr val="04617B"/>
                </a:solidFill>
                <a:latin typeface="Source Sans Pro Light"/>
              </a:rPr>
              <a:t>deel</a:t>
            </a:r>
            <a:r>
              <a:rPr lang="de-AT" sz="6000" b="0" strike="noStrike" spc="-1" dirty="0">
                <a:solidFill>
                  <a:srgbClr val="04617B"/>
                </a:solidFill>
                <a:latin typeface="Source Sans Pro Light"/>
              </a:rPr>
              <a:t> 2</a:t>
            </a:r>
          </a:p>
        </p:txBody>
      </p:sp>
      <p:pic>
        <p:nvPicPr>
          <p:cNvPr id="128" name="Picture 127"/>
          <p:cNvPicPr/>
          <p:nvPr/>
        </p:nvPicPr>
        <p:blipFill>
          <a:blip r:embed="rId3"/>
          <a:stretch/>
        </p:blipFill>
        <p:spPr>
          <a:xfrm>
            <a:off x="4696560" y="1080000"/>
            <a:ext cx="4753440" cy="23767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Wiskunde</a:t>
            </a: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>
              <a:latin typeface="Source Sans Pro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3"/>
          <a:stretch/>
        </p:blipFill>
        <p:spPr>
          <a:xfrm>
            <a:off x="2340000" y="1173240"/>
            <a:ext cx="5580000" cy="4406760"/>
          </a:xfrm>
          <a:prstGeom prst="rect">
            <a:avLst/>
          </a:prstGeom>
          <a:ln w="1800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7ADDF4-821E-4168-A3C1-3888307CE3BC}"/>
              </a:ext>
            </a:extLst>
          </p:cNvPr>
          <p:cNvSpPr/>
          <p:nvPr/>
        </p:nvSpPr>
        <p:spPr>
          <a:xfrm>
            <a:off x="2282757" y="5013720"/>
            <a:ext cx="5823626" cy="566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49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Wiskunde</a:t>
            </a: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>
              <a:latin typeface="Source Sans Pro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3"/>
          <a:stretch/>
        </p:blipFill>
        <p:spPr>
          <a:xfrm>
            <a:off x="2340000" y="1173240"/>
            <a:ext cx="5580000" cy="4406760"/>
          </a:xfrm>
          <a:prstGeom prst="rect">
            <a:avLst/>
          </a:prstGeom>
          <a:ln w="18000">
            <a:noFill/>
          </a:ln>
        </p:spPr>
      </p:pic>
    </p:spTree>
    <p:extLst>
      <p:ext uri="{BB962C8B-B14F-4D97-AF65-F5344CB8AC3E}">
        <p14:creationId xmlns:p14="http://schemas.microsoft.com/office/powerpoint/2010/main" val="196256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If</a:t>
            </a:r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 </a:t>
            </a:r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elif</a:t>
            </a:r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 </a:t>
            </a:r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else</a:t>
            </a:r>
            <a:endParaRPr lang="de-AT" sz="4500" b="0" strike="noStrike" spc="-1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</p:txBody>
      </p:sp>
      <p:pic>
        <p:nvPicPr>
          <p:cNvPr id="145" name="Picture 144"/>
          <p:cNvPicPr/>
          <p:nvPr/>
        </p:nvPicPr>
        <p:blipFill rotWithShape="1">
          <a:blip r:embed="rId3"/>
          <a:srcRect r="1924"/>
          <a:stretch/>
        </p:blipFill>
        <p:spPr>
          <a:xfrm>
            <a:off x="5155660" y="1128409"/>
            <a:ext cx="4803410" cy="4098675"/>
          </a:xfrm>
          <a:prstGeom prst="rect">
            <a:avLst/>
          </a:prstGeom>
          <a:ln w="1800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2587FB-0BCE-42B3-9775-67FCC5E54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14" y="1493998"/>
            <a:ext cx="3079951" cy="2361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392716-ED4F-40FD-8E06-DEDB86A518D6}"/>
              </a:ext>
            </a:extLst>
          </p:cNvPr>
          <p:cNvSpPr txBox="1"/>
          <p:nvPr/>
        </p:nvSpPr>
        <p:spPr>
          <a:xfrm>
            <a:off x="201039" y="4302550"/>
            <a:ext cx="4996906" cy="12003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2400" dirty="0"/>
              <a:t>Maak een nieuw programma dat om een nummer vraagt en print of het “even” of “oneven” 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25EB2-E6AF-44CB-843F-9E05DCEA1723}"/>
              </a:ext>
            </a:extLst>
          </p:cNvPr>
          <p:cNvSpPr/>
          <p:nvPr/>
        </p:nvSpPr>
        <p:spPr>
          <a:xfrm>
            <a:off x="2866417" y="2282757"/>
            <a:ext cx="518809" cy="3501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If</a:t>
            </a:r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 </a:t>
            </a:r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elif</a:t>
            </a:r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 </a:t>
            </a:r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else</a:t>
            </a:r>
            <a:endParaRPr lang="de-AT" sz="4500" b="0" strike="noStrike" spc="-1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57E6F-B0A4-40C8-A702-888BF893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2" y="1349462"/>
            <a:ext cx="8027554" cy="40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spc="-1" dirty="0">
                <a:solidFill>
                  <a:srgbClr val="FFFFFF"/>
                </a:solidFill>
                <a:latin typeface="Source Sans Pro Light"/>
              </a:rPr>
              <a:t>L</a:t>
            </a:r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oops</a:t>
            </a: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40000" y="1375374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540000" lvl="1">
              <a:spcAft>
                <a:spcPts val="842"/>
              </a:spcAft>
              <a:buClr>
                <a:srgbClr val="009EDA"/>
              </a:buClr>
              <a:buSzPct val="45000"/>
            </a:pPr>
            <a:r>
              <a:rPr lang="de-AT" sz="2100" b="0" strike="noStrike" spc="-1" dirty="0" err="1">
                <a:latin typeface="Consolas" panose="020B0609020204030204" pitchFamily="49" charset="0"/>
              </a:rPr>
              <a:t>while</a:t>
            </a:r>
            <a:r>
              <a:rPr lang="de-AT" sz="2100" b="0" strike="noStrike" spc="-1" dirty="0">
                <a:latin typeface="Consolas" panose="020B0609020204030204" pitchFamily="49" charset="0"/>
              </a:rPr>
              <a:t> True</a:t>
            </a:r>
          </a:p>
          <a:p>
            <a:pPr marL="540000" lvl="1">
              <a:spcAft>
                <a:spcPts val="842"/>
              </a:spcAft>
              <a:buClr>
                <a:srgbClr val="009EDA"/>
              </a:buClr>
              <a:buSzPct val="45000"/>
            </a:pPr>
            <a:endParaRPr lang="de-AT" sz="2100" spc="-1" dirty="0">
              <a:latin typeface="Consolas" panose="020B0609020204030204" pitchFamily="49" charset="0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8A985-6B36-4077-9AF7-6B9DEFA0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61" y="1994695"/>
            <a:ext cx="3564787" cy="1454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F93D8-24D2-47FE-813B-800037178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61" y="3703970"/>
            <a:ext cx="3875147" cy="933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80F41-5916-4149-B557-970E3746A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956" y="4637116"/>
            <a:ext cx="3687919" cy="76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For loop</a:t>
            </a: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0EC95-8A94-405C-9CD4-E79DAC23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9" y="1436202"/>
            <a:ext cx="3551877" cy="23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0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For</a:t>
            </a:r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 loop </a:t>
            </a:r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met</a:t>
            </a:r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 </a:t>
            </a:r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continue</a:t>
            </a:r>
            <a:endParaRPr lang="de-AT" sz="4500" b="0" strike="noStrike" spc="-1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2920" y="1417737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0EC95-8A94-405C-9CD4-E79DAC23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9" y="1436202"/>
            <a:ext cx="3551877" cy="2376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A9DF7-7F6A-4CA1-8C17-2E8BD97C1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45" y="2066987"/>
            <a:ext cx="3079468" cy="21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2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ProgrammeerClub</a:t>
            </a:r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 Challenge</a:t>
            </a: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Source Sans Pro"/>
              </a:rPr>
              <a:t>Schrijf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een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programma</a:t>
            </a:r>
            <a:r>
              <a:rPr lang="de-AT" sz="2400" b="0" strike="noStrike" spc="-1" dirty="0">
                <a:latin typeface="Source Sans Pro"/>
              </a:rPr>
              <a:t> dat alle </a:t>
            </a:r>
            <a:r>
              <a:rPr lang="de-AT" sz="2400" b="0" strike="noStrike" spc="-1" dirty="0" err="1">
                <a:latin typeface="Source Sans Pro"/>
              </a:rPr>
              <a:t>getallen</a:t>
            </a:r>
            <a:r>
              <a:rPr lang="de-AT" sz="2400" b="0" strike="noStrike" spc="-1" dirty="0">
                <a:latin typeface="Source Sans Pro"/>
              </a:rPr>
              <a:t> van 1 tot 100 </a:t>
            </a:r>
            <a:r>
              <a:rPr lang="de-AT" sz="2400" b="0" strike="noStrike" spc="-1" dirty="0" err="1">
                <a:latin typeface="Source Sans Pro"/>
              </a:rPr>
              <a:t>print</a:t>
            </a:r>
            <a:r>
              <a:rPr lang="de-AT" sz="2400" b="0" strike="noStrike" spc="-1" dirty="0">
                <a:latin typeface="Source Sans Pro"/>
              </a:rPr>
              <a:t>. 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Source Sans Pro"/>
              </a:rPr>
              <a:t>Bij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elke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veelvoud</a:t>
            </a:r>
            <a:r>
              <a:rPr lang="de-AT" sz="2400" b="0" strike="noStrike" spc="-1" dirty="0">
                <a:latin typeface="Source Sans Pro"/>
              </a:rPr>
              <a:t> van </a:t>
            </a:r>
            <a:r>
              <a:rPr lang="de-AT" sz="2400" b="1" strike="noStrike" spc="-1" dirty="0">
                <a:latin typeface="Source Sans Pro"/>
              </a:rPr>
              <a:t>3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moet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het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programma</a:t>
            </a:r>
            <a:r>
              <a:rPr lang="de-AT" sz="2400" b="0" strike="noStrike" spc="-1" dirty="0">
                <a:latin typeface="Source Sans Pro"/>
              </a:rPr>
              <a:t> '</a:t>
            </a:r>
            <a:r>
              <a:rPr lang="de-AT" sz="2400" b="1" strike="noStrike" spc="-1" dirty="0">
                <a:latin typeface="Source Sans Pro"/>
              </a:rPr>
              <a:t>Programmeer</a:t>
            </a:r>
            <a:r>
              <a:rPr lang="de-AT" sz="2400" b="0" strike="noStrike" spc="-1" dirty="0">
                <a:latin typeface="Source Sans Pro"/>
              </a:rPr>
              <a:t>' </a:t>
            </a:r>
            <a:r>
              <a:rPr lang="de-AT" sz="2400" b="0" strike="noStrike" spc="-1" dirty="0" err="1">
                <a:latin typeface="Source Sans Pro"/>
              </a:rPr>
              <a:t>printen</a:t>
            </a:r>
            <a:r>
              <a:rPr lang="de-AT" sz="2400" b="0" strike="noStrike" spc="-1" dirty="0">
                <a:latin typeface="Source Sans Pro"/>
              </a:rPr>
              <a:t> in </a:t>
            </a:r>
            <a:r>
              <a:rPr lang="de-AT" sz="2400" b="0" strike="noStrike" spc="-1" dirty="0" err="1">
                <a:latin typeface="Source Sans Pro"/>
              </a:rPr>
              <a:t>plaats</a:t>
            </a:r>
            <a:r>
              <a:rPr lang="de-AT" sz="2400" b="0" strike="noStrike" spc="-1" dirty="0">
                <a:latin typeface="Source Sans Pro"/>
              </a:rPr>
              <a:t> van </a:t>
            </a:r>
            <a:r>
              <a:rPr lang="de-AT" sz="2400" b="0" strike="noStrike" spc="-1" dirty="0" err="1">
                <a:latin typeface="Source Sans Pro"/>
              </a:rPr>
              <a:t>het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getal</a:t>
            </a: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spc="-1" dirty="0" err="1">
                <a:latin typeface="Source Sans Pro"/>
              </a:rPr>
              <a:t>B</a:t>
            </a:r>
            <a:r>
              <a:rPr lang="de-AT" sz="2400" b="0" strike="noStrike" spc="-1" dirty="0" err="1">
                <a:latin typeface="Source Sans Pro"/>
              </a:rPr>
              <a:t>ij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elke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veelvoud</a:t>
            </a:r>
            <a:r>
              <a:rPr lang="de-AT" sz="2400" b="0" strike="noStrike" spc="-1" dirty="0">
                <a:latin typeface="Source Sans Pro"/>
              </a:rPr>
              <a:t> van </a:t>
            </a:r>
            <a:r>
              <a:rPr lang="de-AT" sz="2400" b="1" strike="noStrike" spc="-1" dirty="0">
                <a:latin typeface="Source Sans Pro"/>
              </a:rPr>
              <a:t>5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moet</a:t>
            </a:r>
            <a:r>
              <a:rPr lang="de-AT" sz="2400" b="0" strike="noStrike" spc="-1" dirty="0">
                <a:latin typeface="Source Sans Pro"/>
              </a:rPr>
              <a:t> je </a:t>
            </a:r>
            <a:r>
              <a:rPr lang="de-AT" sz="2400" spc="-1" dirty="0">
                <a:latin typeface="Source Sans Pro"/>
              </a:rPr>
              <a:t>'</a:t>
            </a:r>
            <a:r>
              <a:rPr lang="de-AT" sz="2400" b="1" strike="noStrike" spc="-1" dirty="0">
                <a:latin typeface="Source Sans Pro"/>
              </a:rPr>
              <a:t>Club</a:t>
            </a:r>
            <a:r>
              <a:rPr lang="de-AT" sz="2400" b="0" strike="noStrike" spc="-1" dirty="0">
                <a:latin typeface="Source Sans Pro"/>
              </a:rPr>
              <a:t>' </a:t>
            </a:r>
            <a:r>
              <a:rPr lang="de-AT" sz="2400" b="0" strike="noStrike" spc="-1" dirty="0" err="1">
                <a:latin typeface="Source Sans Pro"/>
              </a:rPr>
              <a:t>printen</a:t>
            </a:r>
            <a:r>
              <a:rPr lang="de-AT" sz="2400" b="0" strike="noStrike" spc="-1" dirty="0">
                <a:latin typeface="Source Sans Pro"/>
              </a:rPr>
              <a:t>. 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Source Sans Pro"/>
              </a:rPr>
              <a:t>Een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veelvoud</a:t>
            </a:r>
            <a:r>
              <a:rPr lang="de-AT" sz="2400" b="0" strike="noStrike" spc="-1" dirty="0">
                <a:latin typeface="Source Sans Pro"/>
              </a:rPr>
              <a:t> van </a:t>
            </a:r>
            <a:r>
              <a:rPr lang="de-AT" sz="2400" b="1" strike="noStrike" spc="-1" dirty="0">
                <a:latin typeface="Source Sans Pro"/>
              </a:rPr>
              <a:t>3 en 5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print</a:t>
            </a:r>
            <a:r>
              <a:rPr lang="de-AT" sz="2400" b="0" strike="noStrike" spc="-1" dirty="0">
                <a:latin typeface="Source Sans Pro"/>
              </a:rPr>
              <a:t> je als '</a:t>
            </a:r>
            <a:r>
              <a:rPr lang="de-AT" sz="2400" b="1" strike="noStrike" spc="-1" dirty="0" err="1">
                <a:latin typeface="Source Sans Pro"/>
              </a:rPr>
              <a:t>ProgrammeerClub</a:t>
            </a:r>
            <a:r>
              <a:rPr lang="de-AT" sz="2400" b="0" strike="noStrike" spc="-1" dirty="0">
                <a:latin typeface="Source Sans Pro"/>
              </a:rPr>
              <a:t>‘.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Source Sans Pro"/>
              </a:rPr>
              <a:t>Probeer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het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programma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zoveel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mogelijk</a:t>
            </a:r>
            <a:r>
              <a:rPr lang="de-AT" sz="2400" b="0" strike="noStrike" spc="-1" dirty="0">
                <a:latin typeface="Source Sans Pro"/>
              </a:rPr>
              <a:t> in </a:t>
            </a:r>
            <a:r>
              <a:rPr lang="de-AT" sz="2400" b="0" strike="noStrike" spc="-1" dirty="0" err="1">
                <a:latin typeface="Source Sans Pro"/>
              </a:rPr>
              <a:t>één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keer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op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te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schrijven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voordat</a:t>
            </a:r>
            <a:r>
              <a:rPr lang="de-AT" sz="2400" b="0" strike="noStrike" spc="-1" dirty="0">
                <a:latin typeface="Source Sans Pro"/>
              </a:rPr>
              <a:t> je </a:t>
            </a:r>
            <a:r>
              <a:rPr lang="de-AT" sz="2400" b="0" strike="noStrike" spc="-1" dirty="0" err="1">
                <a:latin typeface="Source Sans Pro"/>
              </a:rPr>
              <a:t>het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test</a:t>
            </a:r>
            <a:r>
              <a:rPr lang="de-AT" sz="2400" b="0" strike="noStrike" spc="-1" dirty="0">
                <a:latin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FizzBuzz</a:t>
            </a:r>
            <a:endParaRPr lang="de-AT" sz="4500" b="0" strike="noStrike" spc="-1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>
                <a:latin typeface="Source Sans Pro"/>
                <a:hlinkClick r:id="rId3"/>
              </a:rPr>
              <a:t>https://en.wikipedia.org/wiki/Fizz_buzz</a:t>
            </a:r>
            <a:endParaRPr lang="de-AT" sz="24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6518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Libraries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0745E343-7FBC-412E-AFCA-493140B3F6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spc="-1" dirty="0">
                <a:latin typeface="Source Sans Pro"/>
              </a:rPr>
              <a:t>In de terminal: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pip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install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telwoord</a:t>
            </a:r>
            <a:endParaRPr lang="de-AT" sz="2400" b="0" strike="noStrike" spc="-1" dirty="0">
              <a:latin typeface="Consolas" panose="020B0609020204030204" pitchFamily="49" charset="0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D7713B-8892-4E81-A0D0-B0235D6F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7" y="2531412"/>
            <a:ext cx="9755909" cy="18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Types</a:t>
            </a:r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 die </a:t>
            </a:r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we</a:t>
            </a:r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 al </a:t>
            </a:r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wisten</a:t>
            </a:r>
            <a:endParaRPr lang="de-AT" sz="4500" b="0" strike="noStrike" spc="-1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>
                <a:latin typeface="Source Sans Pro"/>
              </a:rPr>
              <a:t>Boolean (</a:t>
            </a:r>
            <a:r>
              <a:rPr lang="de-AT" sz="2400" b="0" strike="noStrike" spc="-1" dirty="0" err="1">
                <a:latin typeface="Source Sans Pro"/>
              </a:rPr>
              <a:t>waar</a:t>
            </a:r>
            <a:r>
              <a:rPr lang="de-AT" sz="2400" b="0" strike="noStrike" spc="-1" dirty="0">
                <a:latin typeface="Source Sans Pro"/>
              </a:rPr>
              <a:t>/</a:t>
            </a:r>
            <a:r>
              <a:rPr lang="de-AT" sz="2400" b="0" strike="noStrike" spc="-1" dirty="0" err="1">
                <a:latin typeface="Source Sans Pro"/>
              </a:rPr>
              <a:t>niet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waar</a:t>
            </a:r>
            <a:r>
              <a:rPr lang="de-AT" sz="2400" b="0" strike="noStrike" spc="-1" dirty="0">
                <a:latin typeface="Source Sans Pro"/>
              </a:rPr>
              <a:t> = True)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>
                <a:latin typeface="Source Sans Pro"/>
              </a:rPr>
              <a:t>Integer (</a:t>
            </a:r>
            <a:r>
              <a:rPr lang="de-AT" sz="2400" b="0" strike="noStrike" spc="-1" dirty="0" err="1">
                <a:latin typeface="Source Sans Pro"/>
              </a:rPr>
              <a:t>getal</a:t>
            </a:r>
            <a:r>
              <a:rPr lang="de-AT" sz="2400" b="0" strike="noStrike" spc="-1" dirty="0">
                <a:latin typeface="Source Sans Pro"/>
              </a:rPr>
              <a:t> = 10)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Source Sans Pro"/>
              </a:rPr>
              <a:t>Float</a:t>
            </a:r>
            <a:r>
              <a:rPr lang="de-AT" sz="2400" b="0" strike="noStrike" spc="-1" dirty="0">
                <a:latin typeface="Source Sans Pro"/>
              </a:rPr>
              <a:t>    (</a:t>
            </a:r>
            <a:r>
              <a:rPr lang="de-AT" sz="2400" b="0" strike="noStrike" spc="-1" dirty="0" err="1">
                <a:latin typeface="Source Sans Pro"/>
              </a:rPr>
              <a:t>getal</a:t>
            </a:r>
            <a:r>
              <a:rPr lang="de-AT" sz="2400" b="0" strike="noStrike" spc="-1" dirty="0">
                <a:latin typeface="Source Sans Pro"/>
              </a:rPr>
              <a:t> = 10.05)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>
                <a:latin typeface="Source Sans Pro"/>
              </a:rPr>
              <a:t>String   (</a:t>
            </a:r>
            <a:r>
              <a:rPr lang="de-AT" sz="2400" b="0" strike="noStrike" spc="-1" dirty="0" err="1">
                <a:latin typeface="Source Sans Pro"/>
              </a:rPr>
              <a:t>woord</a:t>
            </a:r>
            <a:r>
              <a:rPr lang="de-AT" sz="2400" b="0" strike="noStrike" spc="-1" dirty="0">
                <a:latin typeface="Source Sans Pro"/>
              </a:rPr>
              <a:t>=“</a:t>
            </a:r>
            <a:r>
              <a:rPr lang="de-AT" sz="2400" b="0" strike="noStrike" spc="-1" dirty="0" err="1">
                <a:latin typeface="Source Sans Pro"/>
              </a:rPr>
              <a:t>tekst</a:t>
            </a:r>
            <a:r>
              <a:rPr lang="de-AT" sz="2400" b="0" strike="noStrike" spc="-1" dirty="0">
                <a:latin typeface="Source Sans Pro"/>
              </a:rPr>
              <a:t>“)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Libraries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0745E343-7FBC-412E-AFCA-493140B3F6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spc="-1" dirty="0">
                <a:latin typeface="Source Sans Pro"/>
              </a:rPr>
              <a:t>In de terminal: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pip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install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telwoord</a:t>
            </a:r>
            <a:endParaRPr lang="de-AT" sz="2400" b="0" strike="noStrike" spc="-1" dirty="0">
              <a:latin typeface="Consolas" panose="020B0609020204030204" pitchFamily="49" charset="0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32C1C-5F4B-4EAD-887A-232AF02E8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43"/>
          <a:stretch/>
        </p:blipFill>
        <p:spPr>
          <a:xfrm>
            <a:off x="936060" y="2016199"/>
            <a:ext cx="7669724" cy="22136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51419F-07C8-4228-97DF-75C589C058F2}"/>
              </a:ext>
            </a:extLst>
          </p:cNvPr>
          <p:cNvSpPr/>
          <p:nvPr/>
        </p:nvSpPr>
        <p:spPr>
          <a:xfrm>
            <a:off x="707923" y="2948946"/>
            <a:ext cx="8082116" cy="1777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962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Libraries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0745E343-7FBC-412E-AFCA-493140B3F6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spc="-1" dirty="0">
                <a:latin typeface="Source Sans Pro"/>
              </a:rPr>
              <a:t>In de terminal: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pip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install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telwoord</a:t>
            </a:r>
            <a:endParaRPr lang="de-AT" sz="2400" b="0" strike="noStrike" spc="-1" dirty="0">
              <a:latin typeface="Consolas" panose="020B0609020204030204" pitchFamily="49" charset="0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32C1C-5F4B-4EAD-887A-232AF02E8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43"/>
          <a:stretch/>
        </p:blipFill>
        <p:spPr>
          <a:xfrm>
            <a:off x="936060" y="2016199"/>
            <a:ext cx="7669724" cy="22136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1BFE77-4D62-45C4-BF51-A84B8E42EBB0}"/>
              </a:ext>
            </a:extLst>
          </p:cNvPr>
          <p:cNvSpPr/>
          <p:nvPr/>
        </p:nvSpPr>
        <p:spPr>
          <a:xfrm>
            <a:off x="707923" y="3782960"/>
            <a:ext cx="8082116" cy="943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57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Libraries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0745E343-7FBC-412E-AFCA-493140B3F6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spc="-1" dirty="0">
                <a:latin typeface="Source Sans Pro"/>
              </a:rPr>
              <a:t>In de terminal: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pip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install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telwoord</a:t>
            </a:r>
            <a:endParaRPr lang="de-AT" sz="2400" b="0" strike="noStrike" spc="-1" dirty="0">
              <a:latin typeface="Consolas" panose="020B0609020204030204" pitchFamily="49" charset="0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32C1C-5F4B-4EAD-887A-232AF02E8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43"/>
          <a:stretch/>
        </p:blipFill>
        <p:spPr>
          <a:xfrm>
            <a:off x="936060" y="2016199"/>
            <a:ext cx="7669724" cy="22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Libraries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0745E343-7FBC-412E-AFCA-493140B3F6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spc="-1" dirty="0">
                <a:latin typeface="Source Sans Pro"/>
              </a:rPr>
              <a:t>In de terminal: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pip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install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telwoord</a:t>
            </a:r>
            <a:endParaRPr lang="de-AT" sz="2400" b="0" strike="noStrike" spc="-1" dirty="0">
              <a:latin typeface="Consolas" panose="020B0609020204030204" pitchFamily="49" charset="0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32C1C-5F4B-4EAD-887A-232AF02E8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43"/>
          <a:stretch/>
        </p:blipFill>
        <p:spPr>
          <a:xfrm>
            <a:off x="936060" y="2016199"/>
            <a:ext cx="7669724" cy="2213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DC338-E583-43D1-8C31-2C7D71CC0B37}"/>
              </a:ext>
            </a:extLst>
          </p:cNvPr>
          <p:cNvSpPr txBox="1"/>
          <p:nvPr/>
        </p:nvSpPr>
        <p:spPr>
          <a:xfrm>
            <a:off x="4953902" y="4302550"/>
            <a:ext cx="4996906" cy="12003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NL" sz="2400" dirty="0"/>
          </a:p>
          <a:p>
            <a:pPr algn="ctr"/>
            <a:r>
              <a:rPr lang="nl-NL" sz="2400" dirty="0"/>
              <a:t>Maak dit programma na</a:t>
            </a:r>
          </a:p>
          <a:p>
            <a:pPr algn="ctr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6521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Libs met als voorbeeld Pygame</a:t>
            </a: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500" lnSpcReduction="10000"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100" b="0" strike="noStrike" spc="-1" dirty="0" err="1">
                <a:latin typeface="Source Sans Pro"/>
              </a:rPr>
              <a:t>pip</a:t>
            </a:r>
            <a:r>
              <a:rPr lang="de-AT" sz="2100" b="0" strike="noStrike" spc="-1" dirty="0">
                <a:latin typeface="Source Sans Pro"/>
              </a:rPr>
              <a:t> </a:t>
            </a:r>
            <a:r>
              <a:rPr lang="de-AT" sz="2100" b="0" strike="noStrike" spc="-1" dirty="0" err="1">
                <a:latin typeface="Source Sans Pro"/>
              </a:rPr>
              <a:t>install</a:t>
            </a:r>
            <a:r>
              <a:rPr lang="de-AT" sz="2100" b="0" strike="noStrike" spc="-1" dirty="0">
                <a:latin typeface="Source Sans Pro"/>
              </a:rPr>
              <a:t> </a:t>
            </a:r>
            <a:r>
              <a:rPr lang="de-AT" sz="2100" b="0" strike="noStrike" spc="-1" dirty="0" err="1">
                <a:latin typeface="Source Sans Pro"/>
              </a:rPr>
              <a:t>pygame</a:t>
            </a: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100" b="0" strike="noStrike" spc="-1" dirty="0">
                <a:latin typeface="Source Sans Pro"/>
              </a:rPr>
              <a:t>pip3 </a:t>
            </a:r>
            <a:r>
              <a:rPr lang="de-AT" sz="2100" b="0" strike="noStrike" spc="-1" dirty="0" err="1">
                <a:latin typeface="Source Sans Pro"/>
              </a:rPr>
              <a:t>install</a:t>
            </a:r>
            <a:r>
              <a:rPr lang="de-AT" sz="2100" b="0" strike="noStrike" spc="-1" dirty="0">
                <a:latin typeface="Source Sans Pro"/>
              </a:rPr>
              <a:t> </a:t>
            </a:r>
            <a:r>
              <a:rPr lang="de-AT" sz="2100" b="0" strike="noStrike" spc="-1" dirty="0" err="1">
                <a:latin typeface="Source Sans Pro"/>
              </a:rPr>
              <a:t>pygame</a:t>
            </a: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100" b="0" strike="noStrike" spc="-1" dirty="0" err="1">
                <a:latin typeface="Source Sans Pro"/>
              </a:rPr>
              <a:t>Gebruiken</a:t>
            </a:r>
            <a:r>
              <a:rPr lang="de-AT" sz="2100" b="0" strike="noStrike" spc="-1" dirty="0">
                <a:latin typeface="Source Sans Pro"/>
              </a:rPr>
              <a:t> </a:t>
            </a:r>
            <a:r>
              <a:rPr lang="de-AT" sz="2100" b="0" strike="noStrike" spc="-1" dirty="0" err="1">
                <a:latin typeface="Source Sans Pro"/>
              </a:rPr>
              <a:t>met</a:t>
            </a:r>
            <a:r>
              <a:rPr lang="de-AT" sz="2100" b="0" strike="noStrike" spc="-1" dirty="0">
                <a:latin typeface="Source Sans Pro"/>
              </a:rPr>
              <a:t> </a:t>
            </a:r>
            <a:r>
              <a:rPr lang="de-AT" sz="2100" b="0" strike="noStrike" spc="-1" dirty="0" err="1">
                <a:latin typeface="Source Sans Pro"/>
              </a:rPr>
              <a:t>import</a:t>
            </a:r>
            <a:r>
              <a:rPr lang="de-AT" sz="2100" b="0" strike="noStrike" spc="-1" dirty="0">
                <a:latin typeface="Source Sans Pro"/>
              </a:rPr>
              <a:t> …. als </a:t>
            </a:r>
            <a:r>
              <a:rPr lang="de-AT" sz="2100" b="0" strike="noStrike" spc="-1" dirty="0" err="1">
                <a:latin typeface="Source Sans Pro"/>
              </a:rPr>
              <a:t>eerste</a:t>
            </a:r>
            <a:r>
              <a:rPr lang="de-AT" sz="2100" b="0" strike="noStrike" spc="-1" dirty="0">
                <a:latin typeface="Source Sans Pro"/>
              </a:rPr>
              <a:t> in je code   (</a:t>
            </a:r>
            <a:r>
              <a:rPr lang="de-AT" sz="2100" b="0" strike="noStrike" spc="-1" dirty="0" err="1">
                <a:latin typeface="Source Sans Pro"/>
              </a:rPr>
              <a:t>import</a:t>
            </a:r>
            <a:r>
              <a:rPr lang="de-AT" sz="2100" b="0" strike="noStrike" spc="-1" dirty="0">
                <a:latin typeface="Source Sans Pro"/>
              </a:rPr>
              <a:t> </a:t>
            </a:r>
            <a:r>
              <a:rPr lang="de-AT" sz="2100" b="0" strike="noStrike" spc="-1" dirty="0" err="1">
                <a:latin typeface="Source Sans Pro"/>
              </a:rPr>
              <a:t>pygame</a:t>
            </a:r>
            <a:r>
              <a:rPr lang="de-AT" sz="2100" b="0" strike="noStrike" spc="-1" dirty="0">
                <a:latin typeface="Source Sans Pro"/>
              </a:rPr>
              <a:t>)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1011780" y="1260000"/>
            <a:ext cx="6826988" cy="1918221"/>
          </a:xfrm>
          <a:prstGeom prst="rect">
            <a:avLst/>
          </a:prstGeom>
          <a:ln w="18000">
            <a:noFill/>
          </a:ln>
        </p:spPr>
      </p:pic>
    </p:spTree>
    <p:extLst>
      <p:ext uri="{BB962C8B-B14F-4D97-AF65-F5344CB8AC3E}">
        <p14:creationId xmlns:p14="http://schemas.microsoft.com/office/powerpoint/2010/main" val="271271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Programma‘s</a:t>
            </a:r>
            <a:r>
              <a:rPr lang="de-AT" sz="4500" b="0" strike="noStrike" spc="-1" dirty="0">
                <a:solidFill>
                  <a:srgbClr val="FFFFFF"/>
                </a:solidFill>
                <a:latin typeface="Source Sans Pro Light"/>
              </a:rPr>
              <a:t> </a:t>
            </a:r>
            <a:r>
              <a:rPr lang="de-AT" sz="4500" b="0" strike="noStrike" spc="-1" dirty="0" err="1">
                <a:solidFill>
                  <a:srgbClr val="FFFFFF"/>
                </a:solidFill>
                <a:latin typeface="Source Sans Pro Light"/>
              </a:rPr>
              <a:t>delen</a:t>
            </a:r>
            <a:endParaRPr lang="de-AT" sz="4500" b="0" strike="noStrike" spc="-1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00"/>
          </a:bodyPr>
          <a:lstStyle/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100" b="0" strike="noStrike" spc="-1" dirty="0">
                <a:latin typeface="Source Sans Pro"/>
              </a:rPr>
              <a:t>https://pyinstaller.readthedocs.io/en/stable/</a:t>
            </a:r>
          </a:p>
        </p:txBody>
      </p:sp>
      <p:pic>
        <p:nvPicPr>
          <p:cNvPr id="3" name="Picture 2" descr="A picture containing text, case&#10;&#10;Description automatically generated">
            <a:extLst>
              <a:ext uri="{FF2B5EF4-FFF2-40B4-BE49-F238E27FC236}">
                <a16:creationId xmlns:a16="http://schemas.microsoft.com/office/drawing/2014/main" id="{711BD239-8E08-4594-BA27-311FAD855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17" y="1367999"/>
            <a:ext cx="1488098" cy="150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/>
          <p:cNvPicPr/>
          <p:nvPr/>
        </p:nvPicPr>
        <p:blipFill>
          <a:blip r:embed="rId2"/>
          <a:stretch/>
        </p:blipFill>
        <p:spPr>
          <a:xfrm>
            <a:off x="1620000" y="180000"/>
            <a:ext cx="7108920" cy="53316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Nieuw</a:t>
            </a: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Source Sans Pro"/>
              </a:rPr>
              <a:t> 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Source Sans Pro"/>
              </a:rPr>
              <a:t>list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Source Sans Pro"/>
              </a:rPr>
              <a:t>tuple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Source Sans Pro"/>
              </a:rPr>
              <a:t>dictionary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list</a:t>
            </a: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88493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>
                <a:latin typeface="Source Sans Pro"/>
              </a:rPr>
              <a:t>List </a:t>
            </a:r>
            <a:r>
              <a:rPr lang="de-AT" sz="2400" b="0" strike="noStrike" spc="-1" dirty="0" err="1">
                <a:latin typeface="Source Sans Pro"/>
              </a:rPr>
              <a:t>is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een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array</a:t>
            </a:r>
            <a:r>
              <a:rPr lang="de-AT" sz="2400" b="0" strike="noStrike" spc="-1" dirty="0">
                <a:latin typeface="Source Sans Pro"/>
              </a:rPr>
              <a:t> van </a:t>
            </a:r>
            <a:r>
              <a:rPr lang="de-AT" sz="2400" b="0" strike="noStrike" spc="-1" dirty="0" err="1">
                <a:latin typeface="Source Sans Pro"/>
              </a:rPr>
              <a:t>getallen</a:t>
            </a:r>
            <a:r>
              <a:rPr lang="de-AT" sz="2400" b="0" strike="noStrike" spc="-1" dirty="0">
                <a:latin typeface="Source Sans Pro"/>
              </a:rPr>
              <a:t> of </a:t>
            </a:r>
            <a:r>
              <a:rPr lang="de-AT" sz="2400" b="0" strike="noStrike" spc="-1" dirty="0" err="1">
                <a:latin typeface="Source Sans Pro"/>
              </a:rPr>
              <a:t>tekst</a:t>
            </a:r>
            <a:r>
              <a:rPr lang="de-AT" sz="2400" b="0" strike="noStrike" spc="-1" dirty="0">
                <a:latin typeface="Source Sans Pro"/>
              </a:rPr>
              <a:t>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Source Sans Pro"/>
              </a:rPr>
              <a:t>Deze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kan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aangepast</a:t>
            </a:r>
            <a:r>
              <a:rPr lang="de-AT" sz="2400" b="0" strike="noStrike" spc="-1" dirty="0">
                <a:latin typeface="Source Sans Pro"/>
              </a:rPr>
              <a:t> worden in de code.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spc="-1" dirty="0" err="1">
                <a:latin typeface="Source Sans Pro"/>
              </a:rPr>
              <a:t>l</a:t>
            </a:r>
            <a:r>
              <a:rPr lang="de-AT" sz="2400" b="0" strike="noStrike" spc="-1" dirty="0" err="1">
                <a:latin typeface="Source Sans Pro"/>
              </a:rPr>
              <a:t>eden</a:t>
            </a:r>
            <a:r>
              <a:rPr lang="de-AT" sz="2400" b="0" strike="noStrike" spc="-1" dirty="0">
                <a:latin typeface="Source Sans Pro"/>
              </a:rPr>
              <a:t> = ["Sim </a:t>
            </a:r>
            <a:r>
              <a:rPr lang="de-AT" sz="2400" b="0" strike="noStrike" spc="-1" dirty="0" err="1">
                <a:latin typeface="Source Sans Pro"/>
              </a:rPr>
              <a:t>Soony</a:t>
            </a:r>
            <a:r>
              <a:rPr lang="de-AT" sz="2400" b="0" strike="noStrike" spc="-1" dirty="0">
                <a:latin typeface="Source Sans Pro"/>
              </a:rPr>
              <a:t>", "</a:t>
            </a:r>
            <a:r>
              <a:rPr lang="de-AT" sz="2400" b="0" strike="noStrike" spc="-1" dirty="0" err="1">
                <a:latin typeface="Source Sans Pro"/>
              </a:rPr>
              <a:t>Marry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Roundknee</a:t>
            </a:r>
            <a:r>
              <a:rPr lang="de-AT" sz="2400" b="0" strike="noStrike" spc="-1" dirty="0">
                <a:latin typeface="Source Sans Pro"/>
              </a:rPr>
              <a:t>", "Jack </a:t>
            </a:r>
            <a:r>
              <a:rPr lang="de-AT" sz="2400" b="0" strike="noStrike" spc="-1" dirty="0" err="1">
                <a:latin typeface="Source Sans Pro"/>
              </a:rPr>
              <a:t>Corridor</a:t>
            </a:r>
            <a:r>
              <a:rPr lang="de-AT" sz="2400" b="0" strike="noStrike" spc="-1" dirty="0">
                <a:latin typeface="Source Sans Pro"/>
              </a:rPr>
              <a:t>"]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Source Sans Pro"/>
              </a:rPr>
              <a:t>jaartallen</a:t>
            </a:r>
            <a:r>
              <a:rPr lang="de-AT" sz="2400" b="0" strike="noStrike" spc="-1" dirty="0">
                <a:latin typeface="Source Sans Pro"/>
              </a:rPr>
              <a:t> = [1970, 1967, 1960, 1850]</a:t>
            </a:r>
            <a:br>
              <a:rPr lang="de-AT" sz="2400" b="0" strike="noStrike" spc="-1" dirty="0">
                <a:latin typeface="Source Sans Pro"/>
              </a:rPr>
            </a:b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spc="-1" dirty="0" err="1">
                <a:latin typeface="Consolas" panose="020B0609020204030204" pitchFamily="49" charset="0"/>
              </a:rPr>
              <a:t>print</a:t>
            </a:r>
            <a:r>
              <a:rPr lang="de-AT" sz="2400" spc="-1" dirty="0">
                <a:latin typeface="Consolas" panose="020B0609020204030204" pitchFamily="49" charset="0"/>
              </a:rPr>
              <a:t>(</a:t>
            </a:r>
            <a:r>
              <a:rPr lang="de-AT" sz="2400" spc="-1" dirty="0" err="1">
                <a:latin typeface="Consolas" panose="020B0609020204030204" pitchFamily="49" charset="0"/>
              </a:rPr>
              <a:t>leden</a:t>
            </a:r>
            <a:r>
              <a:rPr lang="de-AT" sz="2400" spc="-1" dirty="0">
                <a:latin typeface="Consolas" panose="020B0609020204030204" pitchFamily="49" charset="0"/>
              </a:rPr>
              <a:t>[1])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spc="-1" dirty="0" err="1">
                <a:latin typeface="Consolas" panose="020B0609020204030204" pitchFamily="49" charset="0"/>
              </a:rPr>
              <a:t>jaartallen</a:t>
            </a:r>
            <a:r>
              <a:rPr lang="de-AT" sz="2400" spc="-1" dirty="0">
                <a:latin typeface="Consolas" panose="020B0609020204030204" pitchFamily="49" charset="0"/>
              </a:rPr>
              <a:t>[0] = 1971</a:t>
            </a:r>
            <a:br>
              <a:rPr lang="de-AT" sz="2400" spc="-1" dirty="0">
                <a:latin typeface="Consolas" panose="020B0609020204030204" pitchFamily="49" charset="0"/>
              </a:rPr>
            </a:br>
            <a:endParaRPr lang="de-AT" sz="2400" b="0" strike="noStrike" spc="-1" dirty="0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tuple</a:t>
            </a: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Source Sans Pro"/>
              </a:rPr>
              <a:t>Tuple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is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een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array</a:t>
            </a:r>
            <a:r>
              <a:rPr lang="de-AT" sz="2400" b="0" strike="noStrike" spc="-1" dirty="0">
                <a:latin typeface="Source Sans Pro"/>
              </a:rPr>
              <a:t> van </a:t>
            </a:r>
            <a:r>
              <a:rPr lang="de-AT" sz="2400" b="0" strike="noStrike" spc="-1" dirty="0" err="1">
                <a:latin typeface="Source Sans Pro"/>
              </a:rPr>
              <a:t>getallen</a:t>
            </a:r>
            <a:r>
              <a:rPr lang="de-AT" sz="2400" b="0" strike="noStrike" spc="-1" dirty="0">
                <a:latin typeface="Source Sans Pro"/>
              </a:rPr>
              <a:t> of </a:t>
            </a:r>
            <a:r>
              <a:rPr lang="de-AT" sz="2400" b="0" strike="noStrike" spc="-1" dirty="0" err="1">
                <a:latin typeface="Source Sans Pro"/>
              </a:rPr>
              <a:t>tekst</a:t>
            </a:r>
            <a:r>
              <a:rPr lang="de-AT" sz="2400" b="0" strike="noStrike" spc="-1" dirty="0">
                <a:latin typeface="Source Sans Pro"/>
              </a:rPr>
              <a:t>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Source Sans Pro"/>
              </a:rPr>
              <a:t>Deze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kan</a:t>
            </a:r>
            <a:r>
              <a:rPr lang="de-AT" sz="2400" b="0" strike="noStrike" spc="-1" dirty="0">
                <a:latin typeface="Source Sans Pro"/>
              </a:rPr>
              <a:t> NIET </a:t>
            </a:r>
            <a:r>
              <a:rPr lang="de-AT" sz="2400" b="0" strike="noStrike" spc="-1" dirty="0" err="1">
                <a:latin typeface="Source Sans Pro"/>
              </a:rPr>
              <a:t>aangepast</a:t>
            </a:r>
            <a:r>
              <a:rPr lang="de-AT" sz="2400" b="0" strike="noStrike" spc="-1" dirty="0">
                <a:latin typeface="Source Sans Pro"/>
              </a:rPr>
              <a:t> worden in de code.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Leden</a:t>
            </a:r>
            <a:r>
              <a:rPr lang="de-AT" sz="2400" b="0" strike="noStrike" spc="-1" dirty="0">
                <a:latin typeface="Source Sans Pro"/>
              </a:rPr>
              <a:t> = ("Sim </a:t>
            </a:r>
            <a:r>
              <a:rPr lang="de-AT" sz="2400" b="0" strike="noStrike" spc="-1" dirty="0" err="1">
                <a:latin typeface="Source Sans Pro"/>
              </a:rPr>
              <a:t>Soony</a:t>
            </a:r>
            <a:r>
              <a:rPr lang="de-AT" sz="2400" b="0" strike="noStrike" spc="-1" dirty="0">
                <a:latin typeface="Source Sans Pro"/>
              </a:rPr>
              <a:t>", "</a:t>
            </a:r>
            <a:r>
              <a:rPr lang="de-AT" sz="2400" b="0" strike="noStrike" spc="-1" dirty="0" err="1">
                <a:latin typeface="Source Sans Pro"/>
              </a:rPr>
              <a:t>Marry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Roundknee</a:t>
            </a:r>
            <a:r>
              <a:rPr lang="de-AT" sz="2400" b="0" strike="noStrike" spc="-1" dirty="0">
                <a:latin typeface="Source Sans Pro"/>
              </a:rPr>
              <a:t>", "Jack </a:t>
            </a:r>
            <a:r>
              <a:rPr lang="de-AT" sz="2400" b="0" strike="noStrike" spc="-1" dirty="0" err="1">
                <a:latin typeface="Source Sans Pro"/>
              </a:rPr>
              <a:t>Corridor</a:t>
            </a:r>
            <a:r>
              <a:rPr lang="de-AT" sz="2400" b="0" strike="noStrike" spc="-1" dirty="0">
                <a:latin typeface="Source Sans Pro"/>
              </a:rPr>
              <a:t>")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Source Sans Pro"/>
              </a:rPr>
              <a:t>Jaartallen</a:t>
            </a:r>
            <a:r>
              <a:rPr lang="de-AT" sz="2400" b="0" strike="noStrike" spc="-1" dirty="0">
                <a:latin typeface="Source Sans Pro"/>
              </a:rPr>
              <a:t> = (1970, 1967, 1960, 1850)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err="1">
                <a:latin typeface="Source Sans Pro"/>
              </a:rPr>
              <a:t>Verschil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is</a:t>
            </a:r>
            <a:r>
              <a:rPr lang="de-AT" sz="2400" b="0" strike="noStrike" spc="-1" dirty="0">
                <a:latin typeface="Source Sans Pro"/>
              </a:rPr>
              <a:t>     „[“      en     „(“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dictionary</a:t>
            </a: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>
                <a:latin typeface="Source Sans Pro"/>
              </a:rPr>
              <a:t>Dictionary </a:t>
            </a:r>
            <a:r>
              <a:rPr lang="de-AT" sz="2400" b="0" strike="noStrike" spc="-1" dirty="0" err="1">
                <a:latin typeface="Source Sans Pro"/>
              </a:rPr>
              <a:t>zijn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paren</a:t>
            </a:r>
            <a:r>
              <a:rPr lang="de-AT" sz="2400" b="0" strike="noStrike" spc="-1" dirty="0">
                <a:latin typeface="Source Sans Pro"/>
              </a:rPr>
              <a:t> van  </a:t>
            </a:r>
            <a:r>
              <a:rPr lang="de-AT" sz="2400" b="1" strike="noStrike" spc="-1" dirty="0" err="1">
                <a:latin typeface="Source Sans Pro"/>
              </a:rPr>
              <a:t>keys</a:t>
            </a:r>
            <a:r>
              <a:rPr lang="de-AT" sz="2400" b="0" strike="noStrike" spc="-1" dirty="0">
                <a:latin typeface="Source Sans Pro"/>
              </a:rPr>
              <a:t> en </a:t>
            </a:r>
            <a:r>
              <a:rPr lang="de-AT" sz="2400" b="1" strike="noStrike" spc="-1" dirty="0" err="1">
                <a:latin typeface="Source Sans Pro"/>
              </a:rPr>
              <a:t>values</a:t>
            </a:r>
            <a:r>
              <a:rPr lang="de-AT" sz="2400" b="0" strike="noStrike" spc="-1" dirty="0">
                <a:latin typeface="Source Sans Pro"/>
              </a:rPr>
              <a:t>: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108000">
              <a:spcAft>
                <a:spcPts val="1054"/>
              </a:spcAft>
              <a:buClr>
                <a:srgbClr val="009EDA"/>
              </a:buClr>
              <a:buSzPct val="45000"/>
            </a:pPr>
            <a:r>
              <a:rPr lang="de-AT" sz="2400" b="0" strike="noStrike" spc="-1" dirty="0" err="1">
                <a:latin typeface="Consolas" panose="020B0609020204030204" pitchFamily="49" charset="0"/>
              </a:rPr>
              <a:t>phone_numbers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= {</a:t>
            </a:r>
          </a:p>
          <a:p>
            <a:pPr marL="108000">
              <a:spcAft>
                <a:spcPts val="1054"/>
              </a:spcAft>
              <a:buClr>
                <a:srgbClr val="009EDA"/>
              </a:buClr>
              <a:buSzPct val="45000"/>
            </a:pPr>
            <a:r>
              <a:rPr lang="de-AT" sz="2400" spc="-1" dirty="0">
                <a:latin typeface="Consolas" panose="020B0609020204030204" pitchFamily="49" charset="0"/>
              </a:rPr>
              <a:t>	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"John Smith": "+37682929928",</a:t>
            </a:r>
          </a:p>
          <a:p>
            <a:pPr marL="108000">
              <a:spcAft>
                <a:spcPts val="1054"/>
              </a:spcAft>
              <a:buClr>
                <a:srgbClr val="009EDA"/>
              </a:buClr>
              <a:buSzPct val="45000"/>
            </a:pPr>
            <a:r>
              <a:rPr lang="de-AT" sz="2400" spc="-1" dirty="0">
                <a:latin typeface="Consolas" panose="020B0609020204030204" pitchFamily="49" charset="0"/>
              </a:rPr>
              <a:t>	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Marry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 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Simpons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": "+423998200919</a:t>
            </a:r>
          </a:p>
          <a:p>
            <a:pPr marL="108000">
              <a:spcAft>
                <a:spcPts val="1054"/>
              </a:spcAft>
              <a:buClr>
                <a:srgbClr val="009EDA"/>
              </a:buClr>
              <a:buSzPct val="45000"/>
            </a:pPr>
            <a:r>
              <a:rPr lang="de-AT" sz="2400" b="0" strike="noStrike" spc="-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dictionary</a:t>
            </a: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>
                <a:latin typeface="Source Sans Pro"/>
              </a:rPr>
              <a:t>Dictionary </a:t>
            </a:r>
            <a:r>
              <a:rPr lang="de-AT" sz="2400" b="0" strike="noStrike" spc="-1" dirty="0" err="1">
                <a:latin typeface="Source Sans Pro"/>
              </a:rPr>
              <a:t>zijn</a:t>
            </a:r>
            <a:r>
              <a:rPr lang="de-AT" sz="2400" b="0" strike="noStrike" spc="-1" dirty="0">
                <a:latin typeface="Source Sans Pro"/>
              </a:rPr>
              <a:t> </a:t>
            </a:r>
            <a:r>
              <a:rPr lang="de-AT" sz="2400" b="0" strike="noStrike" spc="-1" dirty="0" err="1">
                <a:latin typeface="Source Sans Pro"/>
              </a:rPr>
              <a:t>paren</a:t>
            </a:r>
            <a:r>
              <a:rPr lang="de-AT" sz="2400" b="0" strike="noStrike" spc="-1" dirty="0">
                <a:latin typeface="Source Sans Pro"/>
              </a:rPr>
              <a:t> van  </a:t>
            </a:r>
            <a:r>
              <a:rPr lang="de-AT" sz="2400" b="1" strike="noStrike" spc="-1" dirty="0" err="1">
                <a:latin typeface="Source Sans Pro"/>
              </a:rPr>
              <a:t>keys</a:t>
            </a:r>
            <a:r>
              <a:rPr lang="de-AT" sz="2400" b="0" strike="noStrike" spc="-1" dirty="0">
                <a:latin typeface="Source Sans Pro"/>
              </a:rPr>
              <a:t> en </a:t>
            </a:r>
            <a:r>
              <a:rPr lang="de-AT" sz="2400" b="1" strike="noStrike" spc="-1" dirty="0" err="1">
                <a:latin typeface="Source Sans Pro"/>
              </a:rPr>
              <a:t>values</a:t>
            </a:r>
            <a:r>
              <a:rPr lang="de-AT" sz="2400" b="0" strike="noStrike" spc="-1" dirty="0">
                <a:latin typeface="Source Sans Pro"/>
              </a:rPr>
              <a:t>: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Source Sans Pro"/>
            </a:endParaRPr>
          </a:p>
          <a:p>
            <a:pPr marL="108000">
              <a:spcAft>
                <a:spcPts val="1054"/>
              </a:spcAft>
              <a:buClr>
                <a:srgbClr val="009EDA"/>
              </a:buClr>
              <a:buSzPct val="45000"/>
            </a:pPr>
            <a:r>
              <a:rPr lang="de-AT" sz="2400" b="0" strike="noStrike" spc="-1" dirty="0" err="1">
                <a:latin typeface="Consolas" panose="020B0609020204030204" pitchFamily="49" charset="0"/>
              </a:rPr>
              <a:t>tekst_naar_nummer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 = {</a:t>
            </a:r>
          </a:p>
          <a:p>
            <a:pPr marL="108000">
              <a:spcAft>
                <a:spcPts val="1054"/>
              </a:spcAft>
              <a:buClr>
                <a:srgbClr val="009EDA"/>
              </a:buClr>
              <a:buSzPct val="45000"/>
            </a:pPr>
            <a:r>
              <a:rPr lang="de-AT" sz="2400" spc="-1" dirty="0">
                <a:latin typeface="Consolas" panose="020B0609020204030204" pitchFamily="49" charset="0"/>
              </a:rPr>
              <a:t>	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een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": 1,</a:t>
            </a:r>
            <a:endParaRPr lang="de-AT" sz="2400" spc="-1" dirty="0">
              <a:latin typeface="Consolas" panose="020B0609020204030204" pitchFamily="49" charset="0"/>
            </a:endParaRPr>
          </a:p>
          <a:p>
            <a:pPr marL="108000">
              <a:spcAft>
                <a:spcPts val="1054"/>
              </a:spcAft>
              <a:buClr>
                <a:srgbClr val="009EDA"/>
              </a:buClr>
              <a:buSzPct val="45000"/>
            </a:pPr>
            <a:r>
              <a:rPr lang="de-AT" sz="2400" spc="-1" dirty="0">
                <a:latin typeface="Consolas" panose="020B0609020204030204" pitchFamily="49" charset="0"/>
              </a:rPr>
              <a:t>	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twee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": 2,</a:t>
            </a:r>
          </a:p>
          <a:p>
            <a:pPr marL="108000">
              <a:spcAft>
                <a:spcPts val="1054"/>
              </a:spcAft>
              <a:buClr>
                <a:srgbClr val="009EDA"/>
              </a:buClr>
              <a:buSzPct val="45000"/>
            </a:pPr>
            <a:r>
              <a:rPr lang="de-AT" sz="2400" spc="-1" dirty="0">
                <a:latin typeface="Consolas" panose="020B0609020204030204" pitchFamily="49" charset="0"/>
              </a:rPr>
              <a:t>	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drie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": 3</a:t>
            </a:r>
            <a:endParaRPr lang="de-AT" sz="2400" spc="-1" dirty="0">
              <a:latin typeface="Consolas" panose="020B0609020204030204" pitchFamily="49" charset="0"/>
            </a:endParaRPr>
          </a:p>
          <a:p>
            <a:pPr marL="108000">
              <a:spcAft>
                <a:spcPts val="1054"/>
              </a:spcAft>
              <a:buClr>
                <a:srgbClr val="009EDA"/>
              </a:buClr>
              <a:buSzPct val="45000"/>
            </a:pPr>
            <a:r>
              <a:rPr lang="de-AT" sz="2400" b="0" strike="noStrike" spc="-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926F4-1B35-46C5-8721-3F29A77C0662}"/>
              </a:ext>
            </a:extLst>
          </p:cNvPr>
          <p:cNvSpPr txBox="1"/>
          <p:nvPr/>
        </p:nvSpPr>
        <p:spPr>
          <a:xfrm>
            <a:off x="540000" y="4509270"/>
            <a:ext cx="545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Consolas" panose="020B0609020204030204" pitchFamily="49" charset="0"/>
              </a:rPr>
              <a:t>print(</a:t>
            </a:r>
            <a:r>
              <a:rPr lang="nl-NL" sz="2400" dirty="0" err="1">
                <a:latin typeface="Consolas" panose="020B0609020204030204" pitchFamily="49" charset="0"/>
              </a:rPr>
              <a:t>tekst_naar_nummer</a:t>
            </a:r>
            <a:r>
              <a:rPr lang="nl-NL" sz="2400" dirty="0">
                <a:latin typeface="Consolas" panose="020B0609020204030204" pitchFamily="49" charset="0"/>
              </a:rPr>
              <a:t>[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</a:t>
            </a:r>
            <a:r>
              <a:rPr lang="de-AT" sz="2400" b="0" strike="noStrike" spc="-1" dirty="0" err="1">
                <a:latin typeface="Consolas" panose="020B0609020204030204" pitchFamily="49" charset="0"/>
              </a:rPr>
              <a:t>een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</a:t>
            </a:r>
            <a:r>
              <a:rPr lang="nl-NL" sz="2400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185F9-69B6-4615-B895-1355978BF30A}"/>
              </a:ext>
            </a:extLst>
          </p:cNvPr>
          <p:cNvSpPr txBox="1"/>
          <p:nvPr/>
        </p:nvSpPr>
        <p:spPr>
          <a:xfrm>
            <a:off x="540000" y="4970935"/>
            <a:ext cx="517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latin typeface="Consolas" panose="020B0609020204030204" pitchFamily="49" charset="0"/>
              </a:rPr>
              <a:t>tekst_naar_nummer</a:t>
            </a:r>
            <a:r>
              <a:rPr lang="nl-NL" sz="2400" dirty="0">
                <a:latin typeface="Consolas" panose="020B0609020204030204" pitchFamily="49" charset="0"/>
              </a:rPr>
              <a:t>[</a:t>
            </a:r>
            <a:r>
              <a:rPr lang="de-AT" sz="2400" b="0" strike="noStrike" spc="-1" dirty="0">
                <a:latin typeface="Consolas" panose="020B0609020204030204" pitchFamily="49" charset="0"/>
              </a:rPr>
              <a:t>"vier"</a:t>
            </a:r>
            <a:r>
              <a:rPr lang="nl-NL" sz="2400" dirty="0">
                <a:latin typeface="Consolas" panose="020B0609020204030204" pitchFamily="49" charset="0"/>
              </a:rPr>
              <a:t>]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77F25-22AE-471A-AACB-36D02F3F1DF8}"/>
              </a:ext>
            </a:extLst>
          </p:cNvPr>
          <p:cNvSpPr txBox="1"/>
          <p:nvPr/>
        </p:nvSpPr>
        <p:spPr>
          <a:xfrm>
            <a:off x="3831912" y="2732890"/>
            <a:ext cx="6140739" cy="15696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2400" dirty="0"/>
              <a:t>Pas het raadspel van vorige week aan:</a:t>
            </a:r>
          </a:p>
          <a:p>
            <a:r>
              <a:rPr lang="nl-NL" sz="2400" dirty="0"/>
              <a:t>Vraag niet om een cijfer als input, maar vraag om tekst (bijvoorbeeld “twee”) en zet die met een </a:t>
            </a:r>
            <a:r>
              <a:rPr lang="nl-NL" sz="2400" dirty="0" err="1"/>
              <a:t>dictionary</a:t>
            </a:r>
            <a:r>
              <a:rPr lang="nl-NL" sz="2400" dirty="0"/>
              <a:t> om naar een getal.</a:t>
            </a:r>
          </a:p>
        </p:txBody>
      </p:sp>
    </p:spTree>
    <p:extLst>
      <p:ext uri="{BB962C8B-B14F-4D97-AF65-F5344CB8AC3E}">
        <p14:creationId xmlns:p14="http://schemas.microsoft.com/office/powerpoint/2010/main" val="31732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Wiskunde</a:t>
            </a: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>
              <a:latin typeface="Source Sans Pro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3"/>
          <a:stretch/>
        </p:blipFill>
        <p:spPr>
          <a:xfrm>
            <a:off x="2340000" y="1173240"/>
            <a:ext cx="5580000" cy="4406760"/>
          </a:xfrm>
          <a:prstGeom prst="rect">
            <a:avLst/>
          </a:prstGeom>
          <a:ln w="1800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7ADDF4-821E-4168-A3C1-3888307CE3BC}"/>
              </a:ext>
            </a:extLst>
          </p:cNvPr>
          <p:cNvSpPr/>
          <p:nvPr/>
        </p:nvSpPr>
        <p:spPr>
          <a:xfrm>
            <a:off x="2282757" y="3586264"/>
            <a:ext cx="5823626" cy="1993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Source Sans Pro Light"/>
              </a:rPr>
              <a:t>Wiskunde</a:t>
            </a: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40000" y="1368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100" b="0" strike="noStrike" spc="-1">
              <a:latin typeface="Source Sans Pro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3"/>
          <a:stretch/>
        </p:blipFill>
        <p:spPr>
          <a:xfrm>
            <a:off x="2340000" y="1173240"/>
            <a:ext cx="5580000" cy="4406760"/>
          </a:xfrm>
          <a:prstGeom prst="rect">
            <a:avLst/>
          </a:prstGeom>
          <a:ln w="1800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7ADDF4-821E-4168-A3C1-3888307CE3BC}"/>
              </a:ext>
            </a:extLst>
          </p:cNvPr>
          <p:cNvSpPr/>
          <p:nvPr/>
        </p:nvSpPr>
        <p:spPr>
          <a:xfrm>
            <a:off x="2282757" y="4559030"/>
            <a:ext cx="5823626" cy="102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44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478</Words>
  <Application>Microsoft Office PowerPoint</Application>
  <PresentationFormat>Custom</PresentationFormat>
  <Paragraphs>141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Consolas</vt:lpstr>
      <vt:lpstr>Source Sans Pro</vt:lpstr>
      <vt:lpstr>Source Sans Pro Black</vt:lpstr>
      <vt:lpstr>Source Sans Pro Light</vt:lpstr>
      <vt:lpstr>Symbol</vt:lpstr>
      <vt:lpstr>Wingdings</vt:lpstr>
      <vt:lpstr>Office Theme</vt:lpstr>
      <vt:lpstr>Office Theme</vt:lpstr>
      <vt:lpstr>Office Theme</vt:lpstr>
      <vt:lpstr>Python deel 2</vt:lpstr>
      <vt:lpstr>Types die we al wisten</vt:lpstr>
      <vt:lpstr>Nieuw</vt:lpstr>
      <vt:lpstr>list</vt:lpstr>
      <vt:lpstr>tuple</vt:lpstr>
      <vt:lpstr>dictionary</vt:lpstr>
      <vt:lpstr>dictionary</vt:lpstr>
      <vt:lpstr>Wiskunde</vt:lpstr>
      <vt:lpstr>Wiskunde</vt:lpstr>
      <vt:lpstr>Wiskunde</vt:lpstr>
      <vt:lpstr>Wiskunde</vt:lpstr>
      <vt:lpstr>If elif else</vt:lpstr>
      <vt:lpstr>If elif else</vt:lpstr>
      <vt:lpstr>Loops</vt:lpstr>
      <vt:lpstr>For loop</vt:lpstr>
      <vt:lpstr>For loop met continue</vt:lpstr>
      <vt:lpstr>ProgrammeerClub Challenge</vt:lpstr>
      <vt:lpstr>FizzBuzz</vt:lpstr>
      <vt:lpstr>Libraries</vt:lpstr>
      <vt:lpstr>Libraries</vt:lpstr>
      <vt:lpstr>Libraries</vt:lpstr>
      <vt:lpstr>Libraries</vt:lpstr>
      <vt:lpstr>Libraries</vt:lpstr>
      <vt:lpstr>Libs met als voorbeeld Pygame</vt:lpstr>
      <vt:lpstr>Programma‘s delen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Joep Weijers</cp:lastModifiedBy>
  <cp:revision>31</cp:revision>
  <dcterms:created xsi:type="dcterms:W3CDTF">2022-02-14T19:27:41Z</dcterms:created>
  <dcterms:modified xsi:type="dcterms:W3CDTF">2022-03-08T19:07:50Z</dcterms:modified>
  <dc:language>nl-NL</dc:language>
</cp:coreProperties>
</file>