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7.xml" ContentType="application/inkml+xml"/>
  <Override PartName="/ppt/ink/ink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3"/>
  </p:sldMasterIdLst>
  <p:notesMasterIdLst>
    <p:notesMasterId r:id="rId51"/>
  </p:notesMasterIdLst>
  <p:sldIdLst>
    <p:sldId id="256" r:id="rId4"/>
    <p:sldId id="258" r:id="rId5"/>
    <p:sldId id="272" r:id="rId6"/>
    <p:sldId id="260" r:id="rId7"/>
    <p:sldId id="294" r:id="rId8"/>
    <p:sldId id="268" r:id="rId9"/>
    <p:sldId id="273" r:id="rId10"/>
    <p:sldId id="275" r:id="rId11"/>
    <p:sldId id="276" r:id="rId12"/>
    <p:sldId id="277" r:id="rId13"/>
    <p:sldId id="287" r:id="rId14"/>
    <p:sldId id="288" r:id="rId15"/>
    <p:sldId id="289" r:id="rId16"/>
    <p:sldId id="290" r:id="rId17"/>
    <p:sldId id="309" r:id="rId18"/>
    <p:sldId id="269" r:id="rId19"/>
    <p:sldId id="304" r:id="rId20"/>
    <p:sldId id="281" r:id="rId21"/>
    <p:sldId id="295" r:id="rId22"/>
    <p:sldId id="296" r:id="rId23"/>
    <p:sldId id="278" r:id="rId24"/>
    <p:sldId id="279" r:id="rId25"/>
    <p:sldId id="280" r:id="rId26"/>
    <p:sldId id="283" r:id="rId27"/>
    <p:sldId id="284" r:id="rId28"/>
    <p:sldId id="286" r:id="rId29"/>
    <p:sldId id="285" r:id="rId30"/>
    <p:sldId id="291" r:id="rId31"/>
    <p:sldId id="292" r:id="rId32"/>
    <p:sldId id="310" r:id="rId33"/>
    <p:sldId id="302" r:id="rId34"/>
    <p:sldId id="307" r:id="rId35"/>
    <p:sldId id="305" r:id="rId36"/>
    <p:sldId id="297" r:id="rId37"/>
    <p:sldId id="298" r:id="rId38"/>
    <p:sldId id="308" r:id="rId39"/>
    <p:sldId id="303" r:id="rId40"/>
    <p:sldId id="306" r:id="rId41"/>
    <p:sldId id="282" r:id="rId42"/>
    <p:sldId id="300" r:id="rId43"/>
    <p:sldId id="301" r:id="rId44"/>
    <p:sldId id="299" r:id="rId45"/>
    <p:sldId id="274" r:id="rId46"/>
    <p:sldId id="263" r:id="rId47"/>
    <p:sldId id="270" r:id="rId48"/>
    <p:sldId id="261" r:id="rId49"/>
    <p:sldId id="2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AF3DA-1D02-490C-9CEA-1409B58C5F7F}" v="58" dt="2023-05-28T07:45:53.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101" d="100"/>
          <a:sy n="101" d="100"/>
        </p:scale>
        <p:origin x="2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Currie-Cook" userId="27abfd07-d9ae-4d78-87f7-24cebb775941" providerId="ADAL" clId="{378AF3DA-1D02-490C-9CEA-1409B58C5F7F}"/>
    <pc:docChg chg="undo redo custSel addSld delSld modSld sldOrd modMainMaster">
      <pc:chgData name="Josh Currie-Cook" userId="27abfd07-d9ae-4d78-87f7-24cebb775941" providerId="ADAL" clId="{378AF3DA-1D02-490C-9CEA-1409B58C5F7F}" dt="2023-05-28T07:51:25.081" v="10809" actId="1076"/>
      <pc:docMkLst>
        <pc:docMk/>
      </pc:docMkLst>
      <pc:sldChg chg="modSp mod">
        <pc:chgData name="Josh Currie-Cook" userId="27abfd07-d9ae-4d78-87f7-24cebb775941" providerId="ADAL" clId="{378AF3DA-1D02-490C-9CEA-1409B58C5F7F}" dt="2023-05-02T22:14:56.622" v="63" actId="20577"/>
        <pc:sldMkLst>
          <pc:docMk/>
          <pc:sldMk cId="1362934084" sldId="256"/>
        </pc:sldMkLst>
        <pc:spChg chg="mod">
          <ac:chgData name="Josh Currie-Cook" userId="27abfd07-d9ae-4d78-87f7-24cebb775941" providerId="ADAL" clId="{378AF3DA-1D02-490C-9CEA-1409B58C5F7F}" dt="2023-04-30T21:39:54.356" v="0"/>
          <ac:spMkLst>
            <pc:docMk/>
            <pc:sldMk cId="1362934084" sldId="256"/>
            <ac:spMk id="2" creationId="{A96C2811-5704-42C1-869B-16E29CB6572E}"/>
          </ac:spMkLst>
        </pc:spChg>
        <pc:spChg chg="mod">
          <ac:chgData name="Josh Currie-Cook" userId="27abfd07-d9ae-4d78-87f7-24cebb775941" providerId="ADAL" clId="{378AF3DA-1D02-490C-9CEA-1409B58C5F7F}" dt="2023-05-02T22:14:56.622" v="63" actId="20577"/>
          <ac:spMkLst>
            <pc:docMk/>
            <pc:sldMk cId="1362934084" sldId="256"/>
            <ac:spMk id="3" creationId="{930E6464-DA98-43C8-B6C9-594748754628}"/>
          </ac:spMkLst>
        </pc:spChg>
      </pc:sldChg>
      <pc:sldChg chg="delSp modSp mod">
        <pc:chgData name="Josh Currie-Cook" userId="27abfd07-d9ae-4d78-87f7-24cebb775941" providerId="ADAL" clId="{378AF3DA-1D02-490C-9CEA-1409B58C5F7F}" dt="2023-04-30T21:49:42.864" v="40" actId="20577"/>
        <pc:sldMkLst>
          <pc:docMk/>
          <pc:sldMk cId="3838895173" sldId="258"/>
        </pc:sldMkLst>
        <pc:spChg chg="mod">
          <ac:chgData name="Josh Currie-Cook" userId="27abfd07-d9ae-4d78-87f7-24cebb775941" providerId="ADAL" clId="{378AF3DA-1D02-490C-9CEA-1409B58C5F7F}" dt="2023-04-30T21:39:54.356" v="0"/>
          <ac:spMkLst>
            <pc:docMk/>
            <pc:sldMk cId="3838895173" sldId="258"/>
            <ac:spMk id="2" creationId="{0D168B5A-EFF4-4803-8DA6-5994B306EBAF}"/>
          </ac:spMkLst>
        </pc:spChg>
        <pc:spChg chg="mod">
          <ac:chgData name="Josh Currie-Cook" userId="27abfd07-d9ae-4d78-87f7-24cebb775941" providerId="ADAL" clId="{378AF3DA-1D02-490C-9CEA-1409B58C5F7F}" dt="2023-04-30T21:49:42.864" v="40" actId="20577"/>
          <ac:spMkLst>
            <pc:docMk/>
            <pc:sldMk cId="3838895173" sldId="258"/>
            <ac:spMk id="4" creationId="{F7FB308A-232B-4B31-A59D-BD561ECFBE8B}"/>
          </ac:spMkLst>
        </pc:spChg>
        <pc:graphicFrameChg chg="del modGraphic">
          <ac:chgData name="Josh Currie-Cook" userId="27abfd07-d9ae-4d78-87f7-24cebb775941" providerId="ADAL" clId="{378AF3DA-1D02-490C-9CEA-1409B58C5F7F}" dt="2023-04-30T21:49:24.704" v="29" actId="478"/>
          <ac:graphicFrameMkLst>
            <pc:docMk/>
            <pc:sldMk cId="3838895173" sldId="258"/>
            <ac:graphicFrameMk id="6" creationId="{A0658CEC-C8BE-4EBE-8618-7B97BA7329B8}"/>
          </ac:graphicFrameMkLst>
        </pc:graphicFrameChg>
      </pc:sldChg>
      <pc:sldChg chg="addSp modSp mod">
        <pc:chgData name="Josh Currie-Cook" userId="27abfd07-d9ae-4d78-87f7-24cebb775941" providerId="ADAL" clId="{378AF3DA-1D02-490C-9CEA-1409B58C5F7F}" dt="2023-05-21T21:27:58.724" v="3618" actId="1076"/>
        <pc:sldMkLst>
          <pc:docMk/>
          <pc:sldMk cId="3760331451" sldId="260"/>
        </pc:sldMkLst>
        <pc:picChg chg="add mod">
          <ac:chgData name="Josh Currie-Cook" userId="27abfd07-d9ae-4d78-87f7-24cebb775941" providerId="ADAL" clId="{378AF3DA-1D02-490C-9CEA-1409B58C5F7F}" dt="2023-05-21T21:27:58.724" v="3618" actId="1076"/>
          <ac:picMkLst>
            <pc:docMk/>
            <pc:sldMk cId="3760331451" sldId="260"/>
            <ac:picMk id="5" creationId="{2FD158C7-CC95-C277-53EB-B127B86B057F}"/>
          </ac:picMkLst>
        </pc:picChg>
      </pc:sldChg>
      <pc:sldChg chg="addSp modSp mod">
        <pc:chgData name="Josh Currie-Cook" userId="27abfd07-d9ae-4d78-87f7-24cebb775941" providerId="ADAL" clId="{378AF3DA-1D02-490C-9CEA-1409B58C5F7F}" dt="2023-05-28T03:08:29.662" v="7345" actId="1076"/>
        <pc:sldMkLst>
          <pc:docMk/>
          <pc:sldMk cId="0" sldId="268"/>
        </pc:sldMkLst>
        <pc:spChg chg="add mod">
          <ac:chgData name="Josh Currie-Cook" userId="27abfd07-d9ae-4d78-87f7-24cebb775941" providerId="ADAL" clId="{378AF3DA-1D02-490C-9CEA-1409B58C5F7F}" dt="2023-05-28T03:07:21.664" v="7335" actId="14100"/>
          <ac:spMkLst>
            <pc:docMk/>
            <pc:sldMk cId="0" sldId="268"/>
            <ac:spMk id="2" creationId="{CC9FF494-D583-A892-5A1D-87FB0F8BAD29}"/>
          </ac:spMkLst>
        </pc:spChg>
        <pc:spChg chg="mod">
          <ac:chgData name="Josh Currie-Cook" userId="27abfd07-d9ae-4d78-87f7-24cebb775941" providerId="ADAL" clId="{378AF3DA-1D02-490C-9CEA-1409B58C5F7F}" dt="2023-05-28T03:05:11.632" v="7122" actId="20577"/>
          <ac:spMkLst>
            <pc:docMk/>
            <pc:sldMk cId="0" sldId="268"/>
            <ac:spMk id="86" creationId="{00000000-0000-0000-0000-000000000000}"/>
          </ac:spMkLst>
        </pc:spChg>
        <pc:picChg chg="add mod modCrop">
          <ac:chgData name="Josh Currie-Cook" userId="27abfd07-d9ae-4d78-87f7-24cebb775941" providerId="ADAL" clId="{378AF3DA-1D02-490C-9CEA-1409B58C5F7F}" dt="2023-05-28T03:07:53.810" v="7341" actId="14100"/>
          <ac:picMkLst>
            <pc:docMk/>
            <pc:sldMk cId="0" sldId="268"/>
            <ac:picMk id="3" creationId="{74081212-6F11-E63F-18EF-26A95778F676}"/>
          </ac:picMkLst>
        </pc:picChg>
        <pc:picChg chg="add mod">
          <ac:chgData name="Josh Currie-Cook" userId="27abfd07-d9ae-4d78-87f7-24cebb775941" providerId="ADAL" clId="{378AF3DA-1D02-490C-9CEA-1409B58C5F7F}" dt="2023-05-28T03:08:29.662" v="7345" actId="1076"/>
          <ac:picMkLst>
            <pc:docMk/>
            <pc:sldMk cId="0" sldId="268"/>
            <ac:picMk id="5" creationId="{8AB28684-1668-193A-A3AF-8A66A5B6FCBC}"/>
          </ac:picMkLst>
        </pc:picChg>
      </pc:sldChg>
      <pc:sldChg chg="addSp delSp modSp mod ord">
        <pc:chgData name="Josh Currie-Cook" userId="27abfd07-d9ae-4d78-87f7-24cebb775941" providerId="ADAL" clId="{378AF3DA-1D02-490C-9CEA-1409B58C5F7F}" dt="2023-05-28T07:05:45.227" v="9202" actId="478"/>
        <pc:sldMkLst>
          <pc:docMk/>
          <pc:sldMk cId="0" sldId="269"/>
        </pc:sldMkLst>
        <pc:spChg chg="mod">
          <ac:chgData name="Josh Currie-Cook" userId="27abfd07-d9ae-4d78-87f7-24cebb775941" providerId="ADAL" clId="{378AF3DA-1D02-490C-9CEA-1409B58C5F7F}" dt="2023-05-02T22:15:42.297" v="89" actId="20577"/>
          <ac:spMkLst>
            <pc:docMk/>
            <pc:sldMk cId="0" sldId="269"/>
            <ac:spMk id="91" creationId="{00000000-0000-0000-0000-000000000000}"/>
          </ac:spMkLst>
        </pc:spChg>
        <pc:graphicFrameChg chg="modGraphic">
          <ac:chgData name="Josh Currie-Cook" userId="27abfd07-d9ae-4d78-87f7-24cebb775941" providerId="ADAL" clId="{378AF3DA-1D02-490C-9CEA-1409B58C5F7F}" dt="2023-05-02T22:23:39.060" v="253" actId="20577"/>
          <ac:graphicFrameMkLst>
            <pc:docMk/>
            <pc:sldMk cId="0" sldId="269"/>
            <ac:graphicFrameMk id="92" creationId="{00000000-0000-0000-0000-000000000000}"/>
          </ac:graphicFrameMkLst>
        </pc:graphicFrameChg>
        <pc:picChg chg="add del mod">
          <ac:chgData name="Josh Currie-Cook" userId="27abfd07-d9ae-4d78-87f7-24cebb775941" providerId="ADAL" clId="{378AF3DA-1D02-490C-9CEA-1409B58C5F7F}" dt="2023-05-14T21:55:17.479" v="1612" actId="478"/>
          <ac:picMkLst>
            <pc:docMk/>
            <pc:sldMk cId="0" sldId="269"/>
            <ac:picMk id="3" creationId="{4C161FE2-E69F-F0A2-4C5A-D8220DA48696}"/>
          </ac:picMkLst>
        </pc:picChg>
        <pc:picChg chg="add del mod">
          <ac:chgData name="Josh Currie-Cook" userId="27abfd07-d9ae-4d78-87f7-24cebb775941" providerId="ADAL" clId="{378AF3DA-1D02-490C-9CEA-1409B58C5F7F}" dt="2023-05-28T07:05:45.227" v="9202" actId="478"/>
          <ac:picMkLst>
            <pc:docMk/>
            <pc:sldMk cId="0" sldId="269"/>
            <ac:picMk id="5" creationId="{977757EA-71F8-B4EB-0C77-D7B21B23E0E5}"/>
          </ac:picMkLst>
        </pc:picChg>
      </pc:sldChg>
      <pc:sldChg chg="addSp delSp modSp mod">
        <pc:chgData name="Josh Currie-Cook" userId="27abfd07-d9ae-4d78-87f7-24cebb775941" providerId="ADAL" clId="{378AF3DA-1D02-490C-9CEA-1409B58C5F7F}" dt="2023-05-28T05:58:56.908" v="8578" actId="1076"/>
        <pc:sldMkLst>
          <pc:docMk/>
          <pc:sldMk cId="975627948" sldId="272"/>
        </pc:sldMkLst>
        <pc:spChg chg="mod">
          <ac:chgData name="Josh Currie-Cook" userId="27abfd07-d9ae-4d78-87f7-24cebb775941" providerId="ADAL" clId="{378AF3DA-1D02-490C-9CEA-1409B58C5F7F}" dt="2023-05-28T05:58:53.548" v="8577" actId="1076"/>
          <ac:spMkLst>
            <pc:docMk/>
            <pc:sldMk cId="975627948" sldId="272"/>
            <ac:spMk id="2" creationId="{0D168B5A-EFF4-4803-8DA6-5994B306EBAF}"/>
          </ac:spMkLst>
        </pc:spChg>
        <pc:spChg chg="add del">
          <ac:chgData name="Josh Currie-Cook" userId="27abfd07-d9ae-4d78-87f7-24cebb775941" providerId="ADAL" clId="{378AF3DA-1D02-490C-9CEA-1409B58C5F7F}" dt="2023-04-30T21:50:27.969" v="43" actId="22"/>
          <ac:spMkLst>
            <pc:docMk/>
            <pc:sldMk cId="975627948" sldId="272"/>
            <ac:spMk id="4" creationId="{8C64FAA3-D59C-CB0E-1B1A-55B3F58F1ACA}"/>
          </ac:spMkLst>
        </pc:spChg>
        <pc:graphicFrameChg chg="del">
          <ac:chgData name="Josh Currie-Cook" userId="27abfd07-d9ae-4d78-87f7-24cebb775941" providerId="ADAL" clId="{378AF3DA-1D02-490C-9CEA-1409B58C5F7F}" dt="2023-04-30T21:50:26.276" v="41" actId="478"/>
          <ac:graphicFrameMkLst>
            <pc:docMk/>
            <pc:sldMk cId="975627948" sldId="272"/>
            <ac:graphicFrameMk id="6" creationId="{A02ECB3F-5E1A-4602-8844-49609D54ADF8}"/>
          </ac:graphicFrameMkLst>
        </pc:graphicFrameChg>
        <pc:graphicFrameChg chg="add mod modGraphic">
          <ac:chgData name="Josh Currie-Cook" userId="27abfd07-d9ae-4d78-87f7-24cebb775941" providerId="ADAL" clId="{378AF3DA-1D02-490C-9CEA-1409B58C5F7F}" dt="2023-05-28T05:58:56.908" v="8578" actId="1076"/>
          <ac:graphicFrameMkLst>
            <pc:docMk/>
            <pc:sldMk cId="975627948" sldId="272"/>
            <ac:graphicFrameMk id="7" creationId="{9308AF57-31EE-1F60-2E9E-981F5101E1E6}"/>
          </ac:graphicFrameMkLst>
        </pc:graphicFrameChg>
      </pc:sldChg>
      <pc:sldChg chg="addSp delSp modSp mod">
        <pc:chgData name="Josh Currie-Cook" userId="27abfd07-d9ae-4d78-87f7-24cebb775941" providerId="ADAL" clId="{378AF3DA-1D02-490C-9CEA-1409B58C5F7F}" dt="2023-05-04T02:44:35.905" v="644" actId="11529"/>
        <pc:sldMkLst>
          <pc:docMk/>
          <pc:sldMk cId="270828811" sldId="273"/>
        </pc:sldMkLst>
        <pc:spChg chg="mod">
          <ac:chgData name="Josh Currie-Cook" userId="27abfd07-d9ae-4d78-87f7-24cebb775941" providerId="ADAL" clId="{378AF3DA-1D02-490C-9CEA-1409B58C5F7F}" dt="2023-05-02T22:28:51.995" v="275" actId="20577"/>
          <ac:spMkLst>
            <pc:docMk/>
            <pc:sldMk cId="270828811" sldId="273"/>
            <ac:spMk id="2" creationId="{1CC5D32F-7C18-4D00-8D54-2FB046F0A206}"/>
          </ac:spMkLst>
        </pc:spChg>
        <pc:spChg chg="add mod">
          <ac:chgData name="Josh Currie-Cook" userId="27abfd07-d9ae-4d78-87f7-24cebb775941" providerId="ADAL" clId="{378AF3DA-1D02-490C-9CEA-1409B58C5F7F}" dt="2023-05-04T02:43:48.605" v="640" actId="20577"/>
          <ac:spMkLst>
            <pc:docMk/>
            <pc:sldMk cId="270828811" sldId="273"/>
            <ac:spMk id="3" creationId="{0FC9CBD3-0EA5-DE0E-2A6A-CF0D4B0D6845}"/>
          </ac:spMkLst>
        </pc:spChg>
        <pc:spChg chg="add del mod">
          <ac:chgData name="Josh Currie-Cook" userId="27abfd07-d9ae-4d78-87f7-24cebb775941" providerId="ADAL" clId="{378AF3DA-1D02-490C-9CEA-1409B58C5F7F}" dt="2023-05-02T22:29:04.056" v="279"/>
          <ac:spMkLst>
            <pc:docMk/>
            <pc:sldMk cId="270828811" sldId="273"/>
            <ac:spMk id="6" creationId="{3CE620E7-DF9E-4236-59D7-80FE608F3504}"/>
          </ac:spMkLst>
        </pc:spChg>
        <pc:spChg chg="add mod">
          <ac:chgData name="Josh Currie-Cook" userId="27abfd07-d9ae-4d78-87f7-24cebb775941" providerId="ADAL" clId="{378AF3DA-1D02-490C-9CEA-1409B58C5F7F}" dt="2023-05-02T22:29:29.787" v="282" actId="2711"/>
          <ac:spMkLst>
            <pc:docMk/>
            <pc:sldMk cId="270828811" sldId="273"/>
            <ac:spMk id="7" creationId="{C6614AEA-D578-14A7-B507-59116EA81B84}"/>
          </ac:spMkLst>
        </pc:spChg>
        <pc:picChg chg="add mod">
          <ac:chgData name="Josh Currie-Cook" userId="27abfd07-d9ae-4d78-87f7-24cebb775941" providerId="ADAL" clId="{378AF3DA-1D02-490C-9CEA-1409B58C5F7F}" dt="2023-05-02T22:28:57.448" v="276" actId="1076"/>
          <ac:picMkLst>
            <pc:docMk/>
            <pc:sldMk cId="270828811" sldId="273"/>
            <ac:picMk id="5" creationId="{639CA9B9-BCFB-E9B2-ACD5-99116C692056}"/>
          </ac:picMkLst>
        </pc:picChg>
        <pc:cxnChg chg="add">
          <ac:chgData name="Josh Currie-Cook" userId="27abfd07-d9ae-4d78-87f7-24cebb775941" providerId="ADAL" clId="{378AF3DA-1D02-490C-9CEA-1409B58C5F7F}" dt="2023-05-04T02:44:07.165" v="641" actId="11529"/>
          <ac:cxnSpMkLst>
            <pc:docMk/>
            <pc:sldMk cId="270828811" sldId="273"/>
            <ac:cxnSpMk id="8" creationId="{5418F84B-9BA5-08AC-0FEC-BF62B7649542}"/>
          </ac:cxnSpMkLst>
        </pc:cxnChg>
        <pc:cxnChg chg="add">
          <ac:chgData name="Josh Currie-Cook" userId="27abfd07-d9ae-4d78-87f7-24cebb775941" providerId="ADAL" clId="{378AF3DA-1D02-490C-9CEA-1409B58C5F7F}" dt="2023-05-04T02:44:17.589" v="642" actId="11529"/>
          <ac:cxnSpMkLst>
            <pc:docMk/>
            <pc:sldMk cId="270828811" sldId="273"/>
            <ac:cxnSpMk id="10" creationId="{471BB71B-17CF-1150-204C-149EB08AD447}"/>
          </ac:cxnSpMkLst>
        </pc:cxnChg>
        <pc:cxnChg chg="add">
          <ac:chgData name="Josh Currie-Cook" userId="27abfd07-d9ae-4d78-87f7-24cebb775941" providerId="ADAL" clId="{378AF3DA-1D02-490C-9CEA-1409B58C5F7F}" dt="2023-05-04T02:44:28.277" v="643" actId="11529"/>
          <ac:cxnSpMkLst>
            <pc:docMk/>
            <pc:sldMk cId="270828811" sldId="273"/>
            <ac:cxnSpMk id="12" creationId="{E51445F4-7BBB-4B01-D59A-98B0C15F3516}"/>
          </ac:cxnSpMkLst>
        </pc:cxnChg>
        <pc:cxnChg chg="add">
          <ac:chgData name="Josh Currie-Cook" userId="27abfd07-d9ae-4d78-87f7-24cebb775941" providerId="ADAL" clId="{378AF3DA-1D02-490C-9CEA-1409B58C5F7F}" dt="2023-05-04T02:44:35.905" v="644" actId="11529"/>
          <ac:cxnSpMkLst>
            <pc:docMk/>
            <pc:sldMk cId="270828811" sldId="273"/>
            <ac:cxnSpMk id="14" creationId="{CB7D19B8-8758-6995-231D-660D42729895}"/>
          </ac:cxnSpMkLst>
        </pc:cxnChg>
      </pc:sldChg>
      <pc:sldChg chg="addSp modSp new mod">
        <pc:chgData name="Josh Currie-Cook" userId="27abfd07-d9ae-4d78-87f7-24cebb775941" providerId="ADAL" clId="{378AF3DA-1D02-490C-9CEA-1409B58C5F7F}" dt="2023-05-09T22:16:04.243" v="1603" actId="11529"/>
        <pc:sldMkLst>
          <pc:docMk/>
          <pc:sldMk cId="383645011" sldId="275"/>
        </pc:sldMkLst>
        <pc:spChg chg="mod">
          <ac:chgData name="Josh Currie-Cook" userId="27abfd07-d9ae-4d78-87f7-24cebb775941" providerId="ADAL" clId="{378AF3DA-1D02-490C-9CEA-1409B58C5F7F}" dt="2023-05-04T02:50:44.103" v="665" actId="20577"/>
          <ac:spMkLst>
            <pc:docMk/>
            <pc:sldMk cId="383645011" sldId="275"/>
            <ac:spMk id="2" creationId="{83A0A1A3-DB75-1EAC-26D6-BABCBF0A4320}"/>
          </ac:spMkLst>
        </pc:spChg>
        <pc:spChg chg="add mod">
          <ac:chgData name="Josh Currie-Cook" userId="27abfd07-d9ae-4d78-87f7-24cebb775941" providerId="ADAL" clId="{378AF3DA-1D02-490C-9CEA-1409B58C5F7F}" dt="2023-05-04T03:08:09.783" v="831" actId="20577"/>
          <ac:spMkLst>
            <pc:docMk/>
            <pc:sldMk cId="383645011" sldId="275"/>
            <ac:spMk id="5" creationId="{2B84821F-7942-1077-A746-147C36FD9D5A}"/>
          </ac:spMkLst>
        </pc:spChg>
        <pc:picChg chg="add mod">
          <ac:chgData name="Josh Currie-Cook" userId="27abfd07-d9ae-4d78-87f7-24cebb775941" providerId="ADAL" clId="{378AF3DA-1D02-490C-9CEA-1409B58C5F7F}" dt="2023-05-09T22:06:42.889" v="1175"/>
          <ac:picMkLst>
            <pc:docMk/>
            <pc:sldMk cId="383645011" sldId="275"/>
            <ac:picMk id="3" creationId="{2C214981-36A2-A402-8BA8-A4D89C50EA5F}"/>
          </ac:picMkLst>
        </pc:picChg>
        <pc:picChg chg="add mod">
          <ac:chgData name="Josh Currie-Cook" userId="27abfd07-d9ae-4d78-87f7-24cebb775941" providerId="ADAL" clId="{378AF3DA-1D02-490C-9CEA-1409B58C5F7F}" dt="2023-05-04T02:51:02.928" v="667" actId="1076"/>
          <ac:picMkLst>
            <pc:docMk/>
            <pc:sldMk cId="383645011" sldId="275"/>
            <ac:picMk id="4" creationId="{7CE5E6DE-1128-15D6-0FD7-A15F9F98193D}"/>
          </ac:picMkLst>
        </pc:picChg>
        <pc:picChg chg="add mod">
          <ac:chgData name="Josh Currie-Cook" userId="27abfd07-d9ae-4d78-87f7-24cebb775941" providerId="ADAL" clId="{378AF3DA-1D02-490C-9CEA-1409B58C5F7F}" dt="2023-05-09T22:06:42.889" v="1175"/>
          <ac:picMkLst>
            <pc:docMk/>
            <pc:sldMk cId="383645011" sldId="275"/>
            <ac:picMk id="6" creationId="{9A8AEFFE-EEF3-0020-4DFF-869C2CB3066B}"/>
          </ac:picMkLst>
        </pc:picChg>
        <pc:picChg chg="add mod">
          <ac:chgData name="Josh Currie-Cook" userId="27abfd07-d9ae-4d78-87f7-24cebb775941" providerId="ADAL" clId="{378AF3DA-1D02-490C-9CEA-1409B58C5F7F}" dt="2023-05-09T22:07:06.778" v="1177" actId="1076"/>
          <ac:picMkLst>
            <pc:docMk/>
            <pc:sldMk cId="383645011" sldId="275"/>
            <ac:picMk id="8" creationId="{BE814A80-4056-3E16-FEAC-A47D0B48D482}"/>
          </ac:picMkLst>
        </pc:picChg>
        <pc:cxnChg chg="add">
          <ac:chgData name="Josh Currie-Cook" userId="27abfd07-d9ae-4d78-87f7-24cebb775941" providerId="ADAL" clId="{378AF3DA-1D02-490C-9CEA-1409B58C5F7F}" dt="2023-05-09T22:16:04.243" v="1603" actId="11529"/>
          <ac:cxnSpMkLst>
            <pc:docMk/>
            <pc:sldMk cId="383645011" sldId="275"/>
            <ac:cxnSpMk id="10" creationId="{7B9EC81C-2A76-B64E-F3F2-CF46D60976E4}"/>
          </ac:cxnSpMkLst>
        </pc:cxnChg>
      </pc:sldChg>
      <pc:sldChg chg="addSp modSp new mod">
        <pc:chgData name="Josh Currie-Cook" userId="27abfd07-d9ae-4d78-87f7-24cebb775941" providerId="ADAL" clId="{378AF3DA-1D02-490C-9CEA-1409B58C5F7F}" dt="2023-05-09T22:06:35.078" v="1174" actId="1076"/>
        <pc:sldMkLst>
          <pc:docMk/>
          <pc:sldMk cId="1576042982" sldId="276"/>
        </pc:sldMkLst>
        <pc:spChg chg="mod">
          <ac:chgData name="Josh Currie-Cook" userId="27abfd07-d9ae-4d78-87f7-24cebb775941" providerId="ADAL" clId="{378AF3DA-1D02-490C-9CEA-1409B58C5F7F}" dt="2023-05-09T22:05:37.279" v="1164" actId="1076"/>
          <ac:spMkLst>
            <pc:docMk/>
            <pc:sldMk cId="1576042982" sldId="276"/>
            <ac:spMk id="2" creationId="{80722B2A-EB2B-9E93-700E-A89F2C9F922E}"/>
          </ac:spMkLst>
        </pc:spChg>
        <pc:spChg chg="add mod">
          <ac:chgData name="Josh Currie-Cook" userId="27abfd07-d9ae-4d78-87f7-24cebb775941" providerId="ADAL" clId="{378AF3DA-1D02-490C-9CEA-1409B58C5F7F}" dt="2023-05-09T22:05:30.202" v="1162" actId="1036"/>
          <ac:spMkLst>
            <pc:docMk/>
            <pc:sldMk cId="1576042982" sldId="276"/>
            <ac:spMk id="5" creationId="{D5188CAE-101F-E240-95DB-3F309E21D502}"/>
          </ac:spMkLst>
        </pc:spChg>
        <pc:picChg chg="add mod">
          <ac:chgData name="Josh Currie-Cook" userId="27abfd07-d9ae-4d78-87f7-24cebb775941" providerId="ADAL" clId="{378AF3DA-1D02-490C-9CEA-1409B58C5F7F}" dt="2023-05-09T22:05:39.829" v="1166" actId="1076"/>
          <ac:picMkLst>
            <pc:docMk/>
            <pc:sldMk cId="1576042982" sldId="276"/>
            <ac:picMk id="4" creationId="{26C0BACC-59BF-4E45-5428-CB73B8FE8DC9}"/>
          </ac:picMkLst>
        </pc:picChg>
        <pc:picChg chg="add mod">
          <ac:chgData name="Josh Currie-Cook" userId="27abfd07-d9ae-4d78-87f7-24cebb775941" providerId="ADAL" clId="{378AF3DA-1D02-490C-9CEA-1409B58C5F7F}" dt="2023-05-09T22:06:05.039" v="1168" actId="1076"/>
          <ac:picMkLst>
            <pc:docMk/>
            <pc:sldMk cId="1576042982" sldId="276"/>
            <ac:picMk id="7" creationId="{28630535-154C-5D96-BA8C-0B81555B9BFE}"/>
          </ac:picMkLst>
        </pc:picChg>
        <pc:picChg chg="add mod">
          <ac:chgData name="Josh Currie-Cook" userId="27abfd07-d9ae-4d78-87f7-24cebb775941" providerId="ADAL" clId="{378AF3DA-1D02-490C-9CEA-1409B58C5F7F}" dt="2023-05-09T22:06:33.420" v="1173" actId="1076"/>
          <ac:picMkLst>
            <pc:docMk/>
            <pc:sldMk cId="1576042982" sldId="276"/>
            <ac:picMk id="9" creationId="{987628FF-263F-FA10-063B-84AE33409490}"/>
          </ac:picMkLst>
        </pc:picChg>
        <pc:picChg chg="add mod">
          <ac:chgData name="Josh Currie-Cook" userId="27abfd07-d9ae-4d78-87f7-24cebb775941" providerId="ADAL" clId="{378AF3DA-1D02-490C-9CEA-1409B58C5F7F}" dt="2023-05-09T22:06:35.078" v="1174" actId="1076"/>
          <ac:picMkLst>
            <pc:docMk/>
            <pc:sldMk cId="1576042982" sldId="276"/>
            <ac:picMk id="11" creationId="{21BBF031-2E30-B3D9-83B5-BB3102808E55}"/>
          </ac:picMkLst>
        </pc:picChg>
      </pc:sldChg>
      <pc:sldChg chg="addSp modSp new mod">
        <pc:chgData name="Josh Currie-Cook" userId="27abfd07-d9ae-4d78-87f7-24cebb775941" providerId="ADAL" clId="{378AF3DA-1D02-490C-9CEA-1409B58C5F7F}" dt="2023-05-23T00:13:08.671" v="3989" actId="313"/>
        <pc:sldMkLst>
          <pc:docMk/>
          <pc:sldMk cId="1389314050" sldId="277"/>
        </pc:sldMkLst>
        <pc:spChg chg="mod">
          <ac:chgData name="Josh Currie-Cook" userId="27abfd07-d9ae-4d78-87f7-24cebb775941" providerId="ADAL" clId="{378AF3DA-1D02-490C-9CEA-1409B58C5F7F}" dt="2023-05-23T00:13:08.671" v="3989" actId="313"/>
          <ac:spMkLst>
            <pc:docMk/>
            <pc:sldMk cId="1389314050" sldId="277"/>
            <ac:spMk id="2" creationId="{3709F128-CCC5-708A-CC08-745D55C57EC8}"/>
          </ac:spMkLst>
        </pc:spChg>
        <pc:spChg chg="add mod">
          <ac:chgData name="Josh Currie-Cook" userId="27abfd07-d9ae-4d78-87f7-24cebb775941" providerId="ADAL" clId="{378AF3DA-1D02-490C-9CEA-1409B58C5F7F}" dt="2023-05-09T22:14:47.366" v="1590" actId="14100"/>
          <ac:spMkLst>
            <pc:docMk/>
            <pc:sldMk cId="1389314050" sldId="277"/>
            <ac:spMk id="5" creationId="{A1D161D2-0229-6B48-778E-E304F4F95EB2}"/>
          </ac:spMkLst>
        </pc:spChg>
        <pc:spChg chg="add mod">
          <ac:chgData name="Josh Currie-Cook" userId="27abfd07-d9ae-4d78-87f7-24cebb775941" providerId="ADAL" clId="{378AF3DA-1D02-490C-9CEA-1409B58C5F7F}" dt="2023-05-09T22:15:33.856" v="1602" actId="1582"/>
          <ac:spMkLst>
            <pc:docMk/>
            <pc:sldMk cId="1389314050" sldId="277"/>
            <ac:spMk id="12" creationId="{CE1E62AB-65CF-36F4-4203-4BE2E41D5784}"/>
          </ac:spMkLst>
        </pc:spChg>
        <pc:picChg chg="add mod">
          <ac:chgData name="Josh Currie-Cook" userId="27abfd07-d9ae-4d78-87f7-24cebb775941" providerId="ADAL" clId="{378AF3DA-1D02-490C-9CEA-1409B58C5F7F}" dt="2023-05-09T22:10:19.237" v="1232" actId="1076"/>
          <ac:picMkLst>
            <pc:docMk/>
            <pc:sldMk cId="1389314050" sldId="277"/>
            <ac:picMk id="4" creationId="{3FEAF303-6F62-5E28-E242-E43CE08623DD}"/>
          </ac:picMkLst>
        </pc:picChg>
        <pc:picChg chg="add mod">
          <ac:chgData name="Josh Currie-Cook" userId="27abfd07-d9ae-4d78-87f7-24cebb775941" providerId="ADAL" clId="{378AF3DA-1D02-490C-9CEA-1409B58C5F7F}" dt="2023-05-09T22:14:50.886" v="1592" actId="1076"/>
          <ac:picMkLst>
            <pc:docMk/>
            <pc:sldMk cId="1389314050" sldId="277"/>
            <ac:picMk id="7" creationId="{2E92F0BD-4BE3-4D0A-F228-63518C3DB237}"/>
          </ac:picMkLst>
        </pc:picChg>
        <pc:picChg chg="add mod">
          <ac:chgData name="Josh Currie-Cook" userId="27abfd07-d9ae-4d78-87f7-24cebb775941" providerId="ADAL" clId="{378AF3DA-1D02-490C-9CEA-1409B58C5F7F}" dt="2023-05-09T22:15:00.206" v="1594" actId="1076"/>
          <ac:picMkLst>
            <pc:docMk/>
            <pc:sldMk cId="1389314050" sldId="277"/>
            <ac:picMk id="9" creationId="{C2EC1FEB-1E0C-952C-DE44-B3765FCA7975}"/>
          </ac:picMkLst>
        </pc:picChg>
        <pc:picChg chg="add mod">
          <ac:chgData name="Josh Currie-Cook" userId="27abfd07-d9ae-4d78-87f7-24cebb775941" providerId="ADAL" clId="{378AF3DA-1D02-490C-9CEA-1409B58C5F7F}" dt="2023-05-09T22:15:09.350" v="1596" actId="1076"/>
          <ac:picMkLst>
            <pc:docMk/>
            <pc:sldMk cId="1389314050" sldId="277"/>
            <ac:picMk id="11" creationId="{FE407FD0-8EFF-49A2-9DB5-5A641EAEE75C}"/>
          </ac:picMkLst>
        </pc:picChg>
      </pc:sldChg>
      <pc:sldChg chg="addSp delSp modSp new mod">
        <pc:chgData name="Josh Currie-Cook" userId="27abfd07-d9ae-4d78-87f7-24cebb775941" providerId="ADAL" clId="{378AF3DA-1D02-490C-9CEA-1409B58C5F7F}" dt="2023-05-16T03:02:04.219" v="3163" actId="14100"/>
        <pc:sldMkLst>
          <pc:docMk/>
          <pc:sldMk cId="596412860" sldId="278"/>
        </pc:sldMkLst>
        <pc:spChg chg="mod">
          <ac:chgData name="Josh Currie-Cook" userId="27abfd07-d9ae-4d78-87f7-24cebb775941" providerId="ADAL" clId="{378AF3DA-1D02-490C-9CEA-1409B58C5F7F}" dt="2023-05-16T03:02:04.219" v="3163" actId="14100"/>
          <ac:spMkLst>
            <pc:docMk/>
            <pc:sldMk cId="596412860" sldId="278"/>
            <ac:spMk id="2" creationId="{53E13340-61F5-79FD-FC3D-995EF1A3CEF9}"/>
          </ac:spMkLst>
        </pc:spChg>
        <pc:spChg chg="add mod">
          <ac:chgData name="Josh Currie-Cook" userId="27abfd07-d9ae-4d78-87f7-24cebb775941" providerId="ADAL" clId="{378AF3DA-1D02-490C-9CEA-1409B58C5F7F}" dt="2023-05-14T21:56:04.450" v="1648"/>
          <ac:spMkLst>
            <pc:docMk/>
            <pc:sldMk cId="596412860" sldId="278"/>
            <ac:spMk id="3" creationId="{DEB70570-61F8-F77F-395A-6404B61FF339}"/>
          </ac:spMkLst>
        </pc:spChg>
        <pc:spChg chg="add mod">
          <ac:chgData name="Josh Currie-Cook" userId="27abfd07-d9ae-4d78-87f7-24cebb775941" providerId="ADAL" clId="{378AF3DA-1D02-490C-9CEA-1409B58C5F7F}" dt="2023-05-14T22:02:44.802" v="1946" actId="20577"/>
          <ac:spMkLst>
            <pc:docMk/>
            <pc:sldMk cId="596412860" sldId="278"/>
            <ac:spMk id="6" creationId="{388F7835-42DD-C9E1-C2D4-419DA71ECBFC}"/>
          </ac:spMkLst>
        </pc:spChg>
        <pc:spChg chg="add mod">
          <ac:chgData name="Josh Currie-Cook" userId="27abfd07-d9ae-4d78-87f7-24cebb775941" providerId="ADAL" clId="{378AF3DA-1D02-490C-9CEA-1409B58C5F7F}" dt="2023-05-15T08:43:09.972" v="2330" actId="20577"/>
          <ac:spMkLst>
            <pc:docMk/>
            <pc:sldMk cId="596412860" sldId="278"/>
            <ac:spMk id="7" creationId="{0BD9715C-BA88-CF3F-7AFC-BA2F8395B55C}"/>
          </ac:spMkLst>
        </pc:spChg>
        <pc:picChg chg="add mod">
          <ac:chgData name="Josh Currie-Cook" userId="27abfd07-d9ae-4d78-87f7-24cebb775941" providerId="ADAL" clId="{378AF3DA-1D02-490C-9CEA-1409B58C5F7F}" dt="2023-05-15T08:29:47.723" v="1951" actId="1076"/>
          <ac:picMkLst>
            <pc:docMk/>
            <pc:sldMk cId="596412860" sldId="278"/>
            <ac:picMk id="4" creationId="{E7ABD597-3188-9B5B-4ECE-42B8C2A7F1D3}"/>
          </ac:picMkLst>
        </pc:picChg>
        <pc:picChg chg="add del mod">
          <ac:chgData name="Josh Currie-Cook" userId="27abfd07-d9ae-4d78-87f7-24cebb775941" providerId="ADAL" clId="{378AF3DA-1D02-490C-9CEA-1409B58C5F7F}" dt="2023-05-15T08:29:44.577" v="1949" actId="478"/>
          <ac:picMkLst>
            <pc:docMk/>
            <pc:sldMk cId="596412860" sldId="278"/>
            <ac:picMk id="5" creationId="{094FD785-0DC5-302E-9C3F-7A8A397048D4}"/>
          </ac:picMkLst>
        </pc:picChg>
      </pc:sldChg>
      <pc:sldChg chg="addSp modSp add mod">
        <pc:chgData name="Josh Currie-Cook" userId="27abfd07-d9ae-4d78-87f7-24cebb775941" providerId="ADAL" clId="{378AF3DA-1D02-490C-9CEA-1409B58C5F7F}" dt="2023-05-15T08:52:32.458" v="2369" actId="207"/>
        <pc:sldMkLst>
          <pc:docMk/>
          <pc:sldMk cId="2780961270" sldId="279"/>
        </pc:sldMkLst>
        <pc:spChg chg="add mod">
          <ac:chgData name="Josh Currie-Cook" userId="27abfd07-d9ae-4d78-87f7-24cebb775941" providerId="ADAL" clId="{378AF3DA-1D02-490C-9CEA-1409B58C5F7F}" dt="2023-05-15T08:52:13.924" v="2355" actId="20577"/>
          <ac:spMkLst>
            <pc:docMk/>
            <pc:sldMk cId="2780961270" sldId="279"/>
            <ac:spMk id="13" creationId="{C58C8D91-AAB1-E10B-C8EA-ACE99C834195}"/>
          </ac:spMkLst>
        </pc:spChg>
        <pc:spChg chg="add mod">
          <ac:chgData name="Josh Currie-Cook" userId="27abfd07-d9ae-4d78-87f7-24cebb775941" providerId="ADAL" clId="{378AF3DA-1D02-490C-9CEA-1409B58C5F7F}" dt="2023-05-15T08:52:32.458" v="2369" actId="207"/>
          <ac:spMkLst>
            <pc:docMk/>
            <pc:sldMk cId="2780961270" sldId="279"/>
            <ac:spMk id="17" creationId="{01110934-9E90-2E6D-C14C-002CFDF8D1EF}"/>
          </ac:spMkLst>
        </pc:spChg>
        <pc:picChg chg="add mod">
          <ac:chgData name="Josh Currie-Cook" userId="27abfd07-d9ae-4d78-87f7-24cebb775941" providerId="ADAL" clId="{378AF3DA-1D02-490C-9CEA-1409B58C5F7F}" dt="2023-05-15T08:48:05.866" v="2339" actId="1076"/>
          <ac:picMkLst>
            <pc:docMk/>
            <pc:sldMk cId="2780961270" sldId="279"/>
            <ac:picMk id="4" creationId="{6ADED244-6B3C-C34B-FF23-20803719299D}"/>
          </ac:picMkLst>
        </pc:picChg>
        <pc:picChg chg="add mod">
          <ac:chgData name="Josh Currie-Cook" userId="27abfd07-d9ae-4d78-87f7-24cebb775941" providerId="ADAL" clId="{378AF3DA-1D02-490C-9CEA-1409B58C5F7F}" dt="2023-05-15T08:48:01.015" v="2337" actId="1076"/>
          <ac:picMkLst>
            <pc:docMk/>
            <pc:sldMk cId="2780961270" sldId="279"/>
            <ac:picMk id="6" creationId="{EDBB601B-087B-E6DB-AB97-5ABE11CB51EF}"/>
          </ac:picMkLst>
        </pc:picChg>
        <pc:picChg chg="add mod">
          <ac:chgData name="Josh Currie-Cook" userId="27abfd07-d9ae-4d78-87f7-24cebb775941" providerId="ADAL" clId="{378AF3DA-1D02-490C-9CEA-1409B58C5F7F}" dt="2023-05-15T08:48:03.274" v="2338" actId="1076"/>
          <ac:picMkLst>
            <pc:docMk/>
            <pc:sldMk cId="2780961270" sldId="279"/>
            <ac:picMk id="8" creationId="{CF7AC376-C48C-E9E2-819D-0A34293672D1}"/>
          </ac:picMkLst>
        </pc:picChg>
        <pc:picChg chg="add mod">
          <ac:chgData name="Josh Currie-Cook" userId="27abfd07-d9ae-4d78-87f7-24cebb775941" providerId="ADAL" clId="{378AF3DA-1D02-490C-9CEA-1409B58C5F7F}" dt="2023-05-15T08:51:57.585" v="2341" actId="1076"/>
          <ac:picMkLst>
            <pc:docMk/>
            <pc:sldMk cId="2780961270" sldId="279"/>
            <ac:picMk id="10" creationId="{8861CDC8-83D9-DA57-CE9D-D03AFBC509AA}"/>
          </ac:picMkLst>
        </pc:picChg>
        <pc:cxnChg chg="add">
          <ac:chgData name="Josh Currie-Cook" userId="27abfd07-d9ae-4d78-87f7-24cebb775941" providerId="ADAL" clId="{378AF3DA-1D02-490C-9CEA-1409B58C5F7F}" dt="2023-05-15T08:52:02.617" v="2342" actId="11529"/>
          <ac:cxnSpMkLst>
            <pc:docMk/>
            <pc:sldMk cId="2780961270" sldId="279"/>
            <ac:cxnSpMk id="12" creationId="{EB87B160-CE9F-6E34-15C7-B071715F7BCF}"/>
          </ac:cxnSpMkLst>
        </pc:cxnChg>
        <pc:cxnChg chg="add mod">
          <ac:chgData name="Josh Currie-Cook" userId="27abfd07-d9ae-4d78-87f7-24cebb775941" providerId="ADAL" clId="{378AF3DA-1D02-490C-9CEA-1409B58C5F7F}" dt="2023-05-15T08:52:22.358" v="2357" actId="14100"/>
          <ac:cxnSpMkLst>
            <pc:docMk/>
            <pc:sldMk cId="2780961270" sldId="279"/>
            <ac:cxnSpMk id="15" creationId="{C2FBB91A-312D-6807-9973-989CCF69F4D7}"/>
          </ac:cxnSpMkLst>
        </pc:cxnChg>
      </pc:sldChg>
      <pc:sldChg chg="addSp modSp add mod">
        <pc:chgData name="Josh Currie-Cook" userId="27abfd07-d9ae-4d78-87f7-24cebb775941" providerId="ADAL" clId="{378AF3DA-1D02-490C-9CEA-1409B58C5F7F}" dt="2023-05-18T08:54:10.089" v="3172" actId="27636"/>
        <pc:sldMkLst>
          <pc:docMk/>
          <pc:sldMk cId="298997319" sldId="280"/>
        </pc:sldMkLst>
        <pc:spChg chg="mod">
          <ac:chgData name="Josh Currie-Cook" userId="27abfd07-d9ae-4d78-87f7-24cebb775941" providerId="ADAL" clId="{378AF3DA-1D02-490C-9CEA-1409B58C5F7F}" dt="2023-05-18T08:54:10.089" v="3172" actId="27636"/>
          <ac:spMkLst>
            <pc:docMk/>
            <pc:sldMk cId="298997319" sldId="280"/>
            <ac:spMk id="2" creationId="{53E13340-61F5-79FD-FC3D-995EF1A3CEF9}"/>
          </ac:spMkLst>
        </pc:spChg>
        <pc:spChg chg="add mod">
          <ac:chgData name="Josh Currie-Cook" userId="27abfd07-d9ae-4d78-87f7-24cebb775941" providerId="ADAL" clId="{378AF3DA-1D02-490C-9CEA-1409B58C5F7F}" dt="2023-05-16T00:15:05.422" v="2773" actId="20577"/>
          <ac:spMkLst>
            <pc:docMk/>
            <pc:sldMk cId="298997319" sldId="280"/>
            <ac:spMk id="3" creationId="{C617BD04-0AD4-0B02-5A45-C8FA7FB44C0D}"/>
          </ac:spMkLst>
        </pc:spChg>
        <pc:spChg chg="add mod">
          <ac:chgData name="Josh Currie-Cook" userId="27abfd07-d9ae-4d78-87f7-24cebb775941" providerId="ADAL" clId="{378AF3DA-1D02-490C-9CEA-1409B58C5F7F}" dt="2023-05-16T00:29:30.973" v="3153" actId="1076"/>
          <ac:spMkLst>
            <pc:docMk/>
            <pc:sldMk cId="298997319" sldId="280"/>
            <ac:spMk id="8" creationId="{6B7FB806-6D5D-34E6-57A7-123FC3C314C4}"/>
          </ac:spMkLst>
        </pc:spChg>
        <pc:picChg chg="add mod">
          <ac:chgData name="Josh Currie-Cook" userId="27abfd07-d9ae-4d78-87f7-24cebb775941" providerId="ADAL" clId="{378AF3DA-1D02-490C-9CEA-1409B58C5F7F}" dt="2023-05-16T00:15:21.195" v="2777" actId="1076"/>
          <ac:picMkLst>
            <pc:docMk/>
            <pc:sldMk cId="298997319" sldId="280"/>
            <ac:picMk id="5" creationId="{BC111DEE-A8CA-06D1-85D8-61CFB7AB59F3}"/>
          </ac:picMkLst>
        </pc:picChg>
        <pc:picChg chg="add mod">
          <ac:chgData name="Josh Currie-Cook" userId="27abfd07-d9ae-4d78-87f7-24cebb775941" providerId="ADAL" clId="{378AF3DA-1D02-490C-9CEA-1409B58C5F7F}" dt="2023-05-16T00:29:27.614" v="3152" actId="1036"/>
          <ac:picMkLst>
            <pc:docMk/>
            <pc:sldMk cId="298997319" sldId="280"/>
            <ac:picMk id="7" creationId="{26EB767B-25B0-AEE7-27B2-AC425490A2B3}"/>
          </ac:picMkLst>
        </pc:picChg>
        <pc:picChg chg="add mod">
          <ac:chgData name="Josh Currie-Cook" userId="27abfd07-d9ae-4d78-87f7-24cebb775941" providerId="ADAL" clId="{378AF3DA-1D02-490C-9CEA-1409B58C5F7F}" dt="2023-05-16T00:29:32.717" v="3154" actId="1076"/>
          <ac:picMkLst>
            <pc:docMk/>
            <pc:sldMk cId="298997319" sldId="280"/>
            <ac:picMk id="12" creationId="{51CBA397-CA3B-019C-D3D4-9CCE95960304}"/>
          </ac:picMkLst>
        </pc:picChg>
        <pc:cxnChg chg="add mod">
          <ac:chgData name="Josh Currie-Cook" userId="27abfd07-d9ae-4d78-87f7-24cebb775941" providerId="ADAL" clId="{378AF3DA-1D02-490C-9CEA-1409B58C5F7F}" dt="2023-05-16T00:29:27.614" v="3152" actId="1036"/>
          <ac:cxnSpMkLst>
            <pc:docMk/>
            <pc:sldMk cId="298997319" sldId="280"/>
            <ac:cxnSpMk id="10" creationId="{95794859-283E-64F7-D957-8216B1EFD0A3}"/>
          </ac:cxnSpMkLst>
        </pc:cxnChg>
      </pc:sldChg>
      <pc:sldChg chg="new">
        <pc:chgData name="Josh Currie-Cook" userId="27abfd07-d9ae-4d78-87f7-24cebb775941" providerId="ADAL" clId="{378AF3DA-1D02-490C-9CEA-1409B58C5F7F}" dt="2023-05-15T08:29:30.769" v="1947" actId="680"/>
        <pc:sldMkLst>
          <pc:docMk/>
          <pc:sldMk cId="2739850203" sldId="281"/>
        </pc:sldMkLst>
      </pc:sldChg>
      <pc:sldChg chg="new">
        <pc:chgData name="Josh Currie-Cook" userId="27abfd07-d9ae-4d78-87f7-24cebb775941" providerId="ADAL" clId="{378AF3DA-1D02-490C-9CEA-1409B58C5F7F}" dt="2023-05-16T00:25:47.152" v="2980" actId="680"/>
        <pc:sldMkLst>
          <pc:docMk/>
          <pc:sldMk cId="2793982042" sldId="282"/>
        </pc:sldMkLst>
      </pc:sldChg>
      <pc:sldChg chg="add del">
        <pc:chgData name="Josh Currie-Cook" userId="27abfd07-d9ae-4d78-87f7-24cebb775941" providerId="ADAL" clId="{378AF3DA-1D02-490C-9CEA-1409B58C5F7F}" dt="2023-05-16T00:25:55.943" v="2982"/>
        <pc:sldMkLst>
          <pc:docMk/>
          <pc:sldMk cId="275276430" sldId="283"/>
        </pc:sldMkLst>
      </pc:sldChg>
      <pc:sldChg chg="addSp delSp modSp add mod">
        <pc:chgData name="Josh Currie-Cook" userId="27abfd07-d9ae-4d78-87f7-24cebb775941" providerId="ADAL" clId="{378AF3DA-1D02-490C-9CEA-1409B58C5F7F}" dt="2023-05-16T00:27:36.920" v="3054" actId="20577"/>
        <pc:sldMkLst>
          <pc:docMk/>
          <pc:sldMk cId="3397228397" sldId="283"/>
        </pc:sldMkLst>
        <pc:spChg chg="del">
          <ac:chgData name="Josh Currie-Cook" userId="27abfd07-d9ae-4d78-87f7-24cebb775941" providerId="ADAL" clId="{378AF3DA-1D02-490C-9CEA-1409B58C5F7F}" dt="2023-05-16T00:26:06.318" v="2984" actId="478"/>
          <ac:spMkLst>
            <pc:docMk/>
            <pc:sldMk cId="3397228397" sldId="283"/>
            <ac:spMk id="3" creationId="{C617BD04-0AD4-0B02-5A45-C8FA7FB44C0D}"/>
          </ac:spMkLst>
        </pc:spChg>
        <pc:spChg chg="del">
          <ac:chgData name="Josh Currie-Cook" userId="27abfd07-d9ae-4d78-87f7-24cebb775941" providerId="ADAL" clId="{378AF3DA-1D02-490C-9CEA-1409B58C5F7F}" dt="2023-05-16T00:26:06.318" v="2984" actId="478"/>
          <ac:spMkLst>
            <pc:docMk/>
            <pc:sldMk cId="3397228397" sldId="283"/>
            <ac:spMk id="8" creationId="{6B7FB806-6D5D-34E6-57A7-123FC3C314C4}"/>
          </ac:spMkLst>
        </pc:spChg>
        <pc:spChg chg="add mod">
          <ac:chgData name="Josh Currie-Cook" userId="27abfd07-d9ae-4d78-87f7-24cebb775941" providerId="ADAL" clId="{378AF3DA-1D02-490C-9CEA-1409B58C5F7F}" dt="2023-05-16T00:27:15.833" v="2993" actId="1582"/>
          <ac:spMkLst>
            <pc:docMk/>
            <pc:sldMk cId="3397228397" sldId="283"/>
            <ac:spMk id="12" creationId="{B1FFE9BC-ADB6-6BA7-4A2C-F816C83F933C}"/>
          </ac:spMkLst>
        </pc:spChg>
        <pc:spChg chg="add mod">
          <ac:chgData name="Josh Currie-Cook" userId="27abfd07-d9ae-4d78-87f7-24cebb775941" providerId="ADAL" clId="{378AF3DA-1D02-490C-9CEA-1409B58C5F7F}" dt="2023-05-16T00:27:36.920" v="3054" actId="20577"/>
          <ac:spMkLst>
            <pc:docMk/>
            <pc:sldMk cId="3397228397" sldId="283"/>
            <ac:spMk id="13" creationId="{D886A693-50FB-E44C-31AA-9DFEDAB87E09}"/>
          </ac:spMkLst>
        </pc:spChg>
        <pc:picChg chg="del">
          <ac:chgData name="Josh Currie-Cook" userId="27abfd07-d9ae-4d78-87f7-24cebb775941" providerId="ADAL" clId="{378AF3DA-1D02-490C-9CEA-1409B58C5F7F}" dt="2023-05-16T00:26:06.318" v="2984" actId="478"/>
          <ac:picMkLst>
            <pc:docMk/>
            <pc:sldMk cId="3397228397" sldId="283"/>
            <ac:picMk id="5" creationId="{BC111DEE-A8CA-06D1-85D8-61CFB7AB59F3}"/>
          </ac:picMkLst>
        </pc:picChg>
        <pc:picChg chg="add mod">
          <ac:chgData name="Josh Currie-Cook" userId="27abfd07-d9ae-4d78-87f7-24cebb775941" providerId="ADAL" clId="{378AF3DA-1D02-490C-9CEA-1409B58C5F7F}" dt="2023-05-16T00:26:30.560" v="2987" actId="1076"/>
          <ac:picMkLst>
            <pc:docMk/>
            <pc:sldMk cId="3397228397" sldId="283"/>
            <ac:picMk id="6" creationId="{99C3ACD8-0084-5D43-A740-9C26BAA0A294}"/>
          </ac:picMkLst>
        </pc:picChg>
        <pc:picChg chg="del">
          <ac:chgData name="Josh Currie-Cook" userId="27abfd07-d9ae-4d78-87f7-24cebb775941" providerId="ADAL" clId="{378AF3DA-1D02-490C-9CEA-1409B58C5F7F}" dt="2023-05-16T00:26:06.318" v="2984" actId="478"/>
          <ac:picMkLst>
            <pc:docMk/>
            <pc:sldMk cId="3397228397" sldId="283"/>
            <ac:picMk id="7" creationId="{26EB767B-25B0-AEE7-27B2-AC425490A2B3}"/>
          </ac:picMkLst>
        </pc:picChg>
        <pc:picChg chg="add mod">
          <ac:chgData name="Josh Currie-Cook" userId="27abfd07-d9ae-4d78-87f7-24cebb775941" providerId="ADAL" clId="{378AF3DA-1D02-490C-9CEA-1409B58C5F7F}" dt="2023-05-16T00:27:00.691" v="2989" actId="1076"/>
          <ac:picMkLst>
            <pc:docMk/>
            <pc:sldMk cId="3397228397" sldId="283"/>
            <ac:picMk id="11" creationId="{F9FCFB10-7391-4FED-61EF-47DFB085EC30}"/>
          </ac:picMkLst>
        </pc:picChg>
        <pc:cxnChg chg="del mod">
          <ac:chgData name="Josh Currie-Cook" userId="27abfd07-d9ae-4d78-87f7-24cebb775941" providerId="ADAL" clId="{378AF3DA-1D02-490C-9CEA-1409B58C5F7F}" dt="2023-05-16T00:26:07.276" v="2985" actId="478"/>
          <ac:cxnSpMkLst>
            <pc:docMk/>
            <pc:sldMk cId="3397228397" sldId="283"/>
            <ac:cxnSpMk id="10" creationId="{95794859-283E-64F7-D957-8216B1EFD0A3}"/>
          </ac:cxnSpMkLst>
        </pc:cxnChg>
      </pc:sldChg>
      <pc:sldChg chg="addSp modSp new mod">
        <pc:chgData name="Josh Currie-Cook" userId="27abfd07-d9ae-4d78-87f7-24cebb775941" providerId="ADAL" clId="{378AF3DA-1D02-490C-9CEA-1409B58C5F7F}" dt="2023-05-20T02:58:10.984" v="3617" actId="1076"/>
        <pc:sldMkLst>
          <pc:docMk/>
          <pc:sldMk cId="2435161017" sldId="284"/>
        </pc:sldMkLst>
        <pc:spChg chg="mod">
          <ac:chgData name="Josh Currie-Cook" userId="27abfd07-d9ae-4d78-87f7-24cebb775941" providerId="ADAL" clId="{378AF3DA-1D02-490C-9CEA-1409B58C5F7F}" dt="2023-05-18T08:58:05.743" v="3184" actId="20577"/>
          <ac:spMkLst>
            <pc:docMk/>
            <pc:sldMk cId="2435161017" sldId="284"/>
            <ac:spMk id="2" creationId="{111FFAE1-46B7-13D2-ACF4-4E8491149224}"/>
          </ac:spMkLst>
        </pc:spChg>
        <pc:spChg chg="add mod">
          <ac:chgData name="Josh Currie-Cook" userId="27abfd07-d9ae-4d78-87f7-24cebb775941" providerId="ADAL" clId="{378AF3DA-1D02-490C-9CEA-1409B58C5F7F}" dt="2023-05-18T09:07:55.463" v="3344" actId="20577"/>
          <ac:spMkLst>
            <pc:docMk/>
            <pc:sldMk cId="2435161017" sldId="284"/>
            <ac:spMk id="3" creationId="{FB55847B-FA60-9710-5000-2F6FC7A5B0B2}"/>
          </ac:spMkLst>
        </pc:spChg>
        <pc:spChg chg="add mod">
          <ac:chgData name="Josh Currie-Cook" userId="27abfd07-d9ae-4d78-87f7-24cebb775941" providerId="ADAL" clId="{378AF3DA-1D02-490C-9CEA-1409B58C5F7F}" dt="2023-05-18T09:08:48.888" v="3351" actId="1076"/>
          <ac:spMkLst>
            <pc:docMk/>
            <pc:sldMk cId="2435161017" sldId="284"/>
            <ac:spMk id="6" creationId="{14AAC234-D282-F7A1-B530-4088F5DC509E}"/>
          </ac:spMkLst>
        </pc:spChg>
        <pc:spChg chg="add mod">
          <ac:chgData name="Josh Currie-Cook" userId="27abfd07-d9ae-4d78-87f7-24cebb775941" providerId="ADAL" clId="{378AF3DA-1D02-490C-9CEA-1409B58C5F7F}" dt="2023-05-20T02:58:10.984" v="3617" actId="1076"/>
          <ac:spMkLst>
            <pc:docMk/>
            <pc:sldMk cId="2435161017" sldId="284"/>
            <ac:spMk id="7" creationId="{8C7F1762-0CFF-5936-8CEC-52CA98F18D30}"/>
          </ac:spMkLst>
        </pc:spChg>
        <pc:picChg chg="add mod">
          <ac:chgData name="Josh Currie-Cook" userId="27abfd07-d9ae-4d78-87f7-24cebb775941" providerId="ADAL" clId="{378AF3DA-1D02-490C-9CEA-1409B58C5F7F}" dt="2023-05-18T09:08:24.613" v="3346" actId="1076"/>
          <ac:picMkLst>
            <pc:docMk/>
            <pc:sldMk cId="2435161017" sldId="284"/>
            <ac:picMk id="5" creationId="{7E5AD3A9-02D3-FF3B-43AD-93B935CAAA24}"/>
          </ac:picMkLst>
        </pc:picChg>
        <pc:picChg chg="add mod">
          <ac:chgData name="Josh Currie-Cook" userId="27abfd07-d9ae-4d78-87f7-24cebb775941" providerId="ADAL" clId="{378AF3DA-1D02-490C-9CEA-1409B58C5F7F}" dt="2023-05-18T09:21:46.250" v="3538" actId="1076"/>
          <ac:picMkLst>
            <pc:docMk/>
            <pc:sldMk cId="2435161017" sldId="284"/>
            <ac:picMk id="9" creationId="{EC40B806-6B85-2CD7-EA34-3C4EFC9ACBBF}"/>
          </ac:picMkLst>
        </pc:picChg>
        <pc:cxnChg chg="add mod">
          <ac:chgData name="Josh Currie-Cook" userId="27abfd07-d9ae-4d78-87f7-24cebb775941" providerId="ADAL" clId="{378AF3DA-1D02-490C-9CEA-1409B58C5F7F}" dt="2023-05-18T09:22:02.388" v="3542" actId="14100"/>
          <ac:cxnSpMkLst>
            <pc:docMk/>
            <pc:sldMk cId="2435161017" sldId="284"/>
            <ac:cxnSpMk id="11" creationId="{98C98BFF-9715-0EA8-9198-54DC6E3E1B7E}"/>
          </ac:cxnSpMkLst>
        </pc:cxnChg>
      </pc:sldChg>
      <pc:sldChg chg="addSp modSp add mod">
        <pc:chgData name="Josh Currie-Cook" userId="27abfd07-d9ae-4d78-87f7-24cebb775941" providerId="ADAL" clId="{378AF3DA-1D02-490C-9CEA-1409B58C5F7F}" dt="2023-05-23T00:09:40.400" v="3980" actId="20577"/>
        <pc:sldMkLst>
          <pc:docMk/>
          <pc:sldMk cId="2891531419" sldId="285"/>
        </pc:sldMkLst>
        <pc:spChg chg="mod">
          <ac:chgData name="Josh Currie-Cook" userId="27abfd07-d9ae-4d78-87f7-24cebb775941" providerId="ADAL" clId="{378AF3DA-1D02-490C-9CEA-1409B58C5F7F}" dt="2023-05-23T00:09:40.400" v="3980" actId="20577"/>
          <ac:spMkLst>
            <pc:docMk/>
            <pc:sldMk cId="2891531419" sldId="285"/>
            <ac:spMk id="2" creationId="{111FFAE1-46B7-13D2-ACF4-4E8491149224}"/>
          </ac:spMkLst>
        </pc:spChg>
        <pc:spChg chg="add mod">
          <ac:chgData name="Josh Currie-Cook" userId="27abfd07-d9ae-4d78-87f7-24cebb775941" providerId="ADAL" clId="{378AF3DA-1D02-490C-9CEA-1409B58C5F7F}" dt="2023-05-23T00:09:16.703" v="3978" actId="20577"/>
          <ac:spMkLst>
            <pc:docMk/>
            <pc:sldMk cId="2891531419" sldId="285"/>
            <ac:spMk id="5" creationId="{EA269236-DA53-3189-20F7-7A4E383A3304}"/>
          </ac:spMkLst>
        </pc:spChg>
        <pc:picChg chg="add mod">
          <ac:chgData name="Josh Currie-Cook" userId="27abfd07-d9ae-4d78-87f7-24cebb775941" providerId="ADAL" clId="{378AF3DA-1D02-490C-9CEA-1409B58C5F7F}" dt="2023-05-21T22:03:46.269" v="3823" actId="1076"/>
          <ac:picMkLst>
            <pc:docMk/>
            <pc:sldMk cId="2891531419" sldId="285"/>
            <ac:picMk id="4" creationId="{02DEE3DE-846D-5F32-1386-E729C22F2462}"/>
          </ac:picMkLst>
        </pc:picChg>
      </pc:sldChg>
      <pc:sldChg chg="new del">
        <pc:chgData name="Josh Currie-Cook" userId="27abfd07-d9ae-4d78-87f7-24cebb775941" providerId="ADAL" clId="{378AF3DA-1D02-490C-9CEA-1409B58C5F7F}" dt="2023-05-18T08:57:41.503" v="3174" actId="47"/>
        <pc:sldMkLst>
          <pc:docMk/>
          <pc:sldMk cId="2947980002" sldId="285"/>
        </pc:sldMkLst>
      </pc:sldChg>
      <pc:sldChg chg="addSp modSp new mod">
        <pc:chgData name="Josh Currie-Cook" userId="27abfd07-d9ae-4d78-87f7-24cebb775941" providerId="ADAL" clId="{378AF3DA-1D02-490C-9CEA-1409B58C5F7F}" dt="2023-05-21T21:59:41.019" v="3821" actId="1076"/>
        <pc:sldMkLst>
          <pc:docMk/>
          <pc:sldMk cId="2324048640" sldId="286"/>
        </pc:sldMkLst>
        <pc:spChg chg="mod">
          <ac:chgData name="Josh Currie-Cook" userId="27abfd07-d9ae-4d78-87f7-24cebb775941" providerId="ADAL" clId="{378AF3DA-1D02-490C-9CEA-1409B58C5F7F}" dt="2023-05-21T21:59:41.019" v="3821" actId="1076"/>
          <ac:spMkLst>
            <pc:docMk/>
            <pc:sldMk cId="2324048640" sldId="286"/>
            <ac:spMk id="2" creationId="{3D1B9AEA-EC79-BF08-2C55-7B4AF5224E38}"/>
          </ac:spMkLst>
        </pc:spChg>
        <pc:spChg chg="add mod">
          <ac:chgData name="Josh Currie-Cook" userId="27abfd07-d9ae-4d78-87f7-24cebb775941" providerId="ADAL" clId="{378AF3DA-1D02-490C-9CEA-1409B58C5F7F}" dt="2023-05-21T21:57:41.520" v="3811" actId="20577"/>
          <ac:spMkLst>
            <pc:docMk/>
            <pc:sldMk cId="2324048640" sldId="286"/>
            <ac:spMk id="5" creationId="{FA5612F5-9EE4-8E6C-FFE1-46DADD6F55AC}"/>
          </ac:spMkLst>
        </pc:spChg>
        <pc:spChg chg="add mod">
          <ac:chgData name="Josh Currie-Cook" userId="27abfd07-d9ae-4d78-87f7-24cebb775941" providerId="ADAL" clId="{378AF3DA-1D02-490C-9CEA-1409B58C5F7F}" dt="2023-05-21T21:58:41.593" v="3819" actId="1582"/>
          <ac:spMkLst>
            <pc:docMk/>
            <pc:sldMk cId="2324048640" sldId="286"/>
            <ac:spMk id="6" creationId="{CE1F13E0-AEDB-D1E6-94E8-205964CFE690}"/>
          </ac:spMkLst>
        </pc:spChg>
        <pc:picChg chg="add mod">
          <ac:chgData name="Josh Currie-Cook" userId="27abfd07-d9ae-4d78-87f7-24cebb775941" providerId="ADAL" clId="{378AF3DA-1D02-490C-9CEA-1409B58C5F7F}" dt="2023-05-21T21:54:51.908" v="3658" actId="1076"/>
          <ac:picMkLst>
            <pc:docMk/>
            <pc:sldMk cId="2324048640" sldId="286"/>
            <ac:picMk id="4" creationId="{062DF064-C3C8-F51A-3DBA-0053E7745DA3}"/>
          </ac:picMkLst>
        </pc:picChg>
      </pc:sldChg>
      <pc:sldChg chg="addSp modSp new mod">
        <pc:chgData name="Josh Currie-Cook" userId="27abfd07-d9ae-4d78-87f7-24cebb775941" providerId="ADAL" clId="{378AF3DA-1D02-490C-9CEA-1409B58C5F7F}" dt="2023-05-28T05:58:12.761" v="8576"/>
        <pc:sldMkLst>
          <pc:docMk/>
          <pc:sldMk cId="574522523" sldId="287"/>
        </pc:sldMkLst>
        <pc:spChg chg="mod">
          <ac:chgData name="Josh Currie-Cook" userId="27abfd07-d9ae-4d78-87f7-24cebb775941" providerId="ADAL" clId="{378AF3DA-1D02-490C-9CEA-1409B58C5F7F}" dt="2023-05-23T00:14:30.925" v="4000" actId="14100"/>
          <ac:spMkLst>
            <pc:docMk/>
            <pc:sldMk cId="574522523" sldId="287"/>
            <ac:spMk id="2" creationId="{95878D0E-02F5-C0B4-F81C-36EF338B8CB4}"/>
          </ac:spMkLst>
        </pc:spChg>
        <pc:spChg chg="add mod">
          <ac:chgData name="Josh Currie-Cook" userId="27abfd07-d9ae-4d78-87f7-24cebb775941" providerId="ADAL" clId="{378AF3DA-1D02-490C-9CEA-1409B58C5F7F}" dt="2023-05-23T00:30:57.129" v="5261" actId="14100"/>
          <ac:spMkLst>
            <pc:docMk/>
            <pc:sldMk cId="574522523" sldId="287"/>
            <ac:spMk id="3" creationId="{3D163183-3D91-8A84-D504-58567AF46D56}"/>
          </ac:spMkLst>
        </pc:spChg>
        <pc:grpChg chg="mod">
          <ac:chgData name="Josh Currie-Cook" userId="27abfd07-d9ae-4d78-87f7-24cebb775941" providerId="ADAL" clId="{378AF3DA-1D02-490C-9CEA-1409B58C5F7F}" dt="2023-05-28T05:58:12.761" v="8576"/>
          <ac:grpSpMkLst>
            <pc:docMk/>
            <pc:sldMk cId="574522523" sldId="287"/>
            <ac:grpSpMk id="8" creationId="{37B55438-3FBC-4608-6511-0A23DD5B4099}"/>
          </ac:grpSpMkLst>
        </pc:grpChg>
        <pc:picChg chg="add mod">
          <ac:chgData name="Josh Currie-Cook" userId="27abfd07-d9ae-4d78-87f7-24cebb775941" providerId="ADAL" clId="{378AF3DA-1D02-490C-9CEA-1409B58C5F7F}" dt="2023-05-28T05:58:01.997" v="8573" actId="1076"/>
          <ac:picMkLst>
            <pc:docMk/>
            <pc:sldMk cId="574522523" sldId="287"/>
            <ac:picMk id="5" creationId="{E0A6A960-B6A7-0678-059D-66696D9CC59B}"/>
          </ac:picMkLst>
        </pc:picChg>
        <pc:inkChg chg="add mod">
          <ac:chgData name="Josh Currie-Cook" userId="27abfd07-d9ae-4d78-87f7-24cebb775941" providerId="ADAL" clId="{378AF3DA-1D02-490C-9CEA-1409B58C5F7F}" dt="2023-05-28T05:58:12.761" v="8576"/>
          <ac:inkMkLst>
            <pc:docMk/>
            <pc:sldMk cId="574522523" sldId="287"/>
            <ac:inkMk id="6" creationId="{89D4CC9D-603F-5D06-A003-ED54956EE273}"/>
          </ac:inkMkLst>
        </pc:inkChg>
        <pc:inkChg chg="add mod">
          <ac:chgData name="Josh Currie-Cook" userId="27abfd07-d9ae-4d78-87f7-24cebb775941" providerId="ADAL" clId="{378AF3DA-1D02-490C-9CEA-1409B58C5F7F}" dt="2023-05-28T05:58:12.761" v="8576"/>
          <ac:inkMkLst>
            <pc:docMk/>
            <pc:sldMk cId="574522523" sldId="287"/>
            <ac:inkMk id="7" creationId="{6B55F8DD-FC4A-ECE8-EA91-02B2CC309FC7}"/>
          </ac:inkMkLst>
        </pc:inkChg>
      </pc:sldChg>
      <pc:sldChg chg="addSp modSp new mod">
        <pc:chgData name="Josh Currie-Cook" userId="27abfd07-d9ae-4d78-87f7-24cebb775941" providerId="ADAL" clId="{378AF3DA-1D02-490C-9CEA-1409B58C5F7F}" dt="2023-05-24T09:35:45.761" v="5860" actId="20577"/>
        <pc:sldMkLst>
          <pc:docMk/>
          <pc:sldMk cId="691020127" sldId="288"/>
        </pc:sldMkLst>
        <pc:spChg chg="mod">
          <ac:chgData name="Josh Currie-Cook" userId="27abfd07-d9ae-4d78-87f7-24cebb775941" providerId="ADAL" clId="{378AF3DA-1D02-490C-9CEA-1409B58C5F7F}" dt="2023-05-24T09:28:52.307" v="5277" actId="1076"/>
          <ac:spMkLst>
            <pc:docMk/>
            <pc:sldMk cId="691020127" sldId="288"/>
            <ac:spMk id="2" creationId="{BC937CEE-2DB5-86D3-3A14-71AC5FF0922D}"/>
          </ac:spMkLst>
        </pc:spChg>
        <pc:spChg chg="add mod">
          <ac:chgData name="Josh Currie-Cook" userId="27abfd07-d9ae-4d78-87f7-24cebb775941" providerId="ADAL" clId="{378AF3DA-1D02-490C-9CEA-1409B58C5F7F}" dt="2023-05-24T09:32:59.085" v="5597" actId="20577"/>
          <ac:spMkLst>
            <pc:docMk/>
            <pc:sldMk cId="691020127" sldId="288"/>
            <ac:spMk id="3" creationId="{A6331F1A-4306-A899-3322-950B98C7C025}"/>
          </ac:spMkLst>
        </pc:spChg>
        <pc:spChg chg="add mod">
          <ac:chgData name="Josh Currie-Cook" userId="27abfd07-d9ae-4d78-87f7-24cebb775941" providerId="ADAL" clId="{378AF3DA-1D02-490C-9CEA-1409B58C5F7F}" dt="2023-05-24T09:33:34.165" v="5614" actId="14100"/>
          <ac:spMkLst>
            <pc:docMk/>
            <pc:sldMk cId="691020127" sldId="288"/>
            <ac:spMk id="11" creationId="{B6582275-69F8-11D4-4C83-B11F4FB2A109}"/>
          </ac:spMkLst>
        </pc:spChg>
        <pc:spChg chg="add mod">
          <ac:chgData name="Josh Currie-Cook" userId="27abfd07-d9ae-4d78-87f7-24cebb775941" providerId="ADAL" clId="{378AF3DA-1D02-490C-9CEA-1409B58C5F7F}" dt="2023-05-24T09:34:12.682" v="5705" actId="20577"/>
          <ac:spMkLst>
            <pc:docMk/>
            <pc:sldMk cId="691020127" sldId="288"/>
            <ac:spMk id="14" creationId="{4D3FD58C-FE0B-F3DE-ABD3-8D870ED3FF1D}"/>
          </ac:spMkLst>
        </pc:spChg>
        <pc:spChg chg="add mod">
          <ac:chgData name="Josh Currie-Cook" userId="27abfd07-d9ae-4d78-87f7-24cebb775941" providerId="ADAL" clId="{378AF3DA-1D02-490C-9CEA-1409B58C5F7F}" dt="2023-05-24T09:34:53.415" v="5779" actId="404"/>
          <ac:spMkLst>
            <pc:docMk/>
            <pc:sldMk cId="691020127" sldId="288"/>
            <ac:spMk id="17" creationId="{7426D12A-48FA-CD53-4A42-D9D3D99701D8}"/>
          </ac:spMkLst>
        </pc:spChg>
        <pc:spChg chg="add mod">
          <ac:chgData name="Josh Currie-Cook" userId="27abfd07-d9ae-4d78-87f7-24cebb775941" providerId="ADAL" clId="{378AF3DA-1D02-490C-9CEA-1409B58C5F7F}" dt="2023-05-24T09:35:45.761" v="5860" actId="20577"/>
          <ac:spMkLst>
            <pc:docMk/>
            <pc:sldMk cId="691020127" sldId="288"/>
            <ac:spMk id="20" creationId="{CF1C0C3E-E2F6-F2A0-EFC4-A777296520F3}"/>
          </ac:spMkLst>
        </pc:spChg>
        <pc:picChg chg="add mod">
          <ac:chgData name="Josh Currie-Cook" userId="27abfd07-d9ae-4d78-87f7-24cebb775941" providerId="ADAL" clId="{378AF3DA-1D02-490C-9CEA-1409B58C5F7F}" dt="2023-05-24T09:31:01.097" v="5482" actId="14100"/>
          <ac:picMkLst>
            <pc:docMk/>
            <pc:sldMk cId="691020127" sldId="288"/>
            <ac:picMk id="5" creationId="{48A76BCB-CF1E-D6EA-707B-2B6B3BAD7AC5}"/>
          </ac:picMkLst>
        </pc:picChg>
        <pc:picChg chg="add mod">
          <ac:chgData name="Josh Currie-Cook" userId="27abfd07-d9ae-4d78-87f7-24cebb775941" providerId="ADAL" clId="{378AF3DA-1D02-490C-9CEA-1409B58C5F7F}" dt="2023-05-24T09:34:21.913" v="5707" actId="1076"/>
          <ac:picMkLst>
            <pc:docMk/>
            <pc:sldMk cId="691020127" sldId="288"/>
            <ac:picMk id="7" creationId="{14A47FBE-E891-CEE9-9A25-5C30230D0BEC}"/>
          </ac:picMkLst>
        </pc:picChg>
        <pc:cxnChg chg="add mod">
          <ac:chgData name="Josh Currie-Cook" userId="27abfd07-d9ae-4d78-87f7-24cebb775941" providerId="ADAL" clId="{378AF3DA-1D02-490C-9CEA-1409B58C5F7F}" dt="2023-05-24T09:33:21.458" v="5599" actId="14100"/>
          <ac:cxnSpMkLst>
            <pc:docMk/>
            <pc:sldMk cId="691020127" sldId="288"/>
            <ac:cxnSpMk id="9" creationId="{2F3F3F39-865D-0241-2DAC-48C39F5AD88F}"/>
          </ac:cxnSpMkLst>
        </pc:cxnChg>
        <pc:cxnChg chg="add">
          <ac:chgData name="Josh Currie-Cook" userId="27abfd07-d9ae-4d78-87f7-24cebb775941" providerId="ADAL" clId="{378AF3DA-1D02-490C-9CEA-1409B58C5F7F}" dt="2023-05-24T09:33:40.243" v="5615" actId="11529"/>
          <ac:cxnSpMkLst>
            <pc:docMk/>
            <pc:sldMk cId="691020127" sldId="288"/>
            <ac:cxnSpMk id="13" creationId="{2DAF3DDC-F1B7-B146-2F3C-CD1693EF00AE}"/>
          </ac:cxnSpMkLst>
        </pc:cxnChg>
        <pc:cxnChg chg="add">
          <ac:chgData name="Josh Currie-Cook" userId="27abfd07-d9ae-4d78-87f7-24cebb775941" providerId="ADAL" clId="{378AF3DA-1D02-490C-9CEA-1409B58C5F7F}" dt="2023-05-24T09:34:20.750" v="5706" actId="11529"/>
          <ac:cxnSpMkLst>
            <pc:docMk/>
            <pc:sldMk cId="691020127" sldId="288"/>
            <ac:cxnSpMk id="16" creationId="{59B57A62-DD85-34B0-5DF2-3A19AA783863}"/>
          </ac:cxnSpMkLst>
        </pc:cxnChg>
        <pc:cxnChg chg="add">
          <ac:chgData name="Josh Currie-Cook" userId="27abfd07-d9ae-4d78-87f7-24cebb775941" providerId="ADAL" clId="{378AF3DA-1D02-490C-9CEA-1409B58C5F7F}" dt="2023-05-24T09:34:59.858" v="5780" actId="11529"/>
          <ac:cxnSpMkLst>
            <pc:docMk/>
            <pc:sldMk cId="691020127" sldId="288"/>
            <ac:cxnSpMk id="19" creationId="{91796CFE-ACF2-C318-5D50-13D6525F21BD}"/>
          </ac:cxnSpMkLst>
        </pc:cxnChg>
      </pc:sldChg>
      <pc:sldChg chg="addSp delSp modSp new mod">
        <pc:chgData name="Josh Currie-Cook" userId="27abfd07-d9ae-4d78-87f7-24cebb775941" providerId="ADAL" clId="{378AF3DA-1D02-490C-9CEA-1409B58C5F7F}" dt="2023-05-28T07:44:50.037" v="10375"/>
        <pc:sldMkLst>
          <pc:docMk/>
          <pc:sldMk cId="112891270" sldId="289"/>
        </pc:sldMkLst>
        <pc:spChg chg="mod">
          <ac:chgData name="Josh Currie-Cook" userId="27abfd07-d9ae-4d78-87f7-24cebb775941" providerId="ADAL" clId="{378AF3DA-1D02-490C-9CEA-1409B58C5F7F}" dt="2023-05-24T09:36:21.361" v="5877" actId="1076"/>
          <ac:spMkLst>
            <pc:docMk/>
            <pc:sldMk cId="112891270" sldId="289"/>
            <ac:spMk id="2" creationId="{565D6540-DD7C-BCA6-D62F-73A1B6ED31D5}"/>
          </ac:spMkLst>
        </pc:spChg>
        <pc:spChg chg="add mod">
          <ac:chgData name="Josh Currie-Cook" userId="27abfd07-d9ae-4d78-87f7-24cebb775941" providerId="ADAL" clId="{378AF3DA-1D02-490C-9CEA-1409B58C5F7F}" dt="2023-05-24T09:41:33.985" v="6289" actId="14100"/>
          <ac:spMkLst>
            <pc:docMk/>
            <pc:sldMk cId="112891270" sldId="289"/>
            <ac:spMk id="3" creationId="{FA28BCFB-EF24-932F-F999-11FEBDC45FBB}"/>
          </ac:spMkLst>
        </pc:spChg>
        <pc:grpChg chg="mod">
          <ac:chgData name="Josh Currie-Cook" userId="27abfd07-d9ae-4d78-87f7-24cebb775941" providerId="ADAL" clId="{378AF3DA-1D02-490C-9CEA-1409B58C5F7F}" dt="2023-05-28T07:44:50.037" v="10375"/>
          <ac:grpSpMkLst>
            <pc:docMk/>
            <pc:sldMk cId="112891270" sldId="289"/>
            <ac:grpSpMk id="12" creationId="{00048238-463D-1AB8-6709-CB54F5F04381}"/>
          </ac:grpSpMkLst>
        </pc:grpChg>
        <pc:picChg chg="add mod">
          <ac:chgData name="Josh Currie-Cook" userId="27abfd07-d9ae-4d78-87f7-24cebb775941" providerId="ADAL" clId="{378AF3DA-1D02-490C-9CEA-1409B58C5F7F}" dt="2023-05-24T09:40:47.633" v="6241" actId="1076"/>
          <ac:picMkLst>
            <pc:docMk/>
            <pc:sldMk cId="112891270" sldId="289"/>
            <ac:picMk id="5" creationId="{F9D1A78E-D100-BF8E-A133-EACEA1F990EE}"/>
          </ac:picMkLst>
        </pc:picChg>
        <pc:picChg chg="add mod">
          <ac:chgData name="Josh Currie-Cook" userId="27abfd07-d9ae-4d78-87f7-24cebb775941" providerId="ADAL" clId="{378AF3DA-1D02-490C-9CEA-1409B58C5F7F}" dt="2023-05-28T07:44:33.006" v="10370" actId="1076"/>
          <ac:picMkLst>
            <pc:docMk/>
            <pc:sldMk cId="112891270" sldId="289"/>
            <ac:picMk id="6" creationId="{DEF697FD-C599-B59E-16F9-D9F6FBB60D35}"/>
          </ac:picMkLst>
        </pc:picChg>
        <pc:picChg chg="add mod">
          <ac:chgData name="Josh Currie-Cook" userId="27abfd07-d9ae-4d78-87f7-24cebb775941" providerId="ADAL" clId="{378AF3DA-1D02-490C-9CEA-1409B58C5F7F}" dt="2023-05-28T07:44:43.413" v="10372" actId="1076"/>
          <ac:picMkLst>
            <pc:docMk/>
            <pc:sldMk cId="112891270" sldId="289"/>
            <ac:picMk id="9" creationId="{700FB7E4-C50B-886B-E93C-BB6CDE11D512}"/>
          </ac:picMkLst>
        </pc:picChg>
        <pc:inkChg chg="add del">
          <ac:chgData name="Josh Currie-Cook" userId="27abfd07-d9ae-4d78-87f7-24cebb775941" providerId="ADAL" clId="{378AF3DA-1D02-490C-9CEA-1409B58C5F7F}" dt="2023-05-24T09:40:52.750" v="6245" actId="9405"/>
          <ac:inkMkLst>
            <pc:docMk/>
            <pc:sldMk cId="112891270" sldId="289"/>
            <ac:inkMk id="6" creationId="{FADA79D1-4AD8-CE31-6983-8CED4E73E80C}"/>
          </ac:inkMkLst>
        </pc:inkChg>
        <pc:inkChg chg="add del">
          <ac:chgData name="Josh Currie-Cook" userId="27abfd07-d9ae-4d78-87f7-24cebb775941" providerId="ADAL" clId="{378AF3DA-1D02-490C-9CEA-1409B58C5F7F}" dt="2023-05-24T09:40:52.169" v="6244" actId="9405"/>
          <ac:inkMkLst>
            <pc:docMk/>
            <pc:sldMk cId="112891270" sldId="289"/>
            <ac:inkMk id="7" creationId="{D9D343DB-335F-92A3-2455-F6A2D3ABA050}"/>
          </ac:inkMkLst>
        </pc:inkChg>
        <pc:inkChg chg="add">
          <ac:chgData name="Josh Currie-Cook" userId="27abfd07-d9ae-4d78-87f7-24cebb775941" providerId="ADAL" clId="{378AF3DA-1D02-490C-9CEA-1409B58C5F7F}" dt="2023-05-24T09:40:54.447" v="6246" actId="9405"/>
          <ac:inkMkLst>
            <pc:docMk/>
            <pc:sldMk cId="112891270" sldId="289"/>
            <ac:inkMk id="8" creationId="{C1999D10-BFB0-4C13-28D6-B35EAED3F759}"/>
          </ac:inkMkLst>
        </pc:inkChg>
        <pc:inkChg chg="add mod">
          <ac:chgData name="Josh Currie-Cook" userId="27abfd07-d9ae-4d78-87f7-24cebb775941" providerId="ADAL" clId="{378AF3DA-1D02-490C-9CEA-1409B58C5F7F}" dt="2023-05-28T07:44:50.037" v="10375"/>
          <ac:inkMkLst>
            <pc:docMk/>
            <pc:sldMk cId="112891270" sldId="289"/>
            <ac:inkMk id="10" creationId="{82E383EE-8B67-51EA-FE0B-E5C10E51A5AB}"/>
          </ac:inkMkLst>
        </pc:inkChg>
        <pc:inkChg chg="add mod">
          <ac:chgData name="Josh Currie-Cook" userId="27abfd07-d9ae-4d78-87f7-24cebb775941" providerId="ADAL" clId="{378AF3DA-1D02-490C-9CEA-1409B58C5F7F}" dt="2023-05-28T07:44:50.037" v="10375"/>
          <ac:inkMkLst>
            <pc:docMk/>
            <pc:sldMk cId="112891270" sldId="289"/>
            <ac:inkMk id="11" creationId="{C98CFC51-7621-25B8-E1E9-1B1FDEEC4B0F}"/>
          </ac:inkMkLst>
        </pc:inkChg>
      </pc:sldChg>
      <pc:sldChg chg="addSp modSp new mod">
        <pc:chgData name="Josh Currie-Cook" userId="27abfd07-d9ae-4d78-87f7-24cebb775941" providerId="ADAL" clId="{378AF3DA-1D02-490C-9CEA-1409B58C5F7F}" dt="2023-05-25T08:43:41.969" v="7078" actId="20577"/>
        <pc:sldMkLst>
          <pc:docMk/>
          <pc:sldMk cId="2809484100" sldId="290"/>
        </pc:sldMkLst>
        <pc:spChg chg="mod">
          <ac:chgData name="Josh Currie-Cook" userId="27abfd07-d9ae-4d78-87f7-24cebb775941" providerId="ADAL" clId="{378AF3DA-1D02-490C-9CEA-1409B58C5F7F}" dt="2023-05-24T09:37:42.537" v="6013" actId="5793"/>
          <ac:spMkLst>
            <pc:docMk/>
            <pc:sldMk cId="2809484100" sldId="290"/>
            <ac:spMk id="2" creationId="{1BDDD79D-7E21-0F60-B0E7-510B3601217F}"/>
          </ac:spMkLst>
        </pc:spChg>
        <pc:spChg chg="add mod">
          <ac:chgData name="Josh Currie-Cook" userId="27abfd07-d9ae-4d78-87f7-24cebb775941" providerId="ADAL" clId="{378AF3DA-1D02-490C-9CEA-1409B58C5F7F}" dt="2023-05-25T08:43:41.969" v="7078" actId="20577"/>
          <ac:spMkLst>
            <pc:docMk/>
            <pc:sldMk cId="2809484100" sldId="290"/>
            <ac:spMk id="3" creationId="{9E2DFE24-3B0A-6A8F-5D18-2F5B17468FF7}"/>
          </ac:spMkLst>
        </pc:spChg>
        <pc:picChg chg="add mod">
          <ac:chgData name="Josh Currie-Cook" userId="27abfd07-d9ae-4d78-87f7-24cebb775941" providerId="ADAL" clId="{378AF3DA-1D02-490C-9CEA-1409B58C5F7F}" dt="2023-05-24T10:33:58.465" v="6405" actId="1076"/>
          <ac:picMkLst>
            <pc:docMk/>
            <pc:sldMk cId="2809484100" sldId="290"/>
            <ac:picMk id="5" creationId="{A5ABA9A9-A61B-9202-24B0-57116EAF9B86}"/>
          </ac:picMkLst>
        </pc:picChg>
        <pc:inkChg chg="add">
          <ac:chgData name="Josh Currie-Cook" userId="27abfd07-d9ae-4d78-87f7-24cebb775941" providerId="ADAL" clId="{378AF3DA-1D02-490C-9CEA-1409B58C5F7F}" dt="2023-05-24T10:34:07.446" v="6406" actId="9405"/>
          <ac:inkMkLst>
            <pc:docMk/>
            <pc:sldMk cId="2809484100" sldId="290"/>
            <ac:inkMk id="6" creationId="{B033D2BC-E937-D11C-0AAA-D13DFD6F8A73}"/>
          </ac:inkMkLst>
        </pc:inkChg>
      </pc:sldChg>
      <pc:sldChg chg="addSp modSp new mod">
        <pc:chgData name="Josh Currie-Cook" userId="27abfd07-d9ae-4d78-87f7-24cebb775941" providerId="ADAL" clId="{378AF3DA-1D02-490C-9CEA-1409B58C5F7F}" dt="2023-05-25T06:59:58.809" v="6927" actId="1076"/>
        <pc:sldMkLst>
          <pc:docMk/>
          <pc:sldMk cId="3305763941" sldId="291"/>
        </pc:sldMkLst>
        <pc:spChg chg="mod">
          <ac:chgData name="Josh Currie-Cook" userId="27abfd07-d9ae-4d78-87f7-24cebb775941" providerId="ADAL" clId="{378AF3DA-1D02-490C-9CEA-1409B58C5F7F}" dt="2023-05-25T06:53:30.389" v="6441" actId="1076"/>
          <ac:spMkLst>
            <pc:docMk/>
            <pc:sldMk cId="3305763941" sldId="291"/>
            <ac:spMk id="2" creationId="{F653F992-DB3E-5B2C-648C-E5C343F682A1}"/>
          </ac:spMkLst>
        </pc:spChg>
        <pc:spChg chg="add mod">
          <ac:chgData name="Josh Currie-Cook" userId="27abfd07-d9ae-4d78-87f7-24cebb775941" providerId="ADAL" clId="{378AF3DA-1D02-490C-9CEA-1409B58C5F7F}" dt="2023-05-25T06:59:29.048" v="6921" actId="20577"/>
          <ac:spMkLst>
            <pc:docMk/>
            <pc:sldMk cId="3305763941" sldId="291"/>
            <ac:spMk id="8" creationId="{D562C628-C395-8249-7AA7-855AC9E35628}"/>
          </ac:spMkLst>
        </pc:spChg>
        <pc:picChg chg="add mod modCrop">
          <ac:chgData name="Josh Currie-Cook" userId="27abfd07-d9ae-4d78-87f7-24cebb775941" providerId="ADAL" clId="{378AF3DA-1D02-490C-9CEA-1409B58C5F7F}" dt="2023-05-25T06:59:54.009" v="6925" actId="1076"/>
          <ac:picMkLst>
            <pc:docMk/>
            <pc:sldMk cId="3305763941" sldId="291"/>
            <ac:picMk id="4" creationId="{BF34C88A-CAB3-D17A-EAFE-0C8DE184DB65}"/>
          </ac:picMkLst>
        </pc:picChg>
        <pc:picChg chg="add mod">
          <ac:chgData name="Josh Currie-Cook" userId="27abfd07-d9ae-4d78-87f7-24cebb775941" providerId="ADAL" clId="{378AF3DA-1D02-490C-9CEA-1409B58C5F7F}" dt="2023-05-25T06:59:58.809" v="6927" actId="1076"/>
          <ac:picMkLst>
            <pc:docMk/>
            <pc:sldMk cId="3305763941" sldId="291"/>
            <ac:picMk id="10" creationId="{1B5D38F5-8EFA-D3C9-5463-D61B8F1FF74E}"/>
          </ac:picMkLst>
        </pc:picChg>
        <pc:cxnChg chg="add mod">
          <ac:chgData name="Josh Currie-Cook" userId="27abfd07-d9ae-4d78-87f7-24cebb775941" providerId="ADAL" clId="{378AF3DA-1D02-490C-9CEA-1409B58C5F7F}" dt="2023-05-25T06:54:45.903" v="6453" actId="1076"/>
          <ac:cxnSpMkLst>
            <pc:docMk/>
            <pc:sldMk cId="3305763941" sldId="291"/>
            <ac:cxnSpMk id="6" creationId="{914EC492-5CD6-436C-59F5-5136230E7B00}"/>
          </ac:cxnSpMkLst>
        </pc:cxnChg>
      </pc:sldChg>
      <pc:sldChg chg="addSp modSp new mod">
        <pc:chgData name="Josh Currie-Cook" userId="27abfd07-d9ae-4d78-87f7-24cebb775941" providerId="ADAL" clId="{378AF3DA-1D02-490C-9CEA-1409B58C5F7F}" dt="2023-05-28T07:45:21.745" v="10403" actId="20577"/>
        <pc:sldMkLst>
          <pc:docMk/>
          <pc:sldMk cId="1405275148" sldId="292"/>
        </pc:sldMkLst>
        <pc:spChg chg="mod">
          <ac:chgData name="Josh Currie-Cook" userId="27abfd07-d9ae-4d78-87f7-24cebb775941" providerId="ADAL" clId="{378AF3DA-1D02-490C-9CEA-1409B58C5F7F}" dt="2023-05-25T07:05:05.473" v="6965" actId="20577"/>
          <ac:spMkLst>
            <pc:docMk/>
            <pc:sldMk cId="1405275148" sldId="292"/>
            <ac:spMk id="2" creationId="{F81F9493-9A3B-E5D3-5E44-97E733599367}"/>
          </ac:spMkLst>
        </pc:spChg>
        <pc:spChg chg="add mod">
          <ac:chgData name="Josh Currie-Cook" userId="27abfd07-d9ae-4d78-87f7-24cebb775941" providerId="ADAL" clId="{378AF3DA-1D02-490C-9CEA-1409B58C5F7F}" dt="2023-05-28T07:45:21.745" v="10403" actId="20577"/>
          <ac:spMkLst>
            <pc:docMk/>
            <pc:sldMk cId="1405275148" sldId="292"/>
            <ac:spMk id="8" creationId="{C3B7DA0B-9CDA-D388-EDBD-46D1B1772211}"/>
          </ac:spMkLst>
        </pc:spChg>
        <pc:grpChg chg="mod">
          <ac:chgData name="Josh Currie-Cook" userId="27abfd07-d9ae-4d78-87f7-24cebb775941" providerId="ADAL" clId="{378AF3DA-1D02-490C-9CEA-1409B58C5F7F}" dt="2023-05-25T07:05:30.302" v="6973"/>
          <ac:grpSpMkLst>
            <pc:docMk/>
            <pc:sldMk cId="1405275148" sldId="292"/>
            <ac:grpSpMk id="7" creationId="{4CC1677D-33B5-5267-81F1-59075795A28D}"/>
          </ac:grpSpMkLst>
        </pc:grpChg>
        <pc:picChg chg="add mod">
          <ac:chgData name="Josh Currie-Cook" userId="27abfd07-d9ae-4d78-87f7-24cebb775941" providerId="ADAL" clId="{378AF3DA-1D02-490C-9CEA-1409B58C5F7F}" dt="2023-05-25T07:05:24.497" v="6970" actId="1076"/>
          <ac:picMkLst>
            <pc:docMk/>
            <pc:sldMk cId="1405275148" sldId="292"/>
            <ac:picMk id="4" creationId="{F6B3AB41-F4E1-A2DB-57CB-4060793DE491}"/>
          </ac:picMkLst>
        </pc:picChg>
        <pc:inkChg chg="add mod">
          <ac:chgData name="Josh Currie-Cook" userId="27abfd07-d9ae-4d78-87f7-24cebb775941" providerId="ADAL" clId="{378AF3DA-1D02-490C-9CEA-1409B58C5F7F}" dt="2023-05-25T07:05:30.302" v="6973"/>
          <ac:inkMkLst>
            <pc:docMk/>
            <pc:sldMk cId="1405275148" sldId="292"/>
            <ac:inkMk id="5" creationId="{06DAF0BF-492A-5EF7-3456-2258C2394500}"/>
          </ac:inkMkLst>
        </pc:inkChg>
        <pc:inkChg chg="add mod">
          <ac:chgData name="Josh Currie-Cook" userId="27abfd07-d9ae-4d78-87f7-24cebb775941" providerId="ADAL" clId="{378AF3DA-1D02-490C-9CEA-1409B58C5F7F}" dt="2023-05-25T07:05:30.302" v="6973"/>
          <ac:inkMkLst>
            <pc:docMk/>
            <pc:sldMk cId="1405275148" sldId="292"/>
            <ac:inkMk id="6" creationId="{1150592B-570C-AF35-CFFC-0540B51EAE77}"/>
          </ac:inkMkLst>
        </pc:inkChg>
      </pc:sldChg>
      <pc:sldChg chg="new del ord">
        <pc:chgData name="Josh Currie-Cook" userId="27abfd07-d9ae-4d78-87f7-24cebb775941" providerId="ADAL" clId="{378AF3DA-1D02-490C-9CEA-1409B58C5F7F}" dt="2023-05-28T03:14:01.050" v="7359" actId="47"/>
        <pc:sldMkLst>
          <pc:docMk/>
          <pc:sldMk cId="3499147229" sldId="293"/>
        </pc:sldMkLst>
      </pc:sldChg>
      <pc:sldChg chg="modSp new mod">
        <pc:chgData name="Josh Currie-Cook" userId="27abfd07-d9ae-4d78-87f7-24cebb775941" providerId="ADAL" clId="{378AF3DA-1D02-490C-9CEA-1409B58C5F7F}" dt="2023-05-28T03:13:58.633" v="7358" actId="20577"/>
        <pc:sldMkLst>
          <pc:docMk/>
          <pc:sldMk cId="1920378807" sldId="294"/>
        </pc:sldMkLst>
        <pc:spChg chg="mod">
          <ac:chgData name="Josh Currie-Cook" userId="27abfd07-d9ae-4d78-87f7-24cebb775941" providerId="ADAL" clId="{378AF3DA-1D02-490C-9CEA-1409B58C5F7F}" dt="2023-05-28T03:13:58.633" v="7358" actId="20577"/>
          <ac:spMkLst>
            <pc:docMk/>
            <pc:sldMk cId="1920378807" sldId="294"/>
            <ac:spMk id="2" creationId="{DDC5E0A0-8842-5128-112A-8AF955AD2399}"/>
          </ac:spMkLst>
        </pc:spChg>
      </pc:sldChg>
      <pc:sldChg chg="addSp delSp modSp new mod modClrScheme chgLayout">
        <pc:chgData name="Josh Currie-Cook" userId="27abfd07-d9ae-4d78-87f7-24cebb775941" providerId="ADAL" clId="{378AF3DA-1D02-490C-9CEA-1409B58C5F7F}" dt="2023-05-28T03:14:23.912" v="7381" actId="20577"/>
        <pc:sldMkLst>
          <pc:docMk/>
          <pc:sldMk cId="430058692" sldId="295"/>
        </pc:sldMkLst>
        <pc:spChg chg="del">
          <ac:chgData name="Josh Currie-Cook" userId="27abfd07-d9ae-4d78-87f7-24cebb775941" providerId="ADAL" clId="{378AF3DA-1D02-490C-9CEA-1409B58C5F7F}" dt="2023-05-28T03:14:14.263" v="7361" actId="6264"/>
          <ac:spMkLst>
            <pc:docMk/>
            <pc:sldMk cId="430058692" sldId="295"/>
            <ac:spMk id="2" creationId="{00C5642E-3325-1485-0DC4-124CBEB9EAE0}"/>
          </ac:spMkLst>
        </pc:spChg>
        <pc:spChg chg="add del mod ord">
          <ac:chgData name="Josh Currie-Cook" userId="27abfd07-d9ae-4d78-87f7-24cebb775941" providerId="ADAL" clId="{378AF3DA-1D02-490C-9CEA-1409B58C5F7F}" dt="2023-05-28T03:14:16.619" v="7362" actId="700"/>
          <ac:spMkLst>
            <pc:docMk/>
            <pc:sldMk cId="430058692" sldId="295"/>
            <ac:spMk id="3" creationId="{AFDC7A2A-A913-C793-9469-7EAD081E35EE}"/>
          </ac:spMkLst>
        </pc:spChg>
        <pc:spChg chg="add mod ord">
          <ac:chgData name="Josh Currie-Cook" userId="27abfd07-d9ae-4d78-87f7-24cebb775941" providerId="ADAL" clId="{378AF3DA-1D02-490C-9CEA-1409B58C5F7F}" dt="2023-05-28T03:14:23.912" v="7381" actId="20577"/>
          <ac:spMkLst>
            <pc:docMk/>
            <pc:sldMk cId="430058692" sldId="295"/>
            <ac:spMk id="4" creationId="{D8BA0084-1D86-5CDA-BC3B-B20275A974AE}"/>
          </ac:spMkLst>
        </pc:spChg>
        <pc:spChg chg="add mod ord">
          <ac:chgData name="Josh Currie-Cook" userId="27abfd07-d9ae-4d78-87f7-24cebb775941" providerId="ADAL" clId="{378AF3DA-1D02-490C-9CEA-1409B58C5F7F}" dt="2023-05-28T03:14:16.619" v="7362" actId="700"/>
          <ac:spMkLst>
            <pc:docMk/>
            <pc:sldMk cId="430058692" sldId="295"/>
            <ac:spMk id="5" creationId="{AB0EEFFD-B5E8-5F29-D104-F93C872305AF}"/>
          </ac:spMkLst>
        </pc:spChg>
      </pc:sldChg>
      <pc:sldChg chg="addSp delSp modSp new mod modClrScheme chgLayout">
        <pc:chgData name="Josh Currie-Cook" userId="27abfd07-d9ae-4d78-87f7-24cebb775941" providerId="ADAL" clId="{378AF3DA-1D02-490C-9CEA-1409B58C5F7F}" dt="2023-05-28T05:00:15.792" v="8155" actId="1076"/>
        <pc:sldMkLst>
          <pc:docMk/>
          <pc:sldMk cId="4087086740" sldId="296"/>
        </pc:sldMkLst>
        <pc:spChg chg="del mod ord">
          <ac:chgData name="Josh Currie-Cook" userId="27abfd07-d9ae-4d78-87f7-24cebb775941" providerId="ADAL" clId="{378AF3DA-1D02-490C-9CEA-1409B58C5F7F}" dt="2023-05-28T04:55:07.513" v="7711" actId="700"/>
          <ac:spMkLst>
            <pc:docMk/>
            <pc:sldMk cId="4087086740" sldId="296"/>
            <ac:spMk id="2" creationId="{BB2414BC-6618-3077-117D-4783DD813A6D}"/>
          </ac:spMkLst>
        </pc:spChg>
        <pc:spChg chg="del mod ord">
          <ac:chgData name="Josh Currie-Cook" userId="27abfd07-d9ae-4d78-87f7-24cebb775941" providerId="ADAL" clId="{378AF3DA-1D02-490C-9CEA-1409B58C5F7F}" dt="2023-05-28T04:55:07.513" v="7711" actId="700"/>
          <ac:spMkLst>
            <pc:docMk/>
            <pc:sldMk cId="4087086740" sldId="296"/>
            <ac:spMk id="3" creationId="{B9DB6CEC-EB26-B329-69EE-D7E221816517}"/>
          </ac:spMkLst>
        </pc:spChg>
        <pc:spChg chg="add mod ord">
          <ac:chgData name="Josh Currie-Cook" userId="27abfd07-d9ae-4d78-87f7-24cebb775941" providerId="ADAL" clId="{378AF3DA-1D02-490C-9CEA-1409B58C5F7F}" dt="2023-05-28T04:55:26.231" v="7731" actId="20577"/>
          <ac:spMkLst>
            <pc:docMk/>
            <pc:sldMk cId="4087086740" sldId="296"/>
            <ac:spMk id="4" creationId="{7783F8D9-C146-360A-0C93-F034BA689EB9}"/>
          </ac:spMkLst>
        </pc:spChg>
        <pc:spChg chg="add del mod ord">
          <ac:chgData name="Josh Currie-Cook" userId="27abfd07-d9ae-4d78-87f7-24cebb775941" providerId="ADAL" clId="{378AF3DA-1D02-490C-9CEA-1409B58C5F7F}" dt="2023-05-28T04:55:29.464" v="7732" actId="478"/>
          <ac:spMkLst>
            <pc:docMk/>
            <pc:sldMk cId="4087086740" sldId="296"/>
            <ac:spMk id="5" creationId="{3C45CA8D-27CA-1B19-FDD8-9369C87284F7}"/>
          </ac:spMkLst>
        </pc:spChg>
        <pc:spChg chg="add mod">
          <ac:chgData name="Josh Currie-Cook" userId="27abfd07-d9ae-4d78-87f7-24cebb775941" providerId="ADAL" clId="{378AF3DA-1D02-490C-9CEA-1409B58C5F7F}" dt="2023-05-28T04:58:55.642" v="8150" actId="1076"/>
          <ac:spMkLst>
            <pc:docMk/>
            <pc:sldMk cId="4087086740" sldId="296"/>
            <ac:spMk id="6" creationId="{28E04295-5EC0-D88A-720C-E73CBCC5EB8D}"/>
          </ac:spMkLst>
        </pc:spChg>
        <pc:spChg chg="add del mod">
          <ac:chgData name="Josh Currie-Cook" userId="27abfd07-d9ae-4d78-87f7-24cebb775941" providerId="ADAL" clId="{378AF3DA-1D02-490C-9CEA-1409B58C5F7F}" dt="2023-05-28T04:57:53.676" v="8068" actId="478"/>
          <ac:spMkLst>
            <pc:docMk/>
            <pc:sldMk cId="4087086740" sldId="296"/>
            <ac:spMk id="7" creationId="{1814D680-63DF-EFE7-D0C1-6BD27031F7A4}"/>
          </ac:spMkLst>
        </pc:spChg>
        <pc:picChg chg="add mod">
          <ac:chgData name="Josh Currie-Cook" userId="27abfd07-d9ae-4d78-87f7-24cebb775941" providerId="ADAL" clId="{378AF3DA-1D02-490C-9CEA-1409B58C5F7F}" dt="2023-05-28T04:58:57.731" v="8151" actId="1076"/>
          <ac:picMkLst>
            <pc:docMk/>
            <pc:sldMk cId="4087086740" sldId="296"/>
            <ac:picMk id="9" creationId="{D4D24581-8DB1-1A73-5C0D-BDCE180B124C}"/>
          </ac:picMkLst>
        </pc:picChg>
        <pc:picChg chg="add mod">
          <ac:chgData name="Josh Currie-Cook" userId="27abfd07-d9ae-4d78-87f7-24cebb775941" providerId="ADAL" clId="{378AF3DA-1D02-490C-9CEA-1409B58C5F7F}" dt="2023-05-28T05:00:15.792" v="8155" actId="1076"/>
          <ac:picMkLst>
            <pc:docMk/>
            <pc:sldMk cId="4087086740" sldId="296"/>
            <ac:picMk id="11" creationId="{69416628-C52D-88EF-9DDF-FEAF120AACA5}"/>
          </ac:picMkLst>
        </pc:picChg>
      </pc:sldChg>
      <pc:sldChg chg="new">
        <pc:chgData name="Josh Currie-Cook" userId="27abfd07-d9ae-4d78-87f7-24cebb775941" providerId="ADAL" clId="{378AF3DA-1D02-490C-9CEA-1409B58C5F7F}" dt="2023-05-28T03:14:36.280" v="7383" actId="680"/>
        <pc:sldMkLst>
          <pc:docMk/>
          <pc:sldMk cId="72562246" sldId="297"/>
        </pc:sldMkLst>
      </pc:sldChg>
      <pc:sldChg chg="addSp delSp modSp new mod modClrScheme chgLayout">
        <pc:chgData name="Josh Currie-Cook" userId="27abfd07-d9ae-4d78-87f7-24cebb775941" providerId="ADAL" clId="{378AF3DA-1D02-490C-9CEA-1409B58C5F7F}" dt="2023-05-28T05:36:26.554" v="8570" actId="22"/>
        <pc:sldMkLst>
          <pc:docMk/>
          <pc:sldMk cId="2407497025" sldId="298"/>
        </pc:sldMkLst>
        <pc:spChg chg="del mod ord">
          <ac:chgData name="Josh Currie-Cook" userId="27abfd07-d9ae-4d78-87f7-24cebb775941" providerId="ADAL" clId="{378AF3DA-1D02-490C-9CEA-1409B58C5F7F}" dt="2023-05-28T03:14:40.767" v="7385" actId="700"/>
          <ac:spMkLst>
            <pc:docMk/>
            <pc:sldMk cId="2407497025" sldId="298"/>
            <ac:spMk id="2" creationId="{C1B4E53C-6973-7D4B-8BF3-F6C3FB93E754}"/>
          </ac:spMkLst>
        </pc:spChg>
        <pc:spChg chg="add mod ord">
          <ac:chgData name="Josh Currie-Cook" userId="27abfd07-d9ae-4d78-87f7-24cebb775941" providerId="ADAL" clId="{378AF3DA-1D02-490C-9CEA-1409B58C5F7F}" dt="2023-05-28T03:14:46.088" v="7402" actId="20577"/>
          <ac:spMkLst>
            <pc:docMk/>
            <pc:sldMk cId="2407497025" sldId="298"/>
            <ac:spMk id="3" creationId="{489A1F5A-735D-EA18-8FCF-404A6E84818E}"/>
          </ac:spMkLst>
        </pc:spChg>
        <pc:spChg chg="add mod ord">
          <ac:chgData name="Josh Currie-Cook" userId="27abfd07-d9ae-4d78-87f7-24cebb775941" providerId="ADAL" clId="{378AF3DA-1D02-490C-9CEA-1409B58C5F7F}" dt="2023-05-28T03:14:40.767" v="7385" actId="700"/>
          <ac:spMkLst>
            <pc:docMk/>
            <pc:sldMk cId="2407497025" sldId="298"/>
            <ac:spMk id="4" creationId="{192267DF-E1CE-27A7-8BAB-CA2D516C8B36}"/>
          </ac:spMkLst>
        </pc:spChg>
        <pc:spChg chg="add del">
          <ac:chgData name="Josh Currie-Cook" userId="27abfd07-d9ae-4d78-87f7-24cebb775941" providerId="ADAL" clId="{378AF3DA-1D02-490C-9CEA-1409B58C5F7F}" dt="2023-05-28T05:36:26.554" v="8570" actId="22"/>
          <ac:spMkLst>
            <pc:docMk/>
            <pc:sldMk cId="2407497025" sldId="298"/>
            <ac:spMk id="6" creationId="{22D77903-4D00-4D79-0D7B-1C2B023BA586}"/>
          </ac:spMkLst>
        </pc:spChg>
      </pc:sldChg>
      <pc:sldChg chg="new">
        <pc:chgData name="Josh Currie-Cook" userId="27abfd07-d9ae-4d78-87f7-24cebb775941" providerId="ADAL" clId="{378AF3DA-1D02-490C-9CEA-1409B58C5F7F}" dt="2023-05-28T03:14:49.504" v="7403" actId="680"/>
        <pc:sldMkLst>
          <pc:docMk/>
          <pc:sldMk cId="2386006635" sldId="299"/>
        </pc:sldMkLst>
      </pc:sldChg>
      <pc:sldChg chg="modSp new mod">
        <pc:chgData name="Josh Currie-Cook" userId="27abfd07-d9ae-4d78-87f7-24cebb775941" providerId="ADAL" clId="{378AF3DA-1D02-490C-9CEA-1409B58C5F7F}" dt="2023-05-28T03:15:30.567" v="7423" actId="20577"/>
        <pc:sldMkLst>
          <pc:docMk/>
          <pc:sldMk cId="4114047838" sldId="300"/>
        </pc:sldMkLst>
        <pc:spChg chg="mod">
          <ac:chgData name="Josh Currie-Cook" userId="27abfd07-d9ae-4d78-87f7-24cebb775941" providerId="ADAL" clId="{378AF3DA-1D02-490C-9CEA-1409B58C5F7F}" dt="2023-05-28T03:15:30.567" v="7423" actId="20577"/>
          <ac:spMkLst>
            <pc:docMk/>
            <pc:sldMk cId="4114047838" sldId="300"/>
            <ac:spMk id="2" creationId="{A5FDE0AC-0E5A-CF47-F247-C7F183B81A02}"/>
          </ac:spMkLst>
        </pc:spChg>
      </pc:sldChg>
      <pc:sldChg chg="addSp delSp modSp new mod">
        <pc:chgData name="Josh Currie-Cook" userId="27abfd07-d9ae-4d78-87f7-24cebb775941" providerId="ADAL" clId="{378AF3DA-1D02-490C-9CEA-1409B58C5F7F}" dt="2023-05-28T04:54:50.512" v="7710" actId="1076"/>
        <pc:sldMkLst>
          <pc:docMk/>
          <pc:sldMk cId="3852831587" sldId="301"/>
        </pc:sldMkLst>
        <pc:spChg chg="del">
          <ac:chgData name="Josh Currie-Cook" userId="27abfd07-d9ae-4d78-87f7-24cebb775941" providerId="ADAL" clId="{378AF3DA-1D02-490C-9CEA-1409B58C5F7F}" dt="2023-05-28T04:48:43.588" v="7425" actId="478"/>
          <ac:spMkLst>
            <pc:docMk/>
            <pc:sldMk cId="3852831587" sldId="301"/>
            <ac:spMk id="2" creationId="{B0203C2B-38E5-12F3-AD39-BA43776FF1BC}"/>
          </ac:spMkLst>
        </pc:spChg>
        <pc:spChg chg="del">
          <ac:chgData name="Josh Currie-Cook" userId="27abfd07-d9ae-4d78-87f7-24cebb775941" providerId="ADAL" clId="{378AF3DA-1D02-490C-9CEA-1409B58C5F7F}" dt="2023-05-28T04:48:43.588" v="7425" actId="478"/>
          <ac:spMkLst>
            <pc:docMk/>
            <pc:sldMk cId="3852831587" sldId="301"/>
            <ac:spMk id="3" creationId="{501705AB-7730-80B4-5D48-0B2638D1015E}"/>
          </ac:spMkLst>
        </pc:spChg>
        <pc:spChg chg="add mod">
          <ac:chgData name="Josh Currie-Cook" userId="27abfd07-d9ae-4d78-87f7-24cebb775941" providerId="ADAL" clId="{378AF3DA-1D02-490C-9CEA-1409B58C5F7F}" dt="2023-05-28T04:51:35.700" v="7693" actId="1076"/>
          <ac:spMkLst>
            <pc:docMk/>
            <pc:sldMk cId="3852831587" sldId="301"/>
            <ac:spMk id="6" creationId="{8CED85F3-1242-3F60-D5E9-459E01C2EEA4}"/>
          </ac:spMkLst>
        </pc:spChg>
        <pc:spChg chg="add mod">
          <ac:chgData name="Josh Currie-Cook" userId="27abfd07-d9ae-4d78-87f7-24cebb775941" providerId="ADAL" clId="{378AF3DA-1D02-490C-9CEA-1409B58C5F7F}" dt="2023-05-28T04:54:50.512" v="7710" actId="1076"/>
          <ac:spMkLst>
            <pc:docMk/>
            <pc:sldMk cId="3852831587" sldId="301"/>
            <ac:spMk id="20" creationId="{A2EBD004-28AF-F22E-51F5-8EB97D5B5EF0}"/>
          </ac:spMkLst>
        </pc:spChg>
        <pc:grpChg chg="del mod">
          <ac:chgData name="Josh Currie-Cook" userId="27abfd07-d9ae-4d78-87f7-24cebb775941" providerId="ADAL" clId="{378AF3DA-1D02-490C-9CEA-1409B58C5F7F}" dt="2023-05-28T04:54:26.787" v="7704"/>
          <ac:grpSpMkLst>
            <pc:docMk/>
            <pc:sldMk cId="3852831587" sldId="301"/>
            <ac:grpSpMk id="12" creationId="{5A7452A6-4EB9-8D7B-8BE5-4A95C23F2377}"/>
          </ac:grpSpMkLst>
        </pc:grpChg>
        <pc:grpChg chg="mod">
          <ac:chgData name="Josh Currie-Cook" userId="27abfd07-d9ae-4d78-87f7-24cebb775941" providerId="ADAL" clId="{378AF3DA-1D02-490C-9CEA-1409B58C5F7F}" dt="2023-05-28T04:54:26.787" v="7704"/>
          <ac:grpSpMkLst>
            <pc:docMk/>
            <pc:sldMk cId="3852831587" sldId="301"/>
            <ac:grpSpMk id="17" creationId="{ECE06146-5691-8F5F-31AA-CD268AF0AED0}"/>
          </ac:grpSpMkLst>
        </pc:grpChg>
        <pc:picChg chg="add mod">
          <ac:chgData name="Josh Currie-Cook" userId="27abfd07-d9ae-4d78-87f7-24cebb775941" providerId="ADAL" clId="{378AF3DA-1D02-490C-9CEA-1409B58C5F7F}" dt="2023-05-28T04:48:47.669" v="7427" actId="1076"/>
          <ac:picMkLst>
            <pc:docMk/>
            <pc:sldMk cId="3852831587" sldId="301"/>
            <ac:picMk id="5" creationId="{5CB6E92C-B4E2-2792-2E48-E3B8D6494BC1}"/>
          </ac:picMkLst>
        </pc:picChg>
        <pc:picChg chg="add mod">
          <ac:chgData name="Josh Currie-Cook" userId="27abfd07-d9ae-4d78-87f7-24cebb775941" providerId="ADAL" clId="{378AF3DA-1D02-490C-9CEA-1409B58C5F7F}" dt="2023-05-28T04:54:02.043" v="7695" actId="1076"/>
          <ac:picMkLst>
            <pc:docMk/>
            <pc:sldMk cId="3852831587" sldId="301"/>
            <ac:picMk id="8" creationId="{DA826AFC-FEAE-490F-EF8B-A32C847246B6}"/>
          </ac:picMkLst>
        </pc:picChg>
        <pc:picChg chg="add del">
          <ac:chgData name="Josh Currie-Cook" userId="27abfd07-d9ae-4d78-87f7-24cebb775941" providerId="ADAL" clId="{378AF3DA-1D02-490C-9CEA-1409B58C5F7F}" dt="2023-05-28T04:54:40.059" v="7706" actId="21"/>
          <ac:picMkLst>
            <pc:docMk/>
            <pc:sldMk cId="3852831587" sldId="301"/>
            <ac:picMk id="19" creationId="{FFB7A08B-63B2-C585-01CB-21B2C3ED28E1}"/>
          </ac:picMkLst>
        </pc:picChg>
        <pc:inkChg chg="add">
          <ac:chgData name="Josh Currie-Cook" userId="27abfd07-d9ae-4d78-87f7-24cebb775941" providerId="ADAL" clId="{378AF3DA-1D02-490C-9CEA-1409B58C5F7F}" dt="2023-05-28T04:54:15.980" v="7696" actId="9405"/>
          <ac:inkMkLst>
            <pc:docMk/>
            <pc:sldMk cId="3852831587" sldId="301"/>
            <ac:inkMk id="9" creationId="{A0C83F76-1628-D1C6-B65E-5C8DE0104014}"/>
          </ac:inkMkLst>
        </pc:inkChg>
        <pc:inkChg chg="add mod">
          <ac:chgData name="Josh Currie-Cook" userId="27abfd07-d9ae-4d78-87f7-24cebb775941" providerId="ADAL" clId="{378AF3DA-1D02-490C-9CEA-1409B58C5F7F}" dt="2023-05-28T04:54:26.787" v="7704"/>
          <ac:inkMkLst>
            <pc:docMk/>
            <pc:sldMk cId="3852831587" sldId="301"/>
            <ac:inkMk id="10" creationId="{2CA8244B-64A3-619E-1E98-74073CDC0718}"/>
          </ac:inkMkLst>
        </pc:inkChg>
        <pc:inkChg chg="add mod">
          <ac:chgData name="Josh Currie-Cook" userId="27abfd07-d9ae-4d78-87f7-24cebb775941" providerId="ADAL" clId="{378AF3DA-1D02-490C-9CEA-1409B58C5F7F}" dt="2023-05-28T04:54:26.787" v="7704"/>
          <ac:inkMkLst>
            <pc:docMk/>
            <pc:sldMk cId="3852831587" sldId="301"/>
            <ac:inkMk id="11" creationId="{31B83B41-04FE-D6E4-0D6C-27B36F44BE43}"/>
          </ac:inkMkLst>
        </pc:inkChg>
        <pc:inkChg chg="add mod">
          <ac:chgData name="Josh Currie-Cook" userId="27abfd07-d9ae-4d78-87f7-24cebb775941" providerId="ADAL" clId="{378AF3DA-1D02-490C-9CEA-1409B58C5F7F}" dt="2023-05-28T04:54:26.787" v="7704"/>
          <ac:inkMkLst>
            <pc:docMk/>
            <pc:sldMk cId="3852831587" sldId="301"/>
            <ac:inkMk id="13" creationId="{4A51E1D9-53F7-6078-F88F-460DFFBDE96E}"/>
          </ac:inkMkLst>
        </pc:inkChg>
        <pc:inkChg chg="add mod">
          <ac:chgData name="Josh Currie-Cook" userId="27abfd07-d9ae-4d78-87f7-24cebb775941" providerId="ADAL" clId="{378AF3DA-1D02-490C-9CEA-1409B58C5F7F}" dt="2023-05-28T04:54:26.787" v="7704"/>
          <ac:inkMkLst>
            <pc:docMk/>
            <pc:sldMk cId="3852831587" sldId="301"/>
            <ac:inkMk id="14" creationId="{166CAEC8-7383-A6D5-A1FA-AD06B9D33D2E}"/>
          </ac:inkMkLst>
        </pc:inkChg>
        <pc:inkChg chg="add mod">
          <ac:chgData name="Josh Currie-Cook" userId="27abfd07-d9ae-4d78-87f7-24cebb775941" providerId="ADAL" clId="{378AF3DA-1D02-490C-9CEA-1409B58C5F7F}" dt="2023-05-28T04:54:26.787" v="7704"/>
          <ac:inkMkLst>
            <pc:docMk/>
            <pc:sldMk cId="3852831587" sldId="301"/>
            <ac:inkMk id="15" creationId="{99741182-F05E-27CC-F966-7568EF8CF96B}"/>
          </ac:inkMkLst>
        </pc:inkChg>
        <pc:inkChg chg="add mod">
          <ac:chgData name="Josh Currie-Cook" userId="27abfd07-d9ae-4d78-87f7-24cebb775941" providerId="ADAL" clId="{378AF3DA-1D02-490C-9CEA-1409B58C5F7F}" dt="2023-05-28T04:54:26.787" v="7704"/>
          <ac:inkMkLst>
            <pc:docMk/>
            <pc:sldMk cId="3852831587" sldId="301"/>
            <ac:inkMk id="16" creationId="{F56167BA-5EC5-DBF0-98B6-A3BAC0EDA805}"/>
          </ac:inkMkLst>
        </pc:inkChg>
      </pc:sldChg>
      <pc:sldChg chg="delSp modSp add mod ord">
        <pc:chgData name="Josh Currie-Cook" userId="27abfd07-d9ae-4d78-87f7-24cebb775941" providerId="ADAL" clId="{378AF3DA-1D02-490C-9CEA-1409B58C5F7F}" dt="2023-05-28T07:06:00.733" v="9204"/>
        <pc:sldMkLst>
          <pc:docMk/>
          <pc:sldMk cId="2595758835" sldId="302"/>
        </pc:sldMkLst>
        <pc:spChg chg="del">
          <ac:chgData name="Josh Currie-Cook" userId="27abfd07-d9ae-4d78-87f7-24cebb775941" providerId="ADAL" clId="{378AF3DA-1D02-490C-9CEA-1409B58C5F7F}" dt="2023-05-28T05:01:42.595" v="8303" actId="478"/>
          <ac:spMkLst>
            <pc:docMk/>
            <pc:sldMk cId="2595758835" sldId="302"/>
            <ac:spMk id="4" creationId="{518343B6-2201-4ACD-B907-770BC22E8B26}"/>
          </ac:spMkLst>
        </pc:spChg>
        <pc:spChg chg="mod">
          <ac:chgData name="Josh Currie-Cook" userId="27abfd07-d9ae-4d78-87f7-24cebb775941" providerId="ADAL" clId="{378AF3DA-1D02-490C-9CEA-1409B58C5F7F}" dt="2023-05-28T05:00:46.688" v="8174" actId="20577"/>
          <ac:spMkLst>
            <pc:docMk/>
            <pc:sldMk cId="2595758835" sldId="302"/>
            <ac:spMk id="91" creationId="{00000000-0000-0000-0000-000000000000}"/>
          </ac:spMkLst>
        </pc:spChg>
        <pc:graphicFrameChg chg="mod modGraphic">
          <ac:chgData name="Josh Currie-Cook" userId="27abfd07-d9ae-4d78-87f7-24cebb775941" providerId="ADAL" clId="{378AF3DA-1D02-490C-9CEA-1409B58C5F7F}" dt="2023-05-28T05:29:33" v="8568" actId="20577"/>
          <ac:graphicFrameMkLst>
            <pc:docMk/>
            <pc:sldMk cId="2595758835" sldId="302"/>
            <ac:graphicFrameMk id="92" creationId="{00000000-0000-0000-0000-000000000000}"/>
          </ac:graphicFrameMkLst>
        </pc:graphicFrameChg>
        <pc:picChg chg="del">
          <ac:chgData name="Josh Currie-Cook" userId="27abfd07-d9ae-4d78-87f7-24cebb775941" providerId="ADAL" clId="{378AF3DA-1D02-490C-9CEA-1409B58C5F7F}" dt="2023-05-28T05:02:09.889" v="8341" actId="478"/>
          <ac:picMkLst>
            <pc:docMk/>
            <pc:sldMk cId="2595758835" sldId="302"/>
            <ac:picMk id="5" creationId="{977757EA-71F8-B4EB-0C77-D7B21B23E0E5}"/>
          </ac:picMkLst>
        </pc:picChg>
      </pc:sldChg>
      <pc:sldChg chg="modSp add mod">
        <pc:chgData name="Josh Currie-Cook" userId="27abfd07-d9ae-4d78-87f7-24cebb775941" providerId="ADAL" clId="{378AF3DA-1D02-490C-9CEA-1409B58C5F7F}" dt="2023-05-28T07:22:30.039" v="9757" actId="2164"/>
        <pc:sldMkLst>
          <pc:docMk/>
          <pc:sldMk cId="1151222561" sldId="303"/>
        </pc:sldMkLst>
        <pc:spChg chg="mod">
          <ac:chgData name="Josh Currie-Cook" userId="27abfd07-d9ae-4d78-87f7-24cebb775941" providerId="ADAL" clId="{378AF3DA-1D02-490C-9CEA-1409B58C5F7F}" dt="2023-05-28T07:19:13.574" v="9628" actId="20577"/>
          <ac:spMkLst>
            <pc:docMk/>
            <pc:sldMk cId="1151222561" sldId="303"/>
            <ac:spMk id="91" creationId="{00000000-0000-0000-0000-000000000000}"/>
          </ac:spMkLst>
        </pc:spChg>
        <pc:graphicFrameChg chg="modGraphic">
          <ac:chgData name="Josh Currie-Cook" userId="27abfd07-d9ae-4d78-87f7-24cebb775941" providerId="ADAL" clId="{378AF3DA-1D02-490C-9CEA-1409B58C5F7F}" dt="2023-05-28T07:22:30.039" v="9757" actId="2164"/>
          <ac:graphicFrameMkLst>
            <pc:docMk/>
            <pc:sldMk cId="1151222561" sldId="303"/>
            <ac:graphicFrameMk id="92" creationId="{00000000-0000-0000-0000-000000000000}"/>
          </ac:graphicFrameMkLst>
        </pc:graphicFrameChg>
      </pc:sldChg>
      <pc:sldChg chg="addSp delSp modSp new mod">
        <pc:chgData name="Josh Currie-Cook" userId="27abfd07-d9ae-4d78-87f7-24cebb775941" providerId="ADAL" clId="{378AF3DA-1D02-490C-9CEA-1409B58C5F7F}" dt="2023-05-28T07:05:06.615" v="9175" actId="20577"/>
        <pc:sldMkLst>
          <pc:docMk/>
          <pc:sldMk cId="403054072" sldId="304"/>
        </pc:sldMkLst>
        <pc:spChg chg="mod">
          <ac:chgData name="Josh Currie-Cook" userId="27abfd07-d9ae-4d78-87f7-24cebb775941" providerId="ADAL" clId="{378AF3DA-1D02-490C-9CEA-1409B58C5F7F}" dt="2023-05-28T05:59:26.613" v="8601" actId="1076"/>
          <ac:spMkLst>
            <pc:docMk/>
            <pc:sldMk cId="403054072" sldId="304"/>
            <ac:spMk id="2" creationId="{E6A16AA3-58AC-7E67-ED5E-7F924F50C034}"/>
          </ac:spMkLst>
        </pc:spChg>
        <pc:spChg chg="add mod">
          <ac:chgData name="Josh Currie-Cook" userId="27abfd07-d9ae-4d78-87f7-24cebb775941" providerId="ADAL" clId="{378AF3DA-1D02-490C-9CEA-1409B58C5F7F}" dt="2023-05-28T07:05:06.615" v="9175" actId="20577"/>
          <ac:spMkLst>
            <pc:docMk/>
            <pc:sldMk cId="403054072" sldId="304"/>
            <ac:spMk id="3" creationId="{1FCDA6AC-89C3-7C96-A7DA-31CCCB6BDFAD}"/>
          </ac:spMkLst>
        </pc:spChg>
        <pc:spChg chg="add mod">
          <ac:chgData name="Josh Currie-Cook" userId="27abfd07-d9ae-4d78-87f7-24cebb775941" providerId="ADAL" clId="{378AF3DA-1D02-490C-9CEA-1409B58C5F7F}" dt="2023-05-28T06:03:44.776" v="8792" actId="1076"/>
          <ac:spMkLst>
            <pc:docMk/>
            <pc:sldMk cId="403054072" sldId="304"/>
            <ac:spMk id="6" creationId="{6B773939-45B8-0000-6F0D-DA8D8A563C3A}"/>
          </ac:spMkLst>
        </pc:spChg>
        <pc:picChg chg="add mod">
          <ac:chgData name="Josh Currie-Cook" userId="27abfd07-d9ae-4d78-87f7-24cebb775941" providerId="ADAL" clId="{378AF3DA-1D02-490C-9CEA-1409B58C5F7F}" dt="2023-05-28T06:03:37.447" v="8789" actId="1076"/>
          <ac:picMkLst>
            <pc:docMk/>
            <pc:sldMk cId="403054072" sldId="304"/>
            <ac:picMk id="5" creationId="{BCC7B5FE-A3F0-76C7-328B-A4B2A1912270}"/>
          </ac:picMkLst>
        </pc:picChg>
        <pc:picChg chg="add mod">
          <ac:chgData name="Josh Currie-Cook" userId="27abfd07-d9ae-4d78-87f7-24cebb775941" providerId="ADAL" clId="{378AF3DA-1D02-490C-9CEA-1409B58C5F7F}" dt="2023-05-28T06:03:39.551" v="8790" actId="1076"/>
          <ac:picMkLst>
            <pc:docMk/>
            <pc:sldMk cId="403054072" sldId="304"/>
            <ac:picMk id="10" creationId="{8B061AA9-B5EA-8074-0A1A-41F5B4529BA3}"/>
          </ac:picMkLst>
        </pc:picChg>
        <pc:picChg chg="add mod">
          <ac:chgData name="Josh Currie-Cook" userId="27abfd07-d9ae-4d78-87f7-24cebb775941" providerId="ADAL" clId="{378AF3DA-1D02-490C-9CEA-1409B58C5F7F}" dt="2023-05-28T06:04:09.555" v="8794" actId="1076"/>
          <ac:picMkLst>
            <pc:docMk/>
            <pc:sldMk cId="403054072" sldId="304"/>
            <ac:picMk id="12" creationId="{501E9670-EF3C-E540-70A9-2EA44C17DBA6}"/>
          </ac:picMkLst>
        </pc:picChg>
        <pc:picChg chg="add del">
          <ac:chgData name="Josh Currie-Cook" userId="27abfd07-d9ae-4d78-87f7-24cebb775941" providerId="ADAL" clId="{378AF3DA-1D02-490C-9CEA-1409B58C5F7F}" dt="2023-05-28T06:04:25.773" v="8833" actId="22"/>
          <ac:picMkLst>
            <pc:docMk/>
            <pc:sldMk cId="403054072" sldId="304"/>
            <ac:picMk id="14" creationId="{BD8DFA73-3935-D759-9D0F-DE6AD0D43869}"/>
          </ac:picMkLst>
        </pc:picChg>
        <pc:picChg chg="add del">
          <ac:chgData name="Josh Currie-Cook" userId="27abfd07-d9ae-4d78-87f7-24cebb775941" providerId="ADAL" clId="{378AF3DA-1D02-490C-9CEA-1409B58C5F7F}" dt="2023-05-28T06:04:28.567" v="8835" actId="22"/>
          <ac:picMkLst>
            <pc:docMk/>
            <pc:sldMk cId="403054072" sldId="304"/>
            <ac:picMk id="16" creationId="{E1BE96A4-5D8C-2E86-8816-00D9419EF13D}"/>
          </ac:picMkLst>
        </pc:picChg>
        <pc:picChg chg="add mod">
          <ac:chgData name="Josh Currie-Cook" userId="27abfd07-d9ae-4d78-87f7-24cebb775941" providerId="ADAL" clId="{378AF3DA-1D02-490C-9CEA-1409B58C5F7F}" dt="2023-05-28T06:04:33.059" v="8837" actId="1076"/>
          <ac:picMkLst>
            <pc:docMk/>
            <pc:sldMk cId="403054072" sldId="304"/>
            <ac:picMk id="17" creationId="{0649D02A-5286-3FD4-A703-EA54D38D80E5}"/>
          </ac:picMkLst>
        </pc:picChg>
        <pc:cxnChg chg="add mod">
          <ac:chgData name="Josh Currie-Cook" userId="27abfd07-d9ae-4d78-87f7-24cebb775941" providerId="ADAL" clId="{378AF3DA-1D02-490C-9CEA-1409B58C5F7F}" dt="2023-05-28T06:03:42.359" v="8791" actId="1076"/>
          <ac:cxnSpMkLst>
            <pc:docMk/>
            <pc:sldMk cId="403054072" sldId="304"/>
            <ac:cxnSpMk id="8" creationId="{03DB4CDD-780B-8157-770C-FADD0D26ABFF}"/>
          </ac:cxnSpMkLst>
        </pc:cxnChg>
        <pc:cxnChg chg="add">
          <ac:chgData name="Josh Currie-Cook" userId="27abfd07-d9ae-4d78-87f7-24cebb775941" providerId="ADAL" clId="{378AF3DA-1D02-490C-9CEA-1409B58C5F7F}" dt="2023-05-28T06:04:36.812" v="8838" actId="11529"/>
          <ac:cxnSpMkLst>
            <pc:docMk/>
            <pc:sldMk cId="403054072" sldId="304"/>
            <ac:cxnSpMk id="19" creationId="{EF6BFD57-9380-46AF-83E6-BC5BC6E04B9C}"/>
          </ac:cxnSpMkLst>
        </pc:cxnChg>
      </pc:sldChg>
      <pc:sldChg chg="addSp modSp new mod">
        <pc:chgData name="Josh Currie-Cook" userId="27abfd07-d9ae-4d78-87f7-24cebb775941" providerId="ADAL" clId="{378AF3DA-1D02-490C-9CEA-1409B58C5F7F}" dt="2023-05-28T07:04:01.032" v="9068" actId="20577"/>
        <pc:sldMkLst>
          <pc:docMk/>
          <pc:sldMk cId="1588126810" sldId="305"/>
        </pc:sldMkLst>
        <pc:spChg chg="mod">
          <ac:chgData name="Josh Currie-Cook" userId="27abfd07-d9ae-4d78-87f7-24cebb775941" providerId="ADAL" clId="{378AF3DA-1D02-490C-9CEA-1409B58C5F7F}" dt="2023-05-28T06:05:04.696" v="8878" actId="20577"/>
          <ac:spMkLst>
            <pc:docMk/>
            <pc:sldMk cId="1588126810" sldId="305"/>
            <ac:spMk id="2" creationId="{A86FC4E4-0A5F-EB95-7D8D-4F94B8D2E633}"/>
          </ac:spMkLst>
        </pc:spChg>
        <pc:spChg chg="add mod">
          <ac:chgData name="Josh Currie-Cook" userId="27abfd07-d9ae-4d78-87f7-24cebb775941" providerId="ADAL" clId="{378AF3DA-1D02-490C-9CEA-1409B58C5F7F}" dt="2023-05-28T06:05:53.528" v="9011" actId="14100"/>
          <ac:spMkLst>
            <pc:docMk/>
            <pc:sldMk cId="1588126810" sldId="305"/>
            <ac:spMk id="3" creationId="{0D71E607-8ACE-2292-5394-D1F6247DE43B}"/>
          </ac:spMkLst>
        </pc:spChg>
        <pc:spChg chg="add mod">
          <ac:chgData name="Josh Currie-Cook" userId="27abfd07-d9ae-4d78-87f7-24cebb775941" providerId="ADAL" clId="{378AF3DA-1D02-490C-9CEA-1409B58C5F7F}" dt="2023-05-28T07:04:01.032" v="9068" actId="20577"/>
          <ac:spMkLst>
            <pc:docMk/>
            <pc:sldMk cId="1588126810" sldId="305"/>
            <ac:spMk id="17" creationId="{A1DDF0F1-CCA8-4AEB-A0C4-D219C3502490}"/>
          </ac:spMkLst>
        </pc:spChg>
        <pc:picChg chg="add mod">
          <ac:chgData name="Josh Currie-Cook" userId="27abfd07-d9ae-4d78-87f7-24cebb775941" providerId="ADAL" clId="{378AF3DA-1D02-490C-9CEA-1409B58C5F7F}" dt="2023-05-28T06:59:45.586" v="9020" actId="1076"/>
          <ac:picMkLst>
            <pc:docMk/>
            <pc:sldMk cId="1588126810" sldId="305"/>
            <ac:picMk id="5" creationId="{26AFBB81-8CA1-B274-9CC6-0F5C6EE97186}"/>
          </ac:picMkLst>
        </pc:picChg>
        <pc:picChg chg="add mod">
          <ac:chgData name="Josh Currie-Cook" userId="27abfd07-d9ae-4d78-87f7-24cebb775941" providerId="ADAL" clId="{378AF3DA-1D02-490C-9CEA-1409B58C5F7F}" dt="2023-05-28T06:59:43.548" v="9019" actId="1076"/>
          <ac:picMkLst>
            <pc:docMk/>
            <pc:sldMk cId="1588126810" sldId="305"/>
            <ac:picMk id="7" creationId="{6F3D8586-9BC2-5188-32E4-28CE19209877}"/>
          </ac:picMkLst>
        </pc:picChg>
        <pc:picChg chg="add mod">
          <ac:chgData name="Josh Currie-Cook" userId="27abfd07-d9ae-4d78-87f7-24cebb775941" providerId="ADAL" clId="{378AF3DA-1D02-490C-9CEA-1409B58C5F7F}" dt="2023-05-28T06:59:36.012" v="9018" actId="1076"/>
          <ac:picMkLst>
            <pc:docMk/>
            <pc:sldMk cId="1588126810" sldId="305"/>
            <ac:picMk id="9" creationId="{8884AE82-A001-C2C7-1263-2BBD81EC9182}"/>
          </ac:picMkLst>
        </pc:picChg>
        <pc:picChg chg="add mod">
          <ac:chgData name="Josh Currie-Cook" userId="27abfd07-d9ae-4d78-87f7-24cebb775941" providerId="ADAL" clId="{378AF3DA-1D02-490C-9CEA-1409B58C5F7F}" dt="2023-05-28T06:59:49.053" v="9022" actId="1076"/>
          <ac:picMkLst>
            <pc:docMk/>
            <pc:sldMk cId="1588126810" sldId="305"/>
            <ac:picMk id="10" creationId="{772F55A5-8E6D-BC56-0599-6E245EB1D7B9}"/>
          </ac:picMkLst>
        </pc:picChg>
        <pc:cxnChg chg="add">
          <ac:chgData name="Josh Currie-Cook" userId="27abfd07-d9ae-4d78-87f7-24cebb775941" providerId="ADAL" clId="{378AF3DA-1D02-490C-9CEA-1409B58C5F7F}" dt="2023-05-28T06:59:53.403" v="9023" actId="11529"/>
          <ac:cxnSpMkLst>
            <pc:docMk/>
            <pc:sldMk cId="1588126810" sldId="305"/>
            <ac:cxnSpMk id="12" creationId="{B7B78188-0752-8403-B71D-95EA539216CE}"/>
          </ac:cxnSpMkLst>
        </pc:cxnChg>
        <pc:cxnChg chg="add">
          <ac:chgData name="Josh Currie-Cook" userId="27abfd07-d9ae-4d78-87f7-24cebb775941" providerId="ADAL" clId="{378AF3DA-1D02-490C-9CEA-1409B58C5F7F}" dt="2023-05-28T07:03:11.642" v="9024" actId="11529"/>
          <ac:cxnSpMkLst>
            <pc:docMk/>
            <pc:sldMk cId="1588126810" sldId="305"/>
            <ac:cxnSpMk id="14" creationId="{5FF8E699-27F4-D066-9EBC-2C70832D28C1}"/>
          </ac:cxnSpMkLst>
        </pc:cxnChg>
        <pc:cxnChg chg="add">
          <ac:chgData name="Josh Currie-Cook" userId="27abfd07-d9ae-4d78-87f7-24cebb775941" providerId="ADAL" clId="{378AF3DA-1D02-490C-9CEA-1409B58C5F7F}" dt="2023-05-28T07:03:16.713" v="9025" actId="11529"/>
          <ac:cxnSpMkLst>
            <pc:docMk/>
            <pc:sldMk cId="1588126810" sldId="305"/>
            <ac:cxnSpMk id="16" creationId="{7981A67C-9E99-3D3B-9F48-9ED8CEA2FA3A}"/>
          </ac:cxnSpMkLst>
        </pc:cxnChg>
      </pc:sldChg>
      <pc:sldChg chg="modSp new mod">
        <pc:chgData name="Josh Currie-Cook" userId="27abfd07-d9ae-4d78-87f7-24cebb775941" providerId="ADAL" clId="{378AF3DA-1D02-490C-9CEA-1409B58C5F7F}" dt="2023-05-28T07:22:45.377" v="9768" actId="20577"/>
        <pc:sldMkLst>
          <pc:docMk/>
          <pc:sldMk cId="2228074186" sldId="306"/>
        </pc:sldMkLst>
        <pc:spChg chg="mod">
          <ac:chgData name="Josh Currie-Cook" userId="27abfd07-d9ae-4d78-87f7-24cebb775941" providerId="ADAL" clId="{378AF3DA-1D02-490C-9CEA-1409B58C5F7F}" dt="2023-05-28T07:22:45.377" v="9768" actId="20577"/>
          <ac:spMkLst>
            <pc:docMk/>
            <pc:sldMk cId="2228074186" sldId="306"/>
            <ac:spMk id="2" creationId="{A4EEA8D1-333E-EB98-B894-E0D4DBD375FD}"/>
          </ac:spMkLst>
        </pc:spChg>
      </pc:sldChg>
      <pc:sldChg chg="addSp delSp modSp new mod">
        <pc:chgData name="Josh Currie-Cook" userId="27abfd07-d9ae-4d78-87f7-24cebb775941" providerId="ADAL" clId="{378AF3DA-1D02-490C-9CEA-1409B58C5F7F}" dt="2023-05-28T07:18:18.693" v="9617" actId="11529"/>
        <pc:sldMkLst>
          <pc:docMk/>
          <pc:sldMk cId="819701016" sldId="307"/>
        </pc:sldMkLst>
        <pc:spChg chg="mod">
          <ac:chgData name="Josh Currie-Cook" userId="27abfd07-d9ae-4d78-87f7-24cebb775941" providerId="ADAL" clId="{378AF3DA-1D02-490C-9CEA-1409B58C5F7F}" dt="2023-05-28T07:06:23.444" v="9230" actId="20577"/>
          <ac:spMkLst>
            <pc:docMk/>
            <pc:sldMk cId="819701016" sldId="307"/>
            <ac:spMk id="2" creationId="{74A5D868-DAA1-452F-088B-09B8401E2660}"/>
          </ac:spMkLst>
        </pc:spChg>
        <pc:spChg chg="del mod">
          <ac:chgData name="Josh Currie-Cook" userId="27abfd07-d9ae-4d78-87f7-24cebb775941" providerId="ADAL" clId="{378AF3DA-1D02-490C-9CEA-1409B58C5F7F}" dt="2023-05-28T07:06:33.525" v="9232" actId="478"/>
          <ac:spMkLst>
            <pc:docMk/>
            <pc:sldMk cId="819701016" sldId="307"/>
            <ac:spMk id="3" creationId="{BDC2A72F-BD93-F006-44A3-4D9183FF1A95}"/>
          </ac:spMkLst>
        </pc:spChg>
        <pc:spChg chg="add del mod">
          <ac:chgData name="Josh Currie-Cook" userId="27abfd07-d9ae-4d78-87f7-24cebb775941" providerId="ADAL" clId="{378AF3DA-1D02-490C-9CEA-1409B58C5F7F}" dt="2023-05-28T07:06:36.099" v="9233" actId="478"/>
          <ac:spMkLst>
            <pc:docMk/>
            <pc:sldMk cId="819701016" sldId="307"/>
            <ac:spMk id="5" creationId="{C2250AE8-A9FE-B7F5-F0A3-F7C68C8EF918}"/>
          </ac:spMkLst>
        </pc:spChg>
        <pc:spChg chg="add mod">
          <ac:chgData name="Josh Currie-Cook" userId="27abfd07-d9ae-4d78-87f7-24cebb775941" providerId="ADAL" clId="{378AF3DA-1D02-490C-9CEA-1409B58C5F7F}" dt="2023-05-28T07:16:56.333" v="9614" actId="20577"/>
          <ac:spMkLst>
            <pc:docMk/>
            <pc:sldMk cId="819701016" sldId="307"/>
            <ac:spMk id="6" creationId="{A7C9932F-FC5D-9799-5551-292603498AC7}"/>
          </ac:spMkLst>
        </pc:spChg>
        <pc:spChg chg="add mod">
          <ac:chgData name="Josh Currie-Cook" userId="27abfd07-d9ae-4d78-87f7-24cebb775941" providerId="ADAL" clId="{378AF3DA-1D02-490C-9CEA-1409B58C5F7F}" dt="2023-05-28T07:14:57.678" v="9275" actId="208"/>
          <ac:spMkLst>
            <pc:docMk/>
            <pc:sldMk cId="819701016" sldId="307"/>
            <ac:spMk id="17" creationId="{7E0BF745-496F-F721-01BB-B92D362397BA}"/>
          </ac:spMkLst>
        </pc:spChg>
        <pc:picChg chg="add mod">
          <ac:chgData name="Josh Currie-Cook" userId="27abfd07-d9ae-4d78-87f7-24cebb775941" providerId="ADAL" clId="{378AF3DA-1D02-490C-9CEA-1409B58C5F7F}" dt="2023-05-28T07:08:50.702" v="9264" actId="1076"/>
          <ac:picMkLst>
            <pc:docMk/>
            <pc:sldMk cId="819701016" sldId="307"/>
            <ac:picMk id="8" creationId="{835B9995-A0F0-15EB-8054-A2DCC0A69F55}"/>
          </ac:picMkLst>
        </pc:picChg>
        <pc:picChg chg="add mod">
          <ac:chgData name="Josh Currie-Cook" userId="27abfd07-d9ae-4d78-87f7-24cebb775941" providerId="ADAL" clId="{378AF3DA-1D02-490C-9CEA-1409B58C5F7F}" dt="2023-05-28T07:08:52.225" v="9265" actId="1076"/>
          <ac:picMkLst>
            <pc:docMk/>
            <pc:sldMk cId="819701016" sldId="307"/>
            <ac:picMk id="10" creationId="{9F0FD50D-7C2E-49CA-C9EE-C5B009F10955}"/>
          </ac:picMkLst>
        </pc:picChg>
        <pc:picChg chg="add mod">
          <ac:chgData name="Josh Currie-Cook" userId="27abfd07-d9ae-4d78-87f7-24cebb775941" providerId="ADAL" clId="{378AF3DA-1D02-490C-9CEA-1409B58C5F7F}" dt="2023-05-28T07:14:43.708" v="9272" actId="1076"/>
          <ac:picMkLst>
            <pc:docMk/>
            <pc:sldMk cId="819701016" sldId="307"/>
            <ac:picMk id="12" creationId="{A2D3574A-D04E-9688-32E7-663804804AAB}"/>
          </ac:picMkLst>
        </pc:picChg>
        <pc:picChg chg="add mod">
          <ac:chgData name="Josh Currie-Cook" userId="27abfd07-d9ae-4d78-87f7-24cebb775941" providerId="ADAL" clId="{378AF3DA-1D02-490C-9CEA-1409B58C5F7F}" dt="2023-05-28T07:09:17.940" v="9269" actId="1076"/>
          <ac:picMkLst>
            <pc:docMk/>
            <pc:sldMk cId="819701016" sldId="307"/>
            <ac:picMk id="14" creationId="{BE8D8C72-EFB3-5AB8-56BF-05C162BC9552}"/>
          </ac:picMkLst>
        </pc:picChg>
        <pc:picChg chg="add mod">
          <ac:chgData name="Josh Currie-Cook" userId="27abfd07-d9ae-4d78-87f7-24cebb775941" providerId="ADAL" clId="{378AF3DA-1D02-490C-9CEA-1409B58C5F7F}" dt="2023-05-28T07:14:41.368" v="9271" actId="1076"/>
          <ac:picMkLst>
            <pc:docMk/>
            <pc:sldMk cId="819701016" sldId="307"/>
            <ac:picMk id="16" creationId="{6BF093A0-DA05-A3B7-AA49-4B1148E710C6}"/>
          </ac:picMkLst>
        </pc:picChg>
        <pc:picChg chg="add mod">
          <ac:chgData name="Josh Currie-Cook" userId="27abfd07-d9ae-4d78-87f7-24cebb775941" providerId="ADAL" clId="{378AF3DA-1D02-490C-9CEA-1409B58C5F7F}" dt="2023-05-28T07:15:13.218" v="9277" actId="1076"/>
          <ac:picMkLst>
            <pc:docMk/>
            <pc:sldMk cId="819701016" sldId="307"/>
            <ac:picMk id="19" creationId="{619536A2-D705-F958-5680-9813492C3EEE}"/>
          </ac:picMkLst>
        </pc:picChg>
        <pc:cxnChg chg="add">
          <ac:chgData name="Josh Currie-Cook" userId="27abfd07-d9ae-4d78-87f7-24cebb775941" providerId="ADAL" clId="{378AF3DA-1D02-490C-9CEA-1409B58C5F7F}" dt="2023-05-28T07:18:11.522" v="9615" actId="11529"/>
          <ac:cxnSpMkLst>
            <pc:docMk/>
            <pc:sldMk cId="819701016" sldId="307"/>
            <ac:cxnSpMk id="21" creationId="{F21C925F-0F78-8226-5993-65BA4EC12A38}"/>
          </ac:cxnSpMkLst>
        </pc:cxnChg>
        <pc:cxnChg chg="add">
          <ac:chgData name="Josh Currie-Cook" userId="27abfd07-d9ae-4d78-87f7-24cebb775941" providerId="ADAL" clId="{378AF3DA-1D02-490C-9CEA-1409B58C5F7F}" dt="2023-05-28T07:18:15.679" v="9616" actId="11529"/>
          <ac:cxnSpMkLst>
            <pc:docMk/>
            <pc:sldMk cId="819701016" sldId="307"/>
            <ac:cxnSpMk id="23" creationId="{974D6872-1BF4-0873-0969-07853CC937DC}"/>
          </ac:cxnSpMkLst>
        </pc:cxnChg>
        <pc:cxnChg chg="add">
          <ac:chgData name="Josh Currie-Cook" userId="27abfd07-d9ae-4d78-87f7-24cebb775941" providerId="ADAL" clId="{378AF3DA-1D02-490C-9CEA-1409B58C5F7F}" dt="2023-05-28T07:18:18.693" v="9617" actId="11529"/>
          <ac:cxnSpMkLst>
            <pc:docMk/>
            <pc:sldMk cId="819701016" sldId="307"/>
            <ac:cxnSpMk id="25" creationId="{0ACC6851-D132-63BB-624F-C6150E8AD88C}"/>
          </ac:cxnSpMkLst>
        </pc:cxnChg>
      </pc:sldChg>
      <pc:sldChg chg="addSp delSp modSp new mod ord modClrScheme chgLayout">
        <pc:chgData name="Josh Currie-Cook" userId="27abfd07-d9ae-4d78-87f7-24cebb775941" providerId="ADAL" clId="{378AF3DA-1D02-490C-9CEA-1409B58C5F7F}" dt="2023-05-28T07:30:26.351" v="10091"/>
        <pc:sldMkLst>
          <pc:docMk/>
          <pc:sldMk cId="403749091" sldId="308"/>
        </pc:sldMkLst>
        <pc:spChg chg="del mod ord">
          <ac:chgData name="Josh Currie-Cook" userId="27abfd07-d9ae-4d78-87f7-24cebb775941" providerId="ADAL" clId="{378AF3DA-1D02-490C-9CEA-1409B58C5F7F}" dt="2023-05-28T07:24:03.197" v="9770" actId="700"/>
          <ac:spMkLst>
            <pc:docMk/>
            <pc:sldMk cId="403749091" sldId="308"/>
            <ac:spMk id="2" creationId="{8DB54160-BF6D-CC7E-D3F6-CCB3BC96EA78}"/>
          </ac:spMkLst>
        </pc:spChg>
        <pc:spChg chg="del">
          <ac:chgData name="Josh Currie-Cook" userId="27abfd07-d9ae-4d78-87f7-24cebb775941" providerId="ADAL" clId="{378AF3DA-1D02-490C-9CEA-1409B58C5F7F}" dt="2023-05-28T07:24:03.197" v="9770" actId="700"/>
          <ac:spMkLst>
            <pc:docMk/>
            <pc:sldMk cId="403749091" sldId="308"/>
            <ac:spMk id="3" creationId="{54153B41-6C64-D146-6398-BB3877AC2CAC}"/>
          </ac:spMkLst>
        </pc:spChg>
        <pc:spChg chg="add mod ord">
          <ac:chgData name="Josh Currie-Cook" userId="27abfd07-d9ae-4d78-87f7-24cebb775941" providerId="ADAL" clId="{378AF3DA-1D02-490C-9CEA-1409B58C5F7F}" dt="2023-05-28T07:24:11.281" v="9789" actId="20577"/>
          <ac:spMkLst>
            <pc:docMk/>
            <pc:sldMk cId="403749091" sldId="308"/>
            <ac:spMk id="4" creationId="{C8E40300-BC04-018A-0A77-7AB22CFC4B7D}"/>
          </ac:spMkLst>
        </pc:spChg>
        <pc:spChg chg="add mod">
          <ac:chgData name="Josh Currie-Cook" userId="27abfd07-d9ae-4d78-87f7-24cebb775941" providerId="ADAL" clId="{378AF3DA-1D02-490C-9CEA-1409B58C5F7F}" dt="2023-05-28T07:28:43.788" v="10081" actId="20577"/>
          <ac:spMkLst>
            <pc:docMk/>
            <pc:sldMk cId="403749091" sldId="308"/>
            <ac:spMk id="7" creationId="{6F8B0D18-58B1-EE60-0809-8BAD8E09163F}"/>
          </ac:spMkLst>
        </pc:spChg>
        <pc:picChg chg="add mod">
          <ac:chgData name="Josh Currie-Cook" userId="27abfd07-d9ae-4d78-87f7-24cebb775941" providerId="ADAL" clId="{378AF3DA-1D02-490C-9CEA-1409B58C5F7F}" dt="2023-05-28T07:28:51.992" v="10082" actId="1076"/>
          <ac:picMkLst>
            <pc:docMk/>
            <pc:sldMk cId="403749091" sldId="308"/>
            <ac:picMk id="6" creationId="{B0F53234-FB07-2932-3DE8-C2C4FCB793D8}"/>
          </ac:picMkLst>
        </pc:picChg>
        <pc:picChg chg="add mod">
          <ac:chgData name="Josh Currie-Cook" userId="27abfd07-d9ae-4d78-87f7-24cebb775941" providerId="ADAL" clId="{378AF3DA-1D02-490C-9CEA-1409B58C5F7F}" dt="2023-05-28T07:29:08.011" v="10085" actId="1076"/>
          <ac:picMkLst>
            <pc:docMk/>
            <pc:sldMk cId="403749091" sldId="308"/>
            <ac:picMk id="9" creationId="{DF0988C0-C599-AC2A-A7C1-F602E51BBD35}"/>
          </ac:picMkLst>
        </pc:picChg>
      </pc:sldChg>
      <pc:sldChg chg="addSp modSp new mod">
        <pc:chgData name="Josh Currie-Cook" userId="27abfd07-d9ae-4d78-87f7-24cebb775941" providerId="ADAL" clId="{378AF3DA-1D02-490C-9CEA-1409B58C5F7F}" dt="2023-05-28T07:43:42.116" v="10368" actId="20577"/>
        <pc:sldMkLst>
          <pc:docMk/>
          <pc:sldMk cId="2227005338" sldId="309"/>
        </pc:sldMkLst>
        <pc:spChg chg="mod">
          <ac:chgData name="Josh Currie-Cook" userId="27abfd07-d9ae-4d78-87f7-24cebb775941" providerId="ADAL" clId="{378AF3DA-1D02-490C-9CEA-1409B58C5F7F}" dt="2023-05-28T07:42:52.384" v="10257" actId="20577"/>
          <ac:spMkLst>
            <pc:docMk/>
            <pc:sldMk cId="2227005338" sldId="309"/>
            <ac:spMk id="2" creationId="{19CE038B-F4F1-5A36-6FD4-EE2301673E20}"/>
          </ac:spMkLst>
        </pc:spChg>
        <pc:spChg chg="add mod">
          <ac:chgData name="Josh Currie-Cook" userId="27abfd07-d9ae-4d78-87f7-24cebb775941" providerId="ADAL" clId="{378AF3DA-1D02-490C-9CEA-1409B58C5F7F}" dt="2023-05-28T07:43:42.116" v="10368" actId="20577"/>
          <ac:spMkLst>
            <pc:docMk/>
            <pc:sldMk cId="2227005338" sldId="309"/>
            <ac:spMk id="3" creationId="{2027403C-B364-0279-8728-7450B4675A02}"/>
          </ac:spMkLst>
        </pc:spChg>
      </pc:sldChg>
      <pc:sldChg chg="addSp modSp new mod">
        <pc:chgData name="Josh Currie-Cook" userId="27abfd07-d9ae-4d78-87f7-24cebb775941" providerId="ADAL" clId="{378AF3DA-1D02-490C-9CEA-1409B58C5F7F}" dt="2023-05-28T07:51:25.081" v="10809" actId="1076"/>
        <pc:sldMkLst>
          <pc:docMk/>
          <pc:sldMk cId="2444353608" sldId="310"/>
        </pc:sldMkLst>
        <pc:spChg chg="mod">
          <ac:chgData name="Josh Currie-Cook" userId="27abfd07-d9ae-4d78-87f7-24cebb775941" providerId="ADAL" clId="{378AF3DA-1D02-490C-9CEA-1409B58C5F7F}" dt="2023-05-28T07:45:48.480" v="10459" actId="20577"/>
          <ac:spMkLst>
            <pc:docMk/>
            <pc:sldMk cId="2444353608" sldId="310"/>
            <ac:spMk id="2" creationId="{8B04BEA7-707B-9099-95E8-AE5F759DC68D}"/>
          </ac:spMkLst>
        </pc:spChg>
        <pc:spChg chg="add mod">
          <ac:chgData name="Josh Currie-Cook" userId="27abfd07-d9ae-4d78-87f7-24cebb775941" providerId="ADAL" clId="{378AF3DA-1D02-490C-9CEA-1409B58C5F7F}" dt="2023-05-28T07:51:25.081" v="10809" actId="1076"/>
          <ac:spMkLst>
            <pc:docMk/>
            <pc:sldMk cId="2444353608" sldId="310"/>
            <ac:spMk id="3" creationId="{3345D893-9498-76E8-B6D4-D563B95A1567}"/>
          </ac:spMkLst>
        </pc:spChg>
      </pc:sldChg>
      <pc:sldMasterChg chg="modSldLayout">
        <pc:chgData name="Josh Currie-Cook" userId="27abfd07-d9ae-4d78-87f7-24cebb775941" providerId="ADAL" clId="{378AF3DA-1D02-490C-9CEA-1409B58C5F7F}" dt="2023-05-28T05:59:44.422" v="8603" actId="478"/>
        <pc:sldMasterMkLst>
          <pc:docMk/>
          <pc:sldMasterMk cId="2793917464" sldId="2147483661"/>
        </pc:sldMasterMkLst>
        <pc:sldLayoutChg chg="delSp modSp mod">
          <pc:chgData name="Josh Currie-Cook" userId="27abfd07-d9ae-4d78-87f7-24cebb775941" providerId="ADAL" clId="{378AF3DA-1D02-490C-9CEA-1409B58C5F7F}" dt="2023-05-28T05:59:44.422" v="8603" actId="478"/>
          <pc:sldLayoutMkLst>
            <pc:docMk/>
            <pc:sldMasterMk cId="2793917464" sldId="2147483661"/>
            <pc:sldLayoutMk cId="2226774410" sldId="2147483663"/>
          </pc:sldLayoutMkLst>
          <pc:spChg chg="mod">
            <ac:chgData name="Josh Currie-Cook" userId="27abfd07-d9ae-4d78-87f7-24cebb775941" providerId="ADAL" clId="{378AF3DA-1D02-490C-9CEA-1409B58C5F7F}" dt="2023-05-28T05:59:42.720" v="8602" actId="1076"/>
            <ac:spMkLst>
              <pc:docMk/>
              <pc:sldMasterMk cId="2793917464" sldId="2147483661"/>
              <pc:sldLayoutMk cId="2226774410" sldId="2147483663"/>
              <ac:spMk id="2" creationId="{8B915BC8-6ED7-43AE-BB28-B5DEAAC93194}"/>
            </ac:spMkLst>
          </pc:spChg>
          <pc:spChg chg="del">
            <ac:chgData name="Josh Currie-Cook" userId="27abfd07-d9ae-4d78-87f7-24cebb775941" providerId="ADAL" clId="{378AF3DA-1D02-490C-9CEA-1409B58C5F7F}" dt="2023-05-28T05:59:44.422" v="8603" actId="478"/>
            <ac:spMkLst>
              <pc:docMk/>
              <pc:sldMasterMk cId="2793917464" sldId="2147483661"/>
              <pc:sldLayoutMk cId="2226774410" sldId="2147483663"/>
              <ac:spMk id="3" creationId="{CF5BAE53-14C6-494B-9BF3-8269396DBCE2}"/>
            </ac:spMkLst>
          </pc:spChg>
        </pc:sldLayoutChg>
      </pc:sldMaster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5:58:11.250"/>
    </inkml:context>
    <inkml:brush xml:id="br0">
      <inkml:brushProperty name="width" value="0.05" units="cm"/>
      <inkml:brushProperty name="height" value="0.05" units="cm"/>
      <inkml:brushProperty name="color" value="#E71224"/>
    </inkml:brush>
  </inkml:definitions>
  <inkml:trace contextRef="#ctx0" brushRef="#br0">2845 403 10135 0 0,'0'0'778'0'0,"-6"-4"-458"0"0,-16-12-47 0 0,17 12 30 0 0,-6-2 7 0 0,-105-53 615 0 0,-2 5-1 0 0,-241-74 1 0 0,292 110-915 0 0,-19-5 6 0 0,49 14 48 0 0,-35-8-32 0 0,35 9 32 0 0,-43-8-32 0 0,42 9 32 0 0,-37-5-32 0 0,39 7 32 0 0,-35-4-26 0 0,38 6 63 0 0,-29-1-1 0 0,32 4-11 0 0,-27 1 27 0 0,27 1 118 0 0,-32 4 48 0 0,30-2 8 0 0,-31 7 3 0 0,30-4-4 0 0,-35 7-1 0 0,33-5 0 0 0,-34 10-5 0 0,35-8-24 0 0,-32 14-17 0 0,34-12-2 0 0,-32 16-12 0 0,34-13-49 0 0,-29 15-19 0 0,30-14-7 0 0,-28 20-2 0 0,29-19-6 0 0,-28 16-1 0 0,28-16 0 0 0,-26 18-1 0 0,29-18-6 0 0,-24 19-1 0 0,24-17 0 0 0,-25 24-12 0 0,27-20-58 0 0,-23 27-44 0 0,25-26 26 0 0,-27 35-36 0 0,0 11-25 0 0,35-52-5 0 0,5-5-27 0 0,0-1-1 0 0,-9 25 0 0 0,9-23 17 0 0,-18 47-118 0 0,3 2 74 0 0,-1 13 58 0 0,6-8 15 0 0,7-6 11 0 0,8-44 3 0 0,2-12 5 0 0,0 0 0 0 0,0 0-1 0 0,1 1 1 0 0,0-1 0 0 0,2 14 0 0 0,1 4 26 0 0,0-1 1 0 0,2 0-1 0 0,1 0 1 0 0,1-1-1 0 0,1 1 1 0 0,13 26-1 0 0,-6-25-4 0 0,1-1 0 0 0,1-1 0 0 0,1-1 0 0 0,1 0 0 0 0,0-2 0 0 0,2 0 0 0 0,1-1 0 0 0,36 25 0 0 0,-3-8 55 0 0,2-3-1 0 0,99 43 1 0 0,-81-45 30 0 0,2-3-1 0 0,1-3 0 0 0,1-4 1 0 0,1-3-1 0 0,155 14 0 0 0,58-28 255 0 0,-230-8-271 0 0,0-3 1 0 0,101-24-1 0 0,-71 6-126 0 0,-1-4 1 0 0,-2-4-1 0 0,-1-4 0 0 0,102-59 0 0 0,-154 75-21 0 0,262-162-696 0 0,-246 146 612 0 0,-1-2 1 0 0,-2-2-1 0 0,62-67 1 0 0,-99 92 179 0 0,0 1 0 0 0,-1-2 1 0 0,0 1-1 0 0,-2-2 0 0 0,12-23 1 0 0,-17 29-1 0 0,0-1 1 0 0,-1 0-1 0 0,0 0 0 0 0,-1 0 1 0 0,0-1-1 0 0,-1 1 1 0 0,-1-1-1 0 0,-1-23 0 0 0,-1 15-40 0 0,-2 0-1 0 0,0 1 0 0 0,-1-1 0 0 0,-2 1 0 0 0,0 0 0 0 0,-1 1 0 0 0,-16-33 0 0 0,9 27 29 0 0,-2 0 0 0 0,0 1 0 0 0,-2 0 0 0 0,-41-43 0 0 0,23 33-2 0 0,-2 2 1 0 0,-1 2 0 0 0,-1 1-1 0 0,-2 2 1 0 0,-1 2 0 0 0,-65-29-1 0 0,-124-46-44 0 0,175 78 0 0 0,-25-6-16 0 0,61 22-6 0 0,1 1-72 0 0,-36-6 1 0 0,41 8 46 0 0,5 2-32 0 0,0-1 0 0 0,0 2 0 0 0,-21-2 0 0 0,18 1-92 0 0,-30-1-1056 0 0,33 3 60 0 0,0 1 0 0 0,0 0 0 0 0,-13 2 0 0 0,7 0-681 0 0,2-2-4490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4:54:17.080"/>
    </inkml:context>
    <inkml:brush xml:id="br0">
      <inkml:brushProperty name="width" value="0.05" units="cm"/>
      <inkml:brushProperty name="height" value="0.05" units="cm"/>
      <inkml:brushProperty name="color" value="#E71224"/>
    </inkml:brush>
  </inkml:definitions>
  <inkml:trace contextRef="#ctx0" brushRef="#br0">46 20 9671 0 0,'64'-8'1736'0'0,"26"-3"323"0"0,-75 11-1790 0 0,0-1 1 0 0,-1 2-1 0 0,1 0 0 0 0,0 1 1 0 0,-1 0-1 0 0,1 1 0 0 0,-1 1 1 0 0,0 0-1 0 0,0 1 0 0 0,-1 0 1 0 0,1 2-1 0 0,-1-1 0 0 0,0 1 1 0 0,-1 1-1 0 0,0 0 0 0 0,0 1 1 0 0,16 16-1 0 0,50 54 492 0 0,86 111-1 0 0,-95-106-700 0 0,282 389 159 0 0,-318-423 30 0 0,-2 1 0 0 0,-1 1 0 0 0,37 95 1 0 0,-58-120-138 0 0,0 1 0 0 0,-1 0 0 0 0,-2 0 0 0 0,-1 1 0 0 0,-1 0 0 0 0,-2 0 0 0 0,-1 0 0 0 0,-1 0 0 0 0,-6 49 0 0 0,-6-18-45 0 0,-2-1 1 0 0,-32 85-1 0 0,-58 109-51 0 0,101-245-15 0 0,-114 215 143 0 0,112-214-116 0 0,0-1 0 0 0,0 0 0 0 0,-12 13 0 0 0,7-9-7 0 0,3-2 1 0 0,-1 1 1 0 0,-16 16-1 0 0,13-16-12 0 0,10-10-7 0 0,-37 40 60 0 0,5-10 5 0 0,-20 20-2 0 0,7-4-2 0 0,10-9-41 0 0,0 6 36 0 0,6 0 6 0 0,5 0-12 0 0,19-33-44 0 0,3-7-1 0 0,1 0 0 0 0,1 0 0 0 0,-1 1 0 0 0,0-1 0 0 0,1 0 0 0 0,-2 9-1 0 0,-3 21 4 0 0,5-18-8 0 0,1 1-1 0 0,1 0 1 0 0,0 0 0 0 0,1-1-1 0 0,1 1 1 0 0,0-1 0 0 0,1 1-1 0 0,1-1 1 0 0,1 0 0 0 0,0-1-1 0 0,14 27 1 0 0,4-3 5 0 0,0-1 0 0 0,3-1 0 0 0,34 38 0 0 0,125 118 56 0 0,-89-96-64 0 0,96 106 0 0 0,-15 13 0 0 0,-129-146 33 0 0,58 109 0 0 0,-82-130-18 0 0,-3 0 1 0 0,-2 2-1 0 0,19 74 1 0 0,-16-26 1 0 0,-5 2 0 0 0,-4 0-1 0 0,-4 1 1 0 0,-5 0 0 0 0,-4 0 0 0 0,-15 126-1 0 0,-55 218 189 0 0,53-373-186 0 0,-4 0 1 0 0,-4-2-1 0 0,-2 0 0 0 0,-36 66 1 0 0,14-46 44 0 0,-97 133 0 0 0,103-169-35 0 0,-2-2-1 0 0,-2-1 1 0 0,-72 60-1 0 0,70-73-17 0 0,-14 9 0 0 0,35-28 31 0 0,-42 29-31 0 0,1-3 0 0 0,41-30 31 0 0,-39 24-31 0 0,-12 5-11 0 0,53-30 1 0 0,-41 21 51 0 0,6-7-41 0 0,-9 2-11 0 0,47-21 1 0 0,10-4 16 0 0,0-1 1 0 0,-22 7-1 0 0,-25 7-6 0 0,-12 3-11 0 0,-8 0 0 0 0,21-9-20 0 0,47-11-75 0 0,-2-1-90 0 0,-48 2-116 0 0,58-11-1014 0 0,1 3 1212 0 0,1 3 53 0 0,0 0 1 0 0,0 0 0 0 0,0 1-1 0 0,1-1 1 0 0,-1 0 0 0 0,0-1-1 0 0,1 1 1 0 0,-1 0 0 0 0,1 0-1 0 0,0 0 1 0 0,0 0-1 0 0,0 0 1 0 0,0 0 0 0 0,0 0-1 0 0,0 0 1 0 0,1-1 0 0 0,-1 1-1 0 0,0 0 1 0 0,1 0 0 0 0,0 0-1 0 0,0 0 1 0 0,-1 0 0 0 0,3-3-1 0 0,31-44-6435 0 0,-13 18 86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4:54:19.029"/>
    </inkml:context>
    <inkml:brush xml:id="br0">
      <inkml:brushProperty name="width" value="0.05" units="cm"/>
      <inkml:brushProperty name="height" value="0.05" units="cm"/>
      <inkml:brushProperty name="color" value="#E71224"/>
    </inkml:brush>
  </inkml:definitions>
  <inkml:trace contextRef="#ctx0" brushRef="#br0">1 5718 5983 0 0,'1'2'464'0'0,"5"6"-241"0"0,0 1 284 0 0,1-1-1 0 0,-1-1 1 0 0,1 0 0 0 0,0 1 0 0 0,1-2-1 0 0,0 1 1 0 0,12 7 0 0 0,-14-11-287 0 0,-1 0 0 0 0,0-1 0 0 0,0 1 0 0 0,1-1 0 0 0,0-1 0 0 0,-1 1 0 0 0,1-1-1 0 0,0 0 1 0 0,0 0 0 0 0,-1 0 0 0 0,1-1 0 0 0,0 0 0 0 0,10-1 0 0 0,57-13 285 0 0,103-34 0 0 0,36-7-247 0 0,-146 42 72 0 0,0-3-1 0 0,-1-3 1 0 0,-1-3 0 0 0,93-45-1 0 0,584-357 1055 0 0,-441 215-275 0 0,-159 106-611 0 0,165-135 311 0 0,-235 181-658 0 0,213-209 406 0 0,-238 220-439 0 0,37-41 159 0 0,119-164 0 0 0,36-123 215 0 0,-70 108-492 0 0,15 11 0 0 0,18-25 0 0 0,-37 29 47 0 0,94-133 62 0 0,-201 307-65 0 0,279-351 47 0 0,-274 360-49 0 0,218-224-31 0 0,123-37 53 0 0,-82 93-64 0 0,42-9-117 0 0,-255 176 63 0 0,103-71 33 0 0,-180 118 50 0 0,1 1 1 0 0,1 2-1 0 0,67-29 0 0 0,-73 39 11 0 0,1 1-1 0 0,49-7 1 0 0,60 1 47 0 0,-75 9-90 0 0,136-13 3 0 0,-142 14 16 0 0,-1 4 0 0 0,1 1 0 0 0,72 12 0 0 0,162 48 48 0 0,-210-38-64 0 0,71 16 0 0 0,-131-36 0 0 0,1 0 0 0 0,-1-1 0 0 0,0-1 0 0 0,1-1 0 0 0,30-3 0 0 0,-36 1-817 0 0,-22-5-978 0 0,-25-26-5585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4:54:22.355"/>
    </inkml:context>
    <inkml:brush xml:id="br0">
      <inkml:brushProperty name="width" value="0.05" units="cm"/>
      <inkml:brushProperty name="height" value="0.05" units="cm"/>
      <inkml:brushProperty name="color" value="#E71224"/>
    </inkml:brush>
  </inkml:definitions>
  <inkml:trace contextRef="#ctx0" brushRef="#br0">2223 221 1839 0 0,'2'11'4126'0'0,"-14"-15"-4018"0"0,-2-3-59 0 0,1 2 164 0 0,-1-1-1 0 0,-18-4 0 0 0,15 4-93 0 0,-39-11 498 0 0,19 7-59 0 0,18 5-204 0 0,-31-4 0 0 0,-27-4 548 0 0,-4-1-94 0 0,-1-1-48 0 0,3 2-273 0 0,-3 0-90 0 0,-8-4-235 0 0,-1 0-72 0 0,17 5-74 0 0,-14 1-16 0 0,4 1 0 0 0,3 2 0 0 0,6 2 0 0 0,3 3 0 0 0,-2 3 0 0 0,-1 5 28 0 0,-7 3 271 0 0,69-7-247 0 0,-39 8 213 0 0,-14 6 181 0 0,0 0 56 0 0,1 4 268 0 0,0 3 51 0 0,52-19-695 0 0,4 0 72 0 0,-1 0 1 0 0,-18 8-1 0 0,-26 14 474 0 0,20-8-488 0 0,25-13-65 0 0,0 1-14 0 0,-35 22-6 0 0,3 2-23 0 0,29-21-44 0 0,8-6 34 0 0,0 1 0 0 0,1 0 0 0 0,-1 0-1 0 0,1 0 1 0 0,-1 1 0 0 0,-2 3 0 0 0,1-1 88 0 0,2-4-36 0 0,1 0 0 0 0,-1 1 0 0 0,1 0 0 0 0,0-1 0 0 0,0 1 0 0 0,-3 6 0 0 0,1-4 36 0 0,2-3-100 0 0,0 0 0 0 0,1 1-1 0 0,-1-1 1 0 0,1 1 0 0 0,-1-1 0 0 0,1 1-1 0 0,-1 4 1 0 0,-6 16-38 0 0,6-13-27 0 0,0 1 0 0 0,1 0 0 0 0,0 0-1 0 0,1 0 1 0 0,0 0 0 0 0,1-1 0 0 0,0 1 0 0 0,1 0-1 0 0,4 17 1 0 0,-1-11-265 0 0,1 0 0 0 0,1 0 0 0 0,0 0 0 0 0,1-1 0 0 0,11 16 0 0 0,-11-20 287 0 0,1-1 1 0 0,1 0-1 0 0,-1-1 0 0 0,2 0 1 0 0,0 0-1 0 0,0-1 0 0 0,0 0 0 0 0,1-1 1 0 0,1-1-1 0 0,-1 0 0 0 0,1 0 0 0 0,1-2 1 0 0,-1 1-1 0 0,24 5 0 0 0,14 1 54 0 0,0-3 1 0 0,88 5-1 0 0,-112-12-62 0 0,85 4-41 0 0,176-15 0 0 0,109-36-94 0 0,-255 27 99 0 0,649-64-198 0 0,-671 76 232 0 0,56-6 36 0 0,-156 9 31 0 0,-1-1-1 0 0,1-1 1 0 0,-1 0 0 0 0,0-2 0 0 0,0 0-1 0 0,28-16 1 0 0,-40 20-59 0 0,-1 0 0 0 0,-1-1 0 0 0,1 0-1 0 0,-1 0 1 0 0,1-1 0 0 0,-1 1 0 0 0,0-1 0 0 0,-1 0-1 0 0,6-8 1 0 0,-10 12-9 0 0,1 1 0 0 0,-1-1 0 0 0,1 0 0 0 0,-1 0 0 0 0,0 1 0 0 0,0-1 0 0 0,1 0 0 0 0,-1 0 0 0 0,0 0 0 0 0,0 0 0 0 0,0 1 0 0 0,0-1 0 0 0,0 0 0 0 0,0 0 0 0 0,0 0 0 0 0,0 0 0 0 0,0 1 0 0 0,-1-3 0 0 0,-1-3 0 0 0,0 1 0 0 0,0-1 0 0 0,0 0 0 0 0,0 1 0 0 0,-7-11 0 0 0,3 8 0 0 0,0 1 0 0 0,-1-1 0 0 0,0 1 0 0 0,-14-12 0 0 0,-36-23-10 0 0,30 28-33 0 0,-47-18 32 0 0,-19-2 11 0 0,65 24-2 0 0,-53-15-49 0 0,13 7-26 0 0,-2 0-53 0 0,-1 1-58 0 0,0-2-145 0 0,56 15 245 0 0,-45-15-371 0 0,-17-9-507 0 0,0-4-1398 0 0,13 3-2658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4:54:23.704"/>
    </inkml:context>
    <inkml:brush xml:id="br0">
      <inkml:brushProperty name="width" value="0.05" units="cm"/>
      <inkml:brushProperty name="height" value="0.05" units="cm"/>
      <inkml:brushProperty name="color" value="#E71224"/>
    </inkml:brush>
  </inkml:definitions>
  <inkml:trace contextRef="#ctx0" brushRef="#br0">1982 191 3679 0 0,'2'0'99'0'0,"-1"1"-89"0"0,-1-1 0 0 0,0 0-1 0 0,1 0 1 0 0,-1 0 0 0 0,0 0-1 0 0,1 0 1 0 0,-1 0-1 0 0,1 0 1 0 0,-1 0 0 0 0,0 0-1 0 0,1 0 1 0 0,-1 0 0 0 0,1 0-1 0 0,-1 0 1 0 0,0 0 0 0 0,1 0-1 0 0,-1 0 1 0 0,1 0-1 0 0,-1 0 1 0 0,0-1 0 0 0,1 1-1 0 0,-1 0 1 0 0,0 0 0 0 0,1 0-1 0 0,-1-1 1 0 0,0 1 0 0 0,1 0-1 0 0,-1 0 1 0 0,0-1 0 0 0,0 1-1 0 0,1 0 1 0 0,-1-1-1 0 0,1 0 646 0 0,-5-7-455 0 0,-13-24-137 0 0,12 24 48 0 0,-4 2 10 0 0,-30-21-8 0 0,29 20 343 0 0,-5 3-80 0 0,-43-13 10 0 0,43 13-4 0 0,1 1-32 0 0,-44-8-20 0 0,44 8-2 0 0,-2 0-4 0 0,-4-1-220 0 0,-56-7 396 0 0,-2 2 76 0 0,-6 0-177 0 0,-5 2-63 0 0,12 1-243 0 0,-21 1 3 0 0,16 3 15 0 0,49 2-19 0 0,-65 2 72 0 0,8 2 33 0 0,6 2 18 0 0,-2 3 74 0 0,70-8-238 0 0,-50 8 202 0 0,49-7-202 0 0,-47 11 202 0 0,-13 6 54 0 0,63-16-253 0 0,1 0 42 0 0,1 0 0 0 0,-21 9-1 0 0,-35 13 256 0 0,56-21-294 0 0,5-2-1 0 0,0 1 0 0 0,0 0 0 0 0,1 0 0 0 0,-12 7 0 0 0,8-6 0 0 0,3 0 16 0 0,0 0 0 0 0,0-1 0 0 0,-10 9 0 0 0,8-6-5 0 0,-24 18 298 0 0,25-18-290 0 0,-21 19 304 0 0,-5 8 129 0 0,3-2 2 0 0,4 0-175 0 0,21-25-286 0 0,-13 19 183 0 0,0 6-33 0 0,15-25-169 0 0,-8 20 113 0 0,9-19-114 0 0,1 1-1 0 0,0 0 1 0 0,1 0-1 0 0,-1 1 1 0 0,1-1-1 0 0,1 0 0 0 0,0 0 1 0 0,0 1-1 0 0,0-1 1 0 0,1 0-1 0 0,1 0 1 0 0,-1 0-1 0 0,1 0 1 0 0,1 0-1 0 0,-1 0 1 0 0,1 0-1 0 0,0-1 1 0 0,1 1-1 0 0,0-1 0 0 0,0 0 1 0 0,1 0-1 0 0,0-1 1 0 0,0 1-1 0 0,0-1 1 0 0,12 10-1 0 0,-3-5-21 0 0,0-2-1 0 0,1 0 1 0 0,-1 0-1 0 0,2-2 1 0 0,18 8-1 0 0,85 23 59 0 0,-78-26-51 0 0,18 4 215 0 0,0-2 0 0 0,1-3 1 0 0,1-2-1 0 0,92 1 0 0 0,-112-12-151 0 0,0-1 0 0 0,0-2 0 0 0,-1-2-1 0 0,50-14 1 0 0,154-63-27 0 0,-156 50-159 0 0,144-35 0 0 0,-8 34 21 0 0,29-7 94 0 0,-240 39-9 0 0,-1 0-1 0 0,0-1 1 0 0,0-1-1 0 0,17-8 1 0 0,-24 10-16 0 0,-1 1-1 0 0,0-1 1 0 0,0 0-1 0 0,0 0 1 0 0,0 0 0 0 0,0-1-1 0 0,-1 0 1 0 0,1 1 0 0 0,-1-1-1 0 0,0 0 1 0 0,0-1-1 0 0,-1 1 1 0 0,1 0 0 0 0,1-6-1 0 0,-1 0-96 0 0,-1 0 1 0 0,2-18-1 0 0,-4 28 115 0 0,1-3-25 0 0,-1 0 0 0 0,0 0 0 0 0,0 1 1 0 0,0-1-1 0 0,0 0 0 0 0,0 0 0 0 0,0 1 0 0 0,-1-1 0 0 0,1 0 0 0 0,-1 1 0 0 0,-1-4 0 0 0,0-2-56 0 0,1 2 3 0 0,0 0 0 0 0,-1 0 0 0 0,1 0 0 0 0,-1 0 0 0 0,-3-9-1 0 0,0 4-16 0 0,2-1-177 0 0,-1 1-1 0 0,-9-19 1 0 0,7 17 16 0 0,-6-9-603 0 0,-17-24-858 0 0,22 35-3306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4:54:24.568"/>
    </inkml:context>
    <inkml:brush xml:id="br0">
      <inkml:brushProperty name="width" value="0.05" units="cm"/>
      <inkml:brushProperty name="height" value="0.05" units="cm"/>
      <inkml:brushProperty name="color" value="#E71224"/>
    </inkml:brush>
  </inkml:definitions>
  <inkml:trace contextRef="#ctx0" brushRef="#br0">0 456 4607 0 0,'4'0'354'0'0,"7"2"-159"0"0,0-1 0 0 0,0-1 0 0 0,0 1 0 0 0,1-2 0 0 0,-1 0 0 0 0,0 0 0 0 0,22-6 0 0 0,-27 5-71 0 0,-1 0 1 0 0,1 0-1 0 0,-1 0 1 0 0,0-1-1 0 0,1 0 1 0 0,-1 0 0 0 0,0 0-1 0 0,-1-1 1 0 0,1 0-1 0 0,-1 0 1 0 0,1 0-1 0 0,-1 0 1 0 0,6-8-1 0 0,2-6 205 0 0,-1 0 0 0 0,14-30 0 0 0,8-13-247 0 0,-19 42-7 0 0,0 0 0 0 0,1 1 0 0 0,0 1 0 0 0,2 0 0 0 0,0 1 0 0 0,1 1 0 0 0,1 1 0 0 0,0 0 0 0 0,0 2 0 0 0,33-16 1 0 0,-25 16 321 0 0,-1 1 0 0 0,1 2 0 0 0,1 1 0 0 0,0 1 0 0 0,0 1 0 0 0,0 2 0 0 0,1 0 1 0 0,34 1-1 0 0,28 6-164 0 0,175 27 0 0 0,83 53-299 0 0,-269-62 614 0 0,1-3 0 0 0,111 10 1 0 0,63 8-367 0 0,-208-26 86 0 0,0 2 0 0 0,0 2 0 0 0,56 26 1 0 0,-72-24 479 0 0,49 34 0 0 0,-49-29-612 0 0,0-2-1 0 0,38 17 0 0 0,-69-36-155 0 0,0 0-1 0 0,0 0 1 0 0,0-1 0 0 0,0 1-1 0 0,0 0 1 0 0,0 0 0 0 0,0 0-1 0 0,0 0 1 0 0,0-1 0 0 0,0 1-1 0 0,0 0 1 0 0,0 0 0 0 0,0 0-1 0 0,0-1 1 0 0,0 1-1 0 0,0 0 1 0 0,0 0 0 0 0,0 0-1 0 0,0 0 1 0 0,0-1 0 0 0,0 1-1 0 0,0 0 1 0 0,1 0 0 0 0,-1 0-1 0 0,0 0 1 0 0,0-1-1 0 0,0 1 1 0 0,0 0 0 0 0,0 0-1 0 0,0 0 1 0 0,0 0 0 0 0,1 0-1 0 0,-1 0 1 0 0,0 0 0 0 0,0-1-1 0 0,0 1 1 0 0,0 0-1 0 0,1 0 1 0 0,-1 0 0 0 0,0 0-1 0 0,0 0 1 0 0,0 0 0 0 0,0 0-1 0 0,1 0 1 0 0,-1 0 0 0 0,0 0-1 0 0,0 0 1 0 0,0 0 0 0 0,0 0-1 0 0,1 0 1 0 0,-1 0-1 0 0,0 0 1 0 0,0 0 0 0 0,0 0-1 0 0,1 0 1 0 0,-1 0 0 0 0,0 0-1 0 0,0 1 1 0 0,-12-33-1563 0 0,9 24-4289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4:54:25.982"/>
    </inkml:context>
    <inkml:brush xml:id="br0">
      <inkml:brushProperty name="width" value="0.05" units="cm"/>
      <inkml:brushProperty name="height" value="0.05" units="cm"/>
      <inkml:brushProperty name="color" value="#E71224"/>
    </inkml:brush>
  </inkml:definitions>
  <inkml:trace contextRef="#ctx0" brushRef="#br0">0 1067 9215 0 0,'5'3'272'0'0,"16"7"406"0"0,-7-5-665 0 0,1-1 1 0 0,0 0 0 0 0,1-1-1 0 0,-1 0 1 0 0,1-1-1 0 0,-1-1 1 0 0,1 0 0 0 0,30-4-1 0 0,-37 1-8 0 0,0-1 0 0 0,-1 0 0 0 0,1 0 0 0 0,-1-1 0 0 0,0 0 0 0 0,0-1 0 0 0,12-8 0 0 0,50-47 114 0 0,-45 38-114 0 0,67-57 93 0 0,135-89 0 0 0,-190 146-110 0 0,1 1-1 0 0,1 2 1 0 0,56-19-1 0 0,131-30-71 0 0,-124 39 165 0 0,427-97 2628 0 0,745-29 771 0 0,-991 126-3232 0 0,18-1 8 0 0,-12 6 86 0 0,200-13 652 0 0,48-9-465 0 0,-128 8-250 0 0,-350 33-274 0 0,874-41 454 0 0,-151 56-203 0 0,445 44 1028 0 0,-641-16-1208 0 0,-364-23-165 0 0,256 25-198 0 0,-203-12 353 0 0,156 22 92 0 0,272 32 40 0 0,-610-74-121 0 0,200 7 23 0 0,-44-4-107 0 0,-1 12 1 0 0,73 5 222 0 0,0-28-130 0 0,-152-10-83 0 0,127-11 302 0 0,261-28 422 0 0,-453 45-581 0 0,0 5-1 0 0,119 17 1 0 0,-206-17-871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5:58:12.213"/>
    </inkml:context>
    <inkml:brush xml:id="br0">
      <inkml:brushProperty name="width" value="0.05" units="cm"/>
      <inkml:brushProperty name="height" value="0.05" units="cm"/>
      <inkml:brushProperty name="color" value="#E71224"/>
    </inkml:brush>
  </inkml:definitions>
  <inkml:trace contextRef="#ctx0" brushRef="#br0">0 2505 12895 0 0,'41'-12'1378'0'0,"-40"12"-1334"0"0,0-1 0 0 0,0 1 0 0 0,0 0 0 0 0,-1-1 0 0 0,1 1 0 0 0,0-1 1 0 0,0 0-1 0 0,-1 1 0 0 0,1-1 0 0 0,0 1 0 0 0,-1-1 0 0 0,1 0 0 0 0,-1 0 1 0 0,1 1-1 0 0,-1-1 0 0 0,1 0 0 0 0,-1 0 0 0 0,0 0 0 0 0,1 0 0 0 0,-1 1 1 0 0,0-1-1 0 0,1-2 0 0 0,-1 2-29 0 0,2-2 65 0 0,0 0-1 0 0,-1-1 1 0 0,0 1-1 0 0,1-1 1 0 0,-1 1-1 0 0,0-1 1 0 0,-1 0 0 0 0,1 1-1 0 0,-1-1 1 0 0,1 0-1 0 0,-1 1 1 0 0,-1-8-1 0 0,-1-1-47 0 0,0-1-1 0 0,-7-18 0 0 0,7 25-62 0 0,0-1 0 0 0,0 0 0 0 0,0 1 0 0 0,0-1 0 0 0,1 0 0 0 0,1 0 0 0 0,-1 0 0 0 0,1-1 0 0 0,0 1 0 0 0,0 0-1 0 0,1 0 1 0 0,2-7 0 0 0,0 5 111 0 0,1 1-1 0 0,0 1 1 0 0,1-1 0 0 0,0 1-1 0 0,0-1 1 0 0,0 1-1 0 0,1 1 1 0 0,0-1-1 0 0,1 1 1 0 0,-1 0 0 0 0,1 1-1 0 0,0-1 1 0 0,1 1-1 0 0,7-4 1 0 0,17-8 522 0 0,0 1 1 0 0,36-11 0 0 0,-65 26-569 0 0,156-58 1543 0 0,85-34 17 0 0,418-194-1133 0 0,-82 36-461 0 0,283-74 0 0 0,-587 233-9 0 0,547-162-181 0 0,201 19-147 0 0,-824 198 337 0 0,381-63 0 0 0,-468 83 21 0 0,1475-205 257 0 0,-724 138-164 0 0,3 37-1 0 0,1077 80 1 0 0,-1639-8 43 0 0,-3 13 1 0 0,407 106-1 0 0,-252-13-85 0 0,-343-91 52 0 0,115 58-1 0 0,-112-44-74 0 0,80 33-3 0 0,257 109 116 0 0,-402-174-183 0 0,-26-11-57 0 0,1 0-1 0 0,50 12 1 0 0,-75-22 402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4T09:40:54.447"/>
    </inkml:context>
    <inkml:brush xml:id="br0">
      <inkml:brushProperty name="width" value="0.05" units="cm"/>
      <inkml:brushProperty name="height" value="0.05" units="cm"/>
      <inkml:brushProperty name="color" value="#E71224"/>
    </inkml:brush>
  </inkml:definitions>
  <inkml:trace contextRef="#ctx0" brushRef="#br0">1945 589 9671 0 0,'0'0'978'0'0,"-4"-7"-1328"0"0,-16-26 250 0 0,5 13 135 0 0,-22-21 0 0 0,33 36-15 0 0,-15-16 131 0 0,1 4-89 0 0,-8-3 117 0 0,-38-31 139 0 0,7 6-184 0 0,36 30-119 0 0,8 5-29 0 0,0 1 0 0 0,-23-13 0 0 0,23 14 0 0 0,3 2-49 0 0,1 0-1 0 0,-1 1 1 0 0,-17-7-1 0 0,15 5-23 0 0,4 3-1 0 0,0 0 0 0 0,0 1 0 0 0,0-1 0 0 0,-14-2 0 0 0,11 1 5 0 0,6 3 42 0 0,0 0 0 0 0,0 0 0 0 0,0 1 0 0 0,0-1-1 0 0,0 1 1 0 0,0 0 0 0 0,-10 0 0 0 0,2-1-4 0 0,5 0 4 0 0,0 1 0 0 0,0 0-1 0 0,0 0 1 0 0,-14 2-1 0 0,9-2 9 0 0,-43 2 124 0 0,-20 4 363 0 0,59-3-366 0 0,-53 2 610 0 0,-22-3 492 0 0,-4-1-188 0 0,5 0-284 0 0,0-1-312 0 0,18 1-396 0 0,-9 6-10 0 0,66-3 0 0 0,-1 0 0 0 0,-23 9 0 0 0,25-7 0 0 0,0 1 0 0 0,-22 14 0 0 0,22-11 0 0 0,2 0 0 0 0,-19 17 0 0 0,14-10 0 0 0,1 1 0 0 0,-28 37 0 0 0,-13 20 80 0 0,8-13 176 0 0,12-18 60 0 0,1-4 184 0 0,6-2-88 0 0,4-3-136 0 0,22-27-232 0 0,-14 22 134 0 0,15-22-153 0 0,-9 24 96 0 0,9-24-97 0 0,3-5-12 0 0,0 1 1 0 0,0 0-1 0 0,0-1 1 0 0,0 1-1 0 0,0 0 1 0 0,1 0-1 0 0,-1 0 1 0 0,0 6-1 0 0,0-2 9 0 0,-1 25 86 0 0,4 2-53 0 0,5-4-44 0 0,6 5 305 0 0,22 42 0 0 0,-18-44 32 0 0,-3 0 1 0 0,18 56-1 0 0,-20-47 91 0 0,2-3-124 0 0,2 1-76 0 0,-3-15-196 0 0,0-1 0 0 0,2-1 1 0 0,1-1-1 0 0,1 0 0 0 0,1-1 1 0 0,40 37-1 0 0,-31-34-23 0 0,2-2 0 0 0,0 0 0 0 0,1-2 0 0 0,1-2 0 0 0,35 17 0 0 0,-39-25-24 0 0,0 0 0 0 0,0-2 0 0 0,1-1 0 0 0,0-1 0 0 0,0-1-1 0 0,0-2 1 0 0,41 0 0 0 0,203-23-441 0 0,-97 2 341 0 0,51-1 748 0 0,-171 11-383 0 0,0-3-1 0 0,56-18 1 0 0,-74 16-289 0 0,0-2 0 0 0,-1-1 0 0 0,0-2 1 0 0,-1-1-1 0 0,-2-2 0 0 0,56-43 1 0 0,-70 47 16 0 0,0 0 0 0 0,-1-1 1 0 0,0 0-1 0 0,-2-2 0 0 0,0 0 0 0 0,-1-1 1 0 0,-2-1-1 0 0,0 0 0 0 0,-1 0 1 0 0,-1-1-1 0 0,12-38 0 0 0,-19 42 21 0 0,0 0-1 0 0,-2 0 0 0 0,0-1 1 0 0,-1 1-1 0 0,-1 0 0 0 0,-1-1 1 0 0,-1 1-1 0 0,0-1 0 0 0,-2 1 1 0 0,0 0-1 0 0,-9-25 0 0 0,0 7 17 0 0,-2 2 0 0 0,-1 0 0 0 0,-2 0-1 0 0,-39-57 1 0 0,-1 20 55 0 0,24 37-80 0 0,-22-17 0 0 0,-6 0 0 0 0,-1 1 0 0 0,-1 1 0 0 0,1 3 0 0 0,3 1 0 0 0,0-1-16 0 0,0 2-65 0 0,-11-2-307 0 0,19 15-239 0 0,42 25 514 0 0,5 4-47 0 0,-1-1 0 0 0,0 1 0 0 0,0 0 0 0 0,-11-4 0 0 0,-13-5-473 0 0,23 8-1079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7:44:48.593"/>
    </inkml:context>
    <inkml:brush xml:id="br0">
      <inkml:brushProperty name="width" value="0.05" units="cm"/>
      <inkml:brushProperty name="height" value="0.05" units="cm"/>
      <inkml:brushProperty name="color" value="#E71224"/>
    </inkml:brush>
  </inkml:definitions>
  <inkml:trace contextRef="#ctx0" brushRef="#br0">1 170 24575,'26'-5'0,"895"-115"-351,11 76-15,-232 46 366,-5 40 0,-686-41 0,69 10 0,-72-9-3,-9 0-30,-10 0-1176,-12-1-5020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7:44:49.363"/>
    </inkml:context>
    <inkml:brush xml:id="br0">
      <inkml:brushProperty name="width" value="0.05" units="cm"/>
      <inkml:brushProperty name="height" value="0.05" units="cm"/>
      <inkml:brushProperty name="color" value="#E71224"/>
    </inkml:brush>
  </inkml:definitions>
  <inkml:trace contextRef="#ctx0" brushRef="#br0">0 393 24575,'19'1'0,"565"44"0,-6 62 0,-498-86 0,93 38 0,-138-44 0,-1 1 0,0 1 0,-1 2 0,59 46 0,-81-56 0,0 1 0,-1 0 0,0 1 0,-1 0 0,0 0 0,-1 1 0,0 0 0,-1 0 0,6 14 0,-10-18 0,0 0 0,0 0 0,-1 1 0,0-1 0,-1 0 0,0 1 0,0-1 0,-1 1 0,0-1 0,0 1 0,-1-1 0,0 1 0,-1-1 0,0 0 0,0 1 0,-5 11 0,0-5 0,-1-1 0,-1 1 0,0-1 0,0-1 0,-1 1 0,-16 15 0,-79 66 0,88-81 0,-113 98 0,-162 134 0,205-179 0,-137 80 0,207-138 0,-30 17 0,43-24 0,1 0 0,-2-1 0,1 0 0,0 1 0,0-1 0,0-1 0,0 1 0,-1-1 0,-5 1 0,10-1 0,0 0 0,-1 0 0,1 0 0,-1 0 0,1-1 0,-1 1 0,1 0 0,0 0 0,-1 0 0,1 0 0,-1 0 0,1-1 0,0 1 0,-1 0 0,1 0 0,0-1 0,-1 1 0,1 0 0,0-1 0,-1 1 0,1 0 0,0-1 0,-1 1 0,1 0 0,0-1 0,0 1 0,0 0 0,-1-1 0,1 1 0,0-1 0,0 1 0,0-1 0,0 0 0,3-16 0,6-10 0,25-48 0,-8 20 0,11-39 0,-3-1 0,-5-2 0,-4-1 0,-4-1 0,-4-1 0,-5 0 0,-1-159 0,-17 85-455,-8 1 0,-36-176 0,40 295-6371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4T10:34:07.446"/>
    </inkml:context>
    <inkml:brush xml:id="br0">
      <inkml:brushProperty name="width" value="0.05" units="cm"/>
      <inkml:brushProperty name="height" value="0.05" units="cm"/>
      <inkml:brushProperty name="color" value="#E71224"/>
    </inkml:brush>
  </inkml:definitions>
  <inkml:trace contextRef="#ctx0" brushRef="#br0">22694 1494 9935 0 0,'0'0'763'0'0,"-16"4"-499"0"0,-66 12-257 0 0,-4-13-131 0 0,53-4-68 0 0,15-3 123 0 0,8 2-6 0 0,-1 1-1 0 0,1 0 1 0 0,-17 0 0 0 0,13-3 171 0 0,-40-9 110 0 0,17 3 18 0 0,-345-109 100 0 0,-175-72-251 0 0,-233-72-90 0 0,454 171-222 0 0,-4 15-1 0 0,-436-41 1 0 0,-1453-67 1245 0 0,1288 125-361 0 0,87 4 264 0 0,78-2-264 0 0,245 16-460 0 0,-1243-96-55 0 0,1635 128-122 0 0,-909-55 358 0 0,-3 59-40 0 0,-10 68-232 0 0,-237 9 816 0 0,-50-30-132 0 0,537 2-680 0 0,6 49-22 0 0,-496 129-140 0 0,1115-184 47 0 0,1 9-1 0 0,-182 70 1 0 0,284-83 2 0 0,1 3 0 0 0,2 4-1 0 0,1 3 1 0 0,3 4 0 0 0,1 3 0 0 0,-103 90 0 0 0,-318 360 868 0 0,351-347-400 0 0,-139 114-142 0 0,-39 42-363 0 0,281-262 279 0 0,2 1-1 0 0,2 3 1 0 0,2 0 0 0 0,3 3-1 0 0,-30 62 1 0 0,22-18-1067 0 0,-38 129 0 0 0,-4 109 1259 0 0,63-230-374 0 0,5 2 0 0 0,4 0 1 0 0,5 1-1 0 0,5 0 1 0 0,4-1-1 0 0,6 1 1 0 0,4-1-1 0 0,4-1 1 0 0,45 150-1 0 0,-8-97-83 0 0,119 246 1 0 0,114 134-17 0 0,378 479 303 0 0,-230-483 57 0 0,-405-501-292 0 0,146 165 144 0 0,9-9 0 0 0,7-7 0 0 0,234 170 0 0 0,-192-185 139 0 0,463 252 0 0 0,-420-288 33 0 0,6-12 1 0 0,371 105 0 0 0,619 74 299 0 0,-62-133-418 0 0,9-70-182 0 0,-783-65-44 0 0,714 22-344 0 0,1-43-720 0 0,-921-10 807 0 0,1007-11-892 0 0,748-24-628 0 0,14-72 1607 0 0,-1000-18 590 0 0,-7-53 196 0 0,-887 157-653 0 0,755-161-351 0 0,308-124 184 0 0,-274 9 218 0 0,-27-68 0 0 0,332-287-104 0 0,-596 267-531 0 0,-27-34 174 0 0,-16-57-389 0 0,-43-45-100 0 0,-213 165 587 0 0,-33-24 238 0 0,-197 257 283 0 0,-5-3-1 0 0,105-264 0 0 0,-150 319 152 0 0,-3-2 0 0 0,-4-1 0 0 0,-3-1 0 0 0,-2 0 0 0 0,-5-1 0 0 0,-2 0 0 0 0,-6-109 0 0 0,-7 107-151 0 0,-3 0-1 0 0,-4 2 0 0 0,-3-1 1 0 0,-3 2-1 0 0,-4 1 0 0 0,-2 0 1 0 0,-54-101-1 0 0,4 33-142 0 0,-6 4 1 0 0,-7 3-1 0 0,-4 5 1 0 0,-199-211-1 0 0,167 217-15 0 0,-6 5 0 0 0,-167-114 0 0 0,187 157 0 0 0,-3 5 0 0 0,-3 5 0 0 0,-180-73 0 0 0,113 71-8 0 0,-207-46 0 0 0,-199 0 109 0 0,-10 47 176 0 0,-1 23 233 0 0,-857-5-102 0 0,740 22-408 0 0,-267-72-3452 0 0,845 79 2192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5T07:05:28.247"/>
    </inkml:context>
    <inkml:brush xml:id="br0">
      <inkml:brushProperty name="width" value="0.05" units="cm"/>
      <inkml:brushProperty name="height" value="0.05" units="cm"/>
      <inkml:brushProperty name="color" value="#E71224"/>
    </inkml:brush>
  </inkml:definitions>
  <inkml:trace contextRef="#ctx0" brushRef="#br0">6008 1144 4607 0 0,'9'-2'84'0'0,"0"-1"-1"0"0,0-1 1 0 0,0 1-1 0 0,0-1 1 0 0,-1 0-1 0 0,0-1 1 0 0,14-10-1 0 0,-21 14 851 0 0,0-3 318 0 0,-1-7-876 0 0,0 0 0 0 0,0-1 0 0 0,-1 1 1 0 0,0 0-1 0 0,-1 0 0 0 0,0-1 0 0 0,-1 1 1 0 0,-4-11-1 0 0,0 4-144 0 0,-1 0 1 0 0,-1 1 0 0 0,-1 0-1 0 0,-13-18 1 0 0,-9-6 40 0 0,-2 1 0 0 0,-61-54 0 0 0,23 27-316 0 0,-2 4-1 0 0,-3 4 1 0 0,-3 2 0 0 0,-2 5 0 0 0,-133-65 0 0 0,145 87-176 0 0,-18-5 133 0 0,-16-2 75 0 0,-140-29 0 0 0,-113-4 15 0 0,316 63-4 0 0,-303-30 28 0 0,-4 28 7 0 0,281 9-34 0 0,-389 21-6 0 0,200-3 101 0 0,-497 77 896 0 0,656-76-933 0 0,0 4 0 0 0,-94 37 0 0 0,126-36-47 0 0,-32 13-1 0 0,-2 3 32 0 0,4 1-33 0 0,-18 11 68 0 0,29-15-6 0 0,-2 0 13 0 0,51-22-26 0 0,-70 30 25 0 0,40-16-54 0 0,33-14 45 0 0,-61 34 48 0 0,2 0-33 0 0,8 0 6 0 0,29-15-58 0 0,28-16 63 0 0,11-7-66 0 0,-43 35 119 0 0,2 6-80 0 0,-4 12-60 0 0,43-45-5 0 0,6-6 10 0 0,1 0 1 0 0,-12 19-1 0 0,12-19-8 0 0,-24 40 71 0 0,-6 14 58 0 0,1 1 64 0 0,32-54-171 0 0,-21 41 160 0 0,-2 15 77 0 0,2-2-38 0 0,5-4-48 0 0,18-52-154 0 0,2-5-1 0 0,0 0-1 0 0,1 1 1 0 0,0-1-1 0 0,0 0 1 0 0,-1 11 0 0 0,0-4 10 0 0,1-6 1 0 0,0 1-1 0 0,0 1 1 0 0,1-1 0 0 0,0 10 0 0 0,-2 33 169 0 0,2-1 0 0 0,8 65 0 0 0,1-72-160 0 0,2-1 0 0 0,2 0 0 0 0,2-1 0 0 0,2 0-1 0 0,1-2 1 0 0,2 0 0 0 0,2 0 0 0 0,2-2 0 0 0,52 68 0 0 0,-32-56-29 0 0,2-1 0 0 0,1-2 0 0 0,3-2 0 0 0,2-2 0 0 0,1-3 0 0 0,59 35 0 0 0,-46-38-35 0 0,2-2-1 0 0,2-3 0 0 0,123 40 0 0 0,-91-44-10 0 0,0-4 0 0 0,120 12 0 0 0,-74-22-103 0 0,198-8-1 0 0,146-36 114 0 0,-326 15-108 0 0,285-18 1594 0 0,372-32-3112 0 0,-508 24 932 0 0,559-149-1 0 0,-436 45 703 0 0,-316 95 117 0 0,174-97-1 0 0,-250 119-54 0 0,0-2 0 0 0,-2-1 0 0 0,-2-3 0 0 0,-1-1-1 0 0,-1-2 1 0 0,-2-1 0 0 0,-2-2 0 0 0,-2-2 0 0 0,-1-1 0 0 0,-2-1 0 0 0,-3-2-1 0 0,37-80 1 0 0,-45 82-68 0 0,-2 0 0 0 0,-1-1 0 0 0,-3-1 0 0 0,-1-1 0 0 0,9-85 0 0 0,-20 109 9 0 0,0 0-1 0 0,-1 0 0 0 0,-1 0 1 0 0,-1 0-1 0 0,-2 1 1 0 0,0-1-1 0 0,-1 1 0 0 0,-1-1 1 0 0,-1 1-1 0 0,-1 1 1 0 0,-1 0-1 0 0,-1 0 0 0 0,-1 1 1 0 0,-15-22-1 0 0,5 14-3 0 0,0 0 0 0 0,-2 1 1 0 0,-1 2-1 0 0,-1 0 0 0 0,-33-24 0 0 0,18 22-2 0 0,-58-36 11 0 0,55 40 0 0 0,-25-11 0 0 0,-4 4 0 0 0,0 9 0 0 0,-3 6 0 0 0,55 12-6 0 0,6 1-10 0 0,0 1 1 0 0,-25 1-1 0 0,24-1 6 0 0,5 0-22 0 0,-1 1 0 0 0,0 0 0 0 0,-16 3 1 0 0,13-3-10 0 0,-45 8-160 0 0,45-6 147 0 0,4-1-131 0 0,-1 1 0 0 0,1 0 0 0 0,-14 4 0 0 0,11-3-80 0 0,6-2-79 0 0,0 1-1 0 0,0 0 0 0 0,0 0 0 0 0,0 1 0 0 0,-8 3 0 0 0,-35 15-4439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5T07:05:29.298"/>
    </inkml:context>
    <inkml:brush xml:id="br0">
      <inkml:brushProperty name="width" value="0.05" units="cm"/>
      <inkml:brushProperty name="height" value="0.05" units="cm"/>
      <inkml:brushProperty name="color" value="#E71224"/>
    </inkml:brush>
  </inkml:definitions>
  <inkml:trace contextRef="#ctx0" brushRef="#br0">1 3751 8287 0 0,'8'-7'379'0'0,"-6"5"-287"0"0,1-1 0 0 0,-1 1 1 0 0,1 0-1 0 0,-1-1 1 0 0,0 0-1 0 0,0 0 0 0 0,0 1 1 0 0,-1-1-1 0 0,1 0 0 0 0,-1-1 1 0 0,2-3-1 0 0,13-25 1936 0 0,-12 20-1865 0 0,1 1 1 0 0,0 0-1 0 0,1 0 1 0 0,0 1-1 0 0,1 0 1 0 0,0 0-1 0 0,0 0 1 0 0,1 1 0 0 0,1 0-1 0 0,18-15 1 0 0,32-14-202 0 0,101-49 1 0 0,72-15 840 0 0,-169 75-565 0 0,769-302 1970 0 0,179 12-941 0 0,-117 51-777 0 0,-262 75-331 0 0,21 3-147 0 0,215-68-256 0 0,2727-680 755 0 0,-1045 440-434 0 0,147 202-149 0 0,-1637 274 72 0 0,837 154 0 0 0,-1839-127 3 0 0,818 89 402 0 0,-464-53 415 0 0,-144-13-472 0 0,-141-15-198 0 0,0 6-1 0 0,162 49 0 0 0,-275-66-253 0 0,61 22 319 0 0,-67-23-449 0 0,-1 0 0 0 0,1 1 1 0 0,-1 0-1 0 0,0 1 0 0 0,0 0 0 0 0,-1 0 0 0 0,9 7 0 0 0,-4 3-6670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8T04:54:15.965"/>
    </inkml:context>
    <inkml:brush xml:id="br0">
      <inkml:brushProperty name="width" value="0.05" units="cm"/>
      <inkml:brushProperty name="height" value="0.05" units="cm"/>
    </inkml:brush>
  </inkml:definitions>
  <inkml:trace contextRef="#ctx0" brushRef="#br0">8468 251 3679 0 0,'59'-19'-195'0'0,"-48"14"157"0"0,1 1 0 0 0,-1 0 1 0 0,1 1-1 0 0,-1 0 0 0 0,1 1 1 0 0,0 0-1 0 0,0 1 0 0 0,25 0 4828 0 0,-41-1-2013 0 0,-15-3-1416 0 0,-23-5-1673 0 0,26 7 795 0 0,3 1-61 0 0,-41-8-7 0 0,41 7-34 0 0,-3 0-118 0 0,-47-9-51 0 0,47 9-11 0 0,-1 0-19 0 0,-47-12-80 0 0,33 7-28 0 0,-43-12 0 0 0,-1 1-42 0 0,42 11 47 0 0,-69-15 98 0 0,86 19-145 0 0,-50-8 228 0 0,5 2-38 0 0,28 6 8 0 0,-35-5 1 0 0,33 5-6 0 0,-39-5-1 0 0,38 7 0 0 0,-39-1-10 0 0,38 3-48 0 0,-36 0-26 0 0,37 0-4 0 0,-36 1-6 0 0,34 0-30 0 0,-40 0-18 0 0,38-1-2 0 0,-62 2-13 0 0,-1 1-42 0 0,62-1 23 0 0,-38 3-25 0 0,41-2 20 0 0,-34 7-19 0 0,37-4 29 0 0,-33 9-28 0 0,34-7 23 0 0,-32 9-25 0 0,34-8 20 0 0,-32 9-15 0 0,32-8 56 0 0,-32 12 5 0 0,30-10-8 0 0,-35 15-1 0 0,35-14 0 0 0,-32 13 0 0 0,33-13 0 0 0,-33 14 8 0 0,35-14 35 0 0,-29 12 18 0 0,29-11 3 0 0,-32 12 0 0 0,31-12 0 0 0,-31 11 0 0 0,30-11 0 0 0,-35 14-4 0 0,33-15-17 0 0,-36 14-10 0 0,35-14-1 0 0,-37 11-8 0 0,39-12-42 0 0,-28 11-37 0 0,33-11 34 0 0,-49 23 9 0 0,11-4-58 0 0,-16 11-10 0 0,-13 9 54 0 0,17-10 10 0 0,-3 0 26 0 0,-3 3 49 0 0,2 0 50 0 0,19-9-105 0 0,-3 2-16 0 0,0 2-14 0 0,1 0-33 0 0,1 0 22 0 0,1 1-33 0 0,2 0-10 0 0,0 2 0 0 0,2 1 0 0 0,3-3 0 0 0,2 2 0 0 0,2 2 0 0 0,0 1 0 0 0,2 1 0 0 0,-8 9 54 0 0,15-17-33 0 0,-18 15 86 0 0,12-8-6 0 0,9-12-42 0 0,-3 6-38 0 0,2-1 22 0 0,1 1-33 0 0,-6 9-10 0 0,-4 4 0 0 0,1-3 0 0 0,-7 6 54 0 0,18-14-44 0 0,-6 8-10 0 0,-6 12 54 0 0,15-16-33 0 0,-6 9 21 0 0,2-1-31 0 0,1 3-11 0 0,4-1 0 0 0,-5 17 114 0 0,-57 142 0 0 0,51-105-46 0 0,28-70 76 0 0,-6 6-75 0 0,-12 12 18 0 0,-5-2-12 0 0,-1-2-21 0 0,30-39-44 0 0,-27 29 51 0 0,4-7-49 0 0,-5 5-1 0 0,2-3 31 0 0,3-1-31 0 0,4-2-11 0 0,2 0 0 0 0,-1 1 0 0 0,-1-1 0 0 0,1-1 11 0 0,-5 2 31 0 0,-5 0-20 0 0,-2 2 20 0 0,-2-1-31 0 0,8-8 0 0 0,17-15 31 0 0,-39 27-31 0 0,-8 4-11 0 0,16-9 0 0 0,5-1 0 0 0,1 1 0 0 0,-1 2 0 0 0,2-1 0 0 0,2-3 0 0 0,-2 2 0 0 0,-6 7 0 0 0,7-6 0 0 0,2 0 0 0 0,-1 1 0 0 0,-2-1 0 0 0,0-3 0 0 0,0-1 0 0 0,-4-2 0 0 0,-6 2 0 0 0,-7 2 12 0 0,34-21 36 0 0,-37 17-25 0 0,0-1 19 0 0,-11 7-31 0 0,1 5-11 0 0,3 1 0 0 0,4-3 0 0 0,5-2 0 0 0,6-4 0 0 0,7 1 11 0 0,1 2 31 0 0,9-8-20 0 0,31-24 32 0 0,-3 2 5 0 0,-28 20-35 0 0,29-21 35 0 0,-1 0-5 0 0,-29 16-32 0 0,18-12 20 0 0,-39 12-31 0 0,-2-10-32 0 0,60-12 11 0 0,-1 1 0 0 0,1-1-1 0 0,0 0 1 0 0,0 0 0 0 0,0 0 0 0 0,0 0 0 0 0,0 0 0 0 0,-1-1 0 0 0,-1 0-1 0 0,-43-7-89 0 0,36 6-14 0 0,2-6-374 0 0,-24-25 209 0 0,32 31 232 0 0,0 1-1 0 0,-1 0 0 0 0,1 0 1 0 0,0-1-1 0 0,0 1 1 0 0,0-1-1 0 0,0 1 1 0 0,-1-4-1 0 0,-13-24-1001 0 0,11 21-266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32821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411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1694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368313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atin typeface="Bahnschrift" panose="020B0502040204020203" pitchFamily="34" charset="0"/>
              </a:defRPr>
            </a:lvl1pPr>
          </a:lstStyle>
          <a:p>
            <a:r>
              <a:rPr lang="en-US"/>
              <a:t>Click to edit Master title style</a:t>
            </a:r>
            <a:endParaRPr lang="en-NZ" dirty="0"/>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dirty="0"/>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02494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1237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2012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247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a:xfrm>
            <a:off x="0" y="18255"/>
            <a:ext cx="10515600" cy="1325563"/>
          </a:xfrm>
        </p:spPr>
        <p:txBody>
          <a:bodyPr/>
          <a:lstStyle/>
          <a:p>
            <a:r>
              <a:rPr lang="en-US"/>
              <a:t>Click to edit Master title style</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22677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55317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70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43795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04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3296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9461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13429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dirty="0"/>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2793917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bg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19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U6eL7haB/monster-card-decomposition" TargetMode="External"/><Relationship Id="rId2" Type="http://schemas.openxmlformats.org/officeDocument/2006/relationships/hyperlink" Target="https://github.com/Joepapa101/2.7---2.8-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380.png"/><Relationship Id="rId5" Type="http://schemas.openxmlformats.org/officeDocument/2006/relationships/customXml" Target="../ink/ink8.xml"/><Relationship Id="rId4" Type="http://schemas.openxmlformats.org/officeDocument/2006/relationships/image" Target="../media/image37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1.png"/><Relationship Id="rId12" Type="http://schemas.openxmlformats.org/officeDocument/2006/relationships/customXml" Target="../ink/ink13.xml"/><Relationship Id="rId17" Type="http://schemas.openxmlformats.org/officeDocument/2006/relationships/image" Target="../media/image66.png"/><Relationship Id="rId2" Type="http://schemas.openxmlformats.org/officeDocument/2006/relationships/image" Target="../media/image58.png"/><Relationship Id="rId16" Type="http://schemas.openxmlformats.org/officeDocument/2006/relationships/customXml" Target="../ink/ink15.xml"/><Relationship Id="rId1" Type="http://schemas.openxmlformats.org/officeDocument/2006/relationships/slideLayout" Target="../slideLayouts/slideLayout3.xml"/><Relationship Id="rId6" Type="http://schemas.openxmlformats.org/officeDocument/2006/relationships/customXml" Target="../ink/ink10.xml"/><Relationship Id="rId11" Type="http://schemas.openxmlformats.org/officeDocument/2006/relationships/image" Target="../media/image63.png"/><Relationship Id="rId5" Type="http://schemas.openxmlformats.org/officeDocument/2006/relationships/image" Target="../media/image60.png"/><Relationship Id="rId15" Type="http://schemas.openxmlformats.org/officeDocument/2006/relationships/image" Target="../media/image65.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62.png"/><Relationship Id="rId14" Type="http://schemas.openxmlformats.org/officeDocument/2006/relationships/customXml" Target="../ink/ink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 Currie-Cook</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F128-CCC5-708A-CC08-745D55C57EC8}"/>
              </a:ext>
            </a:extLst>
          </p:cNvPr>
          <p:cNvSpPr>
            <a:spLocks noGrp="1"/>
          </p:cNvSpPr>
          <p:nvPr>
            <p:ph type="title"/>
          </p:nvPr>
        </p:nvSpPr>
        <p:spPr>
          <a:xfrm>
            <a:off x="0" y="0"/>
            <a:ext cx="5566180" cy="810072"/>
          </a:xfrm>
        </p:spPr>
        <p:txBody>
          <a:bodyPr/>
          <a:lstStyle/>
          <a:p>
            <a:r>
              <a:rPr lang="en-US" dirty="0"/>
              <a:t>Add item - Trialing</a:t>
            </a:r>
          </a:p>
        </p:txBody>
      </p:sp>
      <p:pic>
        <p:nvPicPr>
          <p:cNvPr id="4" name="Picture 3">
            <a:extLst>
              <a:ext uri="{FF2B5EF4-FFF2-40B4-BE49-F238E27FC236}">
                <a16:creationId xmlns:a16="http://schemas.microsoft.com/office/drawing/2014/main" id="{3FEAF303-6F62-5E28-E242-E43CE08623DD}"/>
              </a:ext>
            </a:extLst>
          </p:cNvPr>
          <p:cNvPicPr>
            <a:picLocks noChangeAspect="1"/>
          </p:cNvPicPr>
          <p:nvPr/>
        </p:nvPicPr>
        <p:blipFill>
          <a:blip r:embed="rId2"/>
          <a:stretch>
            <a:fillRect/>
          </a:stretch>
        </p:blipFill>
        <p:spPr>
          <a:xfrm>
            <a:off x="388269" y="974708"/>
            <a:ext cx="7328277" cy="5632739"/>
          </a:xfrm>
          <a:prstGeom prst="rect">
            <a:avLst/>
          </a:prstGeom>
        </p:spPr>
      </p:pic>
      <p:sp>
        <p:nvSpPr>
          <p:cNvPr id="5" name="TextBox 4">
            <a:extLst>
              <a:ext uri="{FF2B5EF4-FFF2-40B4-BE49-F238E27FC236}">
                <a16:creationId xmlns:a16="http://schemas.microsoft.com/office/drawing/2014/main" id="{A1D161D2-0229-6B48-778E-E304F4F95EB2}"/>
              </a:ext>
            </a:extLst>
          </p:cNvPr>
          <p:cNvSpPr txBox="1"/>
          <p:nvPr/>
        </p:nvSpPr>
        <p:spPr>
          <a:xfrm>
            <a:off x="7800016" y="0"/>
            <a:ext cx="4391984" cy="2031325"/>
          </a:xfrm>
          <a:prstGeom prst="rect">
            <a:avLst/>
          </a:prstGeom>
          <a:noFill/>
        </p:spPr>
        <p:txBody>
          <a:bodyPr wrap="square" rtlCol="0">
            <a:spAutoFit/>
          </a:bodyPr>
          <a:lstStyle/>
          <a:p>
            <a:r>
              <a:rPr lang="en-US" dirty="0">
                <a:solidFill>
                  <a:schemeClr val="bg1"/>
                </a:solidFill>
              </a:rPr>
              <a:t>In version 3 of the program, I added a ‘while true’ loop to each individual ability.  The outcome was exactly as intended, with the program spitting out an error to the user saying the number cannot be greater than 25, and repeating the command just </a:t>
            </a:r>
            <a:r>
              <a:rPr lang="en-US" dirty="0" err="1">
                <a:solidFill>
                  <a:schemeClr val="bg1"/>
                </a:solidFill>
              </a:rPr>
              <a:t>prompeted</a:t>
            </a:r>
            <a:r>
              <a:rPr lang="en-US" dirty="0">
                <a:solidFill>
                  <a:schemeClr val="bg1"/>
                </a:solidFill>
              </a:rPr>
              <a:t> instead of going to the next one</a:t>
            </a:r>
          </a:p>
        </p:txBody>
      </p:sp>
      <p:pic>
        <p:nvPicPr>
          <p:cNvPr id="7" name="Picture 6">
            <a:extLst>
              <a:ext uri="{FF2B5EF4-FFF2-40B4-BE49-F238E27FC236}">
                <a16:creationId xmlns:a16="http://schemas.microsoft.com/office/drawing/2014/main" id="{2E92F0BD-4BE3-4D0A-F228-63518C3DB237}"/>
              </a:ext>
            </a:extLst>
          </p:cNvPr>
          <p:cNvPicPr>
            <a:picLocks noChangeAspect="1"/>
          </p:cNvPicPr>
          <p:nvPr/>
        </p:nvPicPr>
        <p:blipFill>
          <a:blip r:embed="rId3"/>
          <a:stretch>
            <a:fillRect/>
          </a:stretch>
        </p:blipFill>
        <p:spPr>
          <a:xfrm>
            <a:off x="7930203" y="2083528"/>
            <a:ext cx="3695890" cy="1549480"/>
          </a:xfrm>
          <a:prstGeom prst="rect">
            <a:avLst/>
          </a:prstGeom>
        </p:spPr>
      </p:pic>
      <p:pic>
        <p:nvPicPr>
          <p:cNvPr id="9" name="Picture 8">
            <a:extLst>
              <a:ext uri="{FF2B5EF4-FFF2-40B4-BE49-F238E27FC236}">
                <a16:creationId xmlns:a16="http://schemas.microsoft.com/office/drawing/2014/main" id="{C2EC1FEB-1E0C-952C-DE44-B3765FCA7975}"/>
              </a:ext>
            </a:extLst>
          </p:cNvPr>
          <p:cNvPicPr>
            <a:picLocks noChangeAspect="1"/>
          </p:cNvPicPr>
          <p:nvPr/>
        </p:nvPicPr>
        <p:blipFill>
          <a:blip r:embed="rId4"/>
          <a:stretch>
            <a:fillRect/>
          </a:stretch>
        </p:blipFill>
        <p:spPr>
          <a:xfrm>
            <a:off x="7949083" y="3791077"/>
            <a:ext cx="3854648" cy="1282766"/>
          </a:xfrm>
          <a:prstGeom prst="rect">
            <a:avLst/>
          </a:prstGeom>
        </p:spPr>
      </p:pic>
      <p:pic>
        <p:nvPicPr>
          <p:cNvPr id="11" name="Picture 10">
            <a:extLst>
              <a:ext uri="{FF2B5EF4-FFF2-40B4-BE49-F238E27FC236}">
                <a16:creationId xmlns:a16="http://schemas.microsoft.com/office/drawing/2014/main" id="{FE407FD0-8EFF-49A2-9DB5-5A641EAEE75C}"/>
              </a:ext>
            </a:extLst>
          </p:cNvPr>
          <p:cNvPicPr>
            <a:picLocks noChangeAspect="1"/>
          </p:cNvPicPr>
          <p:nvPr/>
        </p:nvPicPr>
        <p:blipFill>
          <a:blip r:embed="rId5"/>
          <a:stretch>
            <a:fillRect/>
          </a:stretch>
        </p:blipFill>
        <p:spPr>
          <a:xfrm>
            <a:off x="7949083" y="5149021"/>
            <a:ext cx="3803845" cy="1543129"/>
          </a:xfrm>
          <a:prstGeom prst="rect">
            <a:avLst/>
          </a:prstGeom>
        </p:spPr>
      </p:pic>
      <p:sp>
        <p:nvSpPr>
          <p:cNvPr id="12" name="Oval 11">
            <a:extLst>
              <a:ext uri="{FF2B5EF4-FFF2-40B4-BE49-F238E27FC236}">
                <a16:creationId xmlns:a16="http://schemas.microsoft.com/office/drawing/2014/main" id="{CE1E62AB-65CF-36F4-4203-4BE2E41D5784}"/>
              </a:ext>
            </a:extLst>
          </p:cNvPr>
          <p:cNvSpPr/>
          <p:nvPr/>
        </p:nvSpPr>
        <p:spPr>
          <a:xfrm>
            <a:off x="9303560" y="5517085"/>
            <a:ext cx="718019" cy="3191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31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8D0E-02F5-C0B4-F81C-36EF338B8CB4}"/>
              </a:ext>
            </a:extLst>
          </p:cNvPr>
          <p:cNvSpPr>
            <a:spLocks noGrp="1"/>
          </p:cNvSpPr>
          <p:nvPr>
            <p:ph type="title"/>
          </p:nvPr>
        </p:nvSpPr>
        <p:spPr>
          <a:xfrm>
            <a:off x="0" y="0"/>
            <a:ext cx="6010442" cy="618790"/>
          </a:xfrm>
        </p:spPr>
        <p:txBody>
          <a:bodyPr>
            <a:normAutofit fontScale="90000"/>
          </a:bodyPr>
          <a:lstStyle/>
          <a:p>
            <a:r>
              <a:rPr lang="en-US" dirty="0"/>
              <a:t>Add item – </a:t>
            </a:r>
            <a:r>
              <a:rPr lang="en-US" dirty="0" err="1"/>
              <a:t>Trialling</a:t>
            </a:r>
            <a:r>
              <a:rPr lang="en-US" dirty="0"/>
              <a:t> (v4)</a:t>
            </a:r>
          </a:p>
        </p:txBody>
      </p:sp>
      <p:sp>
        <p:nvSpPr>
          <p:cNvPr id="3" name="TextBox 2">
            <a:extLst>
              <a:ext uri="{FF2B5EF4-FFF2-40B4-BE49-F238E27FC236}">
                <a16:creationId xmlns:a16="http://schemas.microsoft.com/office/drawing/2014/main" id="{3D163183-3D91-8A84-D504-58567AF46D56}"/>
              </a:ext>
            </a:extLst>
          </p:cNvPr>
          <p:cNvSpPr txBox="1"/>
          <p:nvPr/>
        </p:nvSpPr>
        <p:spPr>
          <a:xfrm>
            <a:off x="8630653" y="438484"/>
            <a:ext cx="3449053" cy="3139321"/>
          </a:xfrm>
          <a:prstGeom prst="rect">
            <a:avLst/>
          </a:prstGeom>
          <a:noFill/>
        </p:spPr>
        <p:txBody>
          <a:bodyPr wrap="square" rtlCol="0">
            <a:spAutoFit/>
          </a:bodyPr>
          <a:lstStyle/>
          <a:p>
            <a:r>
              <a:rPr lang="en-US" dirty="0">
                <a:solidFill>
                  <a:schemeClr val="bg1"/>
                </a:solidFill>
              </a:rPr>
              <a:t>In version 4 of the program, I added the condition .</a:t>
            </a:r>
            <a:r>
              <a:rPr lang="en-US" dirty="0" err="1">
                <a:solidFill>
                  <a:schemeClr val="bg1"/>
                </a:solidFill>
              </a:rPr>
              <a:t>isdigit</a:t>
            </a:r>
            <a:r>
              <a:rPr lang="en-US" dirty="0">
                <a:solidFill>
                  <a:schemeClr val="bg1"/>
                </a:solidFill>
              </a:rPr>
              <a:t> to ensure that if the user adds a letter by accident to the program, the program will not crash.  This ensures the implications ‘</a:t>
            </a:r>
            <a:r>
              <a:rPr lang="en-US" dirty="0" err="1">
                <a:solidFill>
                  <a:schemeClr val="bg1"/>
                </a:solidFill>
              </a:rPr>
              <a:t>stablity</a:t>
            </a:r>
            <a:r>
              <a:rPr lang="en-US" dirty="0">
                <a:solidFill>
                  <a:schemeClr val="bg1"/>
                </a:solidFill>
              </a:rPr>
              <a:t>’ and ‘reliability’ are being met by the program not crashing if the user inputs the wrong letter instead of a number.</a:t>
            </a:r>
          </a:p>
          <a:p>
            <a:endParaRPr lang="en-US" dirty="0">
              <a:solidFill>
                <a:schemeClr val="bg1"/>
              </a:solidFill>
              <a:latin typeface="Consolas" panose="020B0609020204030204" pitchFamily="49" charset="0"/>
            </a:endParaRPr>
          </a:p>
        </p:txBody>
      </p:sp>
      <p:pic>
        <p:nvPicPr>
          <p:cNvPr id="5" name="Picture 4">
            <a:extLst>
              <a:ext uri="{FF2B5EF4-FFF2-40B4-BE49-F238E27FC236}">
                <a16:creationId xmlns:a16="http://schemas.microsoft.com/office/drawing/2014/main" id="{E0A6A960-B6A7-0678-059D-66696D9CC59B}"/>
              </a:ext>
            </a:extLst>
          </p:cNvPr>
          <p:cNvPicPr>
            <a:picLocks noChangeAspect="1"/>
          </p:cNvPicPr>
          <p:nvPr/>
        </p:nvPicPr>
        <p:blipFill>
          <a:blip r:embed="rId2"/>
          <a:stretch>
            <a:fillRect/>
          </a:stretch>
        </p:blipFill>
        <p:spPr>
          <a:xfrm>
            <a:off x="794518" y="1872302"/>
            <a:ext cx="5301482" cy="1556698"/>
          </a:xfrm>
          <a:prstGeom prst="rect">
            <a:avLst/>
          </a:prstGeom>
        </p:spPr>
      </p:pic>
      <p:grpSp>
        <p:nvGrpSpPr>
          <p:cNvPr id="8" name="Group 7">
            <a:extLst>
              <a:ext uri="{FF2B5EF4-FFF2-40B4-BE49-F238E27FC236}">
                <a16:creationId xmlns:a16="http://schemas.microsoft.com/office/drawing/2014/main" id="{37B55438-3FBC-4608-6511-0A23DD5B4099}"/>
              </a:ext>
            </a:extLst>
          </p:cNvPr>
          <p:cNvGrpSpPr/>
          <p:nvPr/>
        </p:nvGrpSpPr>
        <p:grpSpPr>
          <a:xfrm>
            <a:off x="1854547" y="1534606"/>
            <a:ext cx="6256440" cy="1227960"/>
            <a:chOff x="1854547" y="1534606"/>
            <a:chExt cx="6256440" cy="122796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9D4CC9D-603F-5D06-A003-ED54956EE273}"/>
                    </a:ext>
                  </a:extLst>
                </p14:cNvPr>
                <p14:cNvContentPartPr/>
                <p14:nvPr/>
              </p14:nvContentPartPr>
              <p14:xfrm>
                <a:off x="1854547" y="2065246"/>
                <a:ext cx="1081080" cy="697320"/>
              </p14:xfrm>
            </p:contentPart>
          </mc:Choice>
          <mc:Fallback>
            <p:pic>
              <p:nvPicPr>
                <p:cNvPr id="6" name="Ink 5">
                  <a:extLst>
                    <a:ext uri="{FF2B5EF4-FFF2-40B4-BE49-F238E27FC236}">
                      <a16:creationId xmlns:a16="http://schemas.microsoft.com/office/drawing/2014/main" id="{89D4CC9D-603F-5D06-A003-ED54956EE273}"/>
                    </a:ext>
                  </a:extLst>
                </p:cNvPr>
                <p:cNvPicPr/>
                <p:nvPr/>
              </p:nvPicPr>
              <p:blipFill>
                <a:blip r:embed="rId4"/>
                <a:stretch>
                  <a:fillRect/>
                </a:stretch>
              </p:blipFill>
              <p:spPr>
                <a:xfrm>
                  <a:off x="1845907" y="2056606"/>
                  <a:ext cx="109872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6B55F8DD-FC4A-ECE8-EA91-02B2CC309FC7}"/>
                    </a:ext>
                  </a:extLst>
                </p14:cNvPr>
                <p14:cNvContentPartPr/>
                <p14:nvPr/>
              </p14:nvContentPartPr>
              <p14:xfrm>
                <a:off x="3024187" y="1534606"/>
                <a:ext cx="5086800" cy="901800"/>
              </p14:xfrm>
            </p:contentPart>
          </mc:Choice>
          <mc:Fallback>
            <p:pic>
              <p:nvPicPr>
                <p:cNvPr id="7" name="Ink 6">
                  <a:extLst>
                    <a:ext uri="{FF2B5EF4-FFF2-40B4-BE49-F238E27FC236}">
                      <a16:creationId xmlns:a16="http://schemas.microsoft.com/office/drawing/2014/main" id="{6B55F8DD-FC4A-ECE8-EA91-02B2CC309FC7}"/>
                    </a:ext>
                  </a:extLst>
                </p:cNvPr>
                <p:cNvPicPr/>
                <p:nvPr/>
              </p:nvPicPr>
              <p:blipFill>
                <a:blip r:embed="rId6"/>
                <a:stretch>
                  <a:fillRect/>
                </a:stretch>
              </p:blipFill>
              <p:spPr>
                <a:xfrm>
                  <a:off x="3015187" y="1525966"/>
                  <a:ext cx="5104440" cy="919440"/>
                </a:xfrm>
                <a:prstGeom prst="rect">
                  <a:avLst/>
                </a:prstGeom>
              </p:spPr>
            </p:pic>
          </mc:Fallback>
        </mc:AlternateContent>
      </p:grpSp>
    </p:spTree>
    <p:extLst>
      <p:ext uri="{BB962C8B-B14F-4D97-AF65-F5344CB8AC3E}">
        <p14:creationId xmlns:p14="http://schemas.microsoft.com/office/powerpoint/2010/main" val="57452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7CEE-2DB5-86D3-3A14-71AC5FF0922D}"/>
              </a:ext>
            </a:extLst>
          </p:cNvPr>
          <p:cNvSpPr>
            <a:spLocks noGrp="1"/>
          </p:cNvSpPr>
          <p:nvPr>
            <p:ph type="title"/>
          </p:nvPr>
        </p:nvSpPr>
        <p:spPr>
          <a:xfrm>
            <a:off x="0" y="0"/>
            <a:ext cx="10515600" cy="1325563"/>
          </a:xfrm>
        </p:spPr>
        <p:txBody>
          <a:bodyPr/>
          <a:lstStyle/>
          <a:p>
            <a:r>
              <a:rPr lang="en-US" dirty="0"/>
              <a:t>Add item – v5</a:t>
            </a:r>
          </a:p>
        </p:txBody>
      </p:sp>
      <p:sp>
        <p:nvSpPr>
          <p:cNvPr id="3" name="TextBox 2">
            <a:extLst>
              <a:ext uri="{FF2B5EF4-FFF2-40B4-BE49-F238E27FC236}">
                <a16:creationId xmlns:a16="http://schemas.microsoft.com/office/drawing/2014/main" id="{A6331F1A-4306-A899-3322-950B98C7C025}"/>
              </a:ext>
            </a:extLst>
          </p:cNvPr>
          <p:cNvSpPr txBox="1"/>
          <p:nvPr/>
        </p:nvSpPr>
        <p:spPr>
          <a:xfrm>
            <a:off x="8507663" y="481264"/>
            <a:ext cx="3368843" cy="2585323"/>
          </a:xfrm>
          <a:prstGeom prst="rect">
            <a:avLst/>
          </a:prstGeom>
          <a:noFill/>
        </p:spPr>
        <p:txBody>
          <a:bodyPr wrap="square" rtlCol="0">
            <a:spAutoFit/>
          </a:bodyPr>
          <a:lstStyle/>
          <a:p>
            <a:r>
              <a:rPr lang="en-US" dirty="0">
                <a:solidFill>
                  <a:schemeClr val="bg1"/>
                </a:solidFill>
              </a:rPr>
              <a:t>In version 5 of the program, I decided to opt for the </a:t>
            </a:r>
            <a:r>
              <a:rPr lang="en-US" dirty="0" err="1">
                <a:solidFill>
                  <a:schemeClr val="bg1"/>
                </a:solidFill>
                <a:latin typeface="Consolas" panose="020B0609020204030204" pitchFamily="49" charset="0"/>
              </a:rPr>
              <a:t>multenterbox</a:t>
            </a:r>
            <a:r>
              <a:rPr lang="en-US" dirty="0">
                <a:solidFill>
                  <a:schemeClr val="bg1"/>
                </a:solidFill>
              </a:rPr>
              <a:t> because it made more sense for multiple entries.  The same &gt;25 and integer only limits applied, however since all of the data is being entered at once, all of the data is wiped and the user has to enter it again.   </a:t>
            </a:r>
          </a:p>
        </p:txBody>
      </p:sp>
      <p:pic>
        <p:nvPicPr>
          <p:cNvPr id="5" name="Picture 4">
            <a:extLst>
              <a:ext uri="{FF2B5EF4-FFF2-40B4-BE49-F238E27FC236}">
                <a16:creationId xmlns:a16="http://schemas.microsoft.com/office/drawing/2014/main" id="{48A76BCB-CF1E-D6EA-707B-2B6B3BAD7AC5}"/>
              </a:ext>
            </a:extLst>
          </p:cNvPr>
          <p:cNvPicPr>
            <a:picLocks noChangeAspect="1"/>
          </p:cNvPicPr>
          <p:nvPr/>
        </p:nvPicPr>
        <p:blipFill>
          <a:blip r:embed="rId2"/>
          <a:stretch>
            <a:fillRect/>
          </a:stretch>
        </p:blipFill>
        <p:spPr>
          <a:xfrm>
            <a:off x="236729" y="1380805"/>
            <a:ext cx="5070746" cy="3784082"/>
          </a:xfrm>
          <a:prstGeom prst="rect">
            <a:avLst/>
          </a:prstGeom>
        </p:spPr>
      </p:pic>
      <p:pic>
        <p:nvPicPr>
          <p:cNvPr id="7" name="Picture 6">
            <a:extLst>
              <a:ext uri="{FF2B5EF4-FFF2-40B4-BE49-F238E27FC236}">
                <a16:creationId xmlns:a16="http://schemas.microsoft.com/office/drawing/2014/main" id="{14A47FBE-E891-CEE9-9A25-5C30230D0BEC}"/>
              </a:ext>
            </a:extLst>
          </p:cNvPr>
          <p:cNvPicPr>
            <a:picLocks noChangeAspect="1"/>
          </p:cNvPicPr>
          <p:nvPr/>
        </p:nvPicPr>
        <p:blipFill>
          <a:blip r:embed="rId3"/>
          <a:stretch>
            <a:fillRect/>
          </a:stretch>
        </p:blipFill>
        <p:spPr>
          <a:xfrm>
            <a:off x="7573546" y="3791414"/>
            <a:ext cx="4381725" cy="2629035"/>
          </a:xfrm>
          <a:prstGeom prst="rect">
            <a:avLst/>
          </a:prstGeom>
        </p:spPr>
      </p:pic>
      <p:cxnSp>
        <p:nvCxnSpPr>
          <p:cNvPr id="9" name="Straight Arrow Connector 8">
            <a:extLst>
              <a:ext uri="{FF2B5EF4-FFF2-40B4-BE49-F238E27FC236}">
                <a16:creationId xmlns:a16="http://schemas.microsoft.com/office/drawing/2014/main" id="{2F3F3F39-865D-0241-2DAC-48C39F5AD88F}"/>
              </a:ext>
            </a:extLst>
          </p:cNvPr>
          <p:cNvCxnSpPr>
            <a:cxnSpLocks/>
          </p:cNvCxnSpPr>
          <p:nvPr/>
        </p:nvCxnSpPr>
        <p:spPr>
          <a:xfrm flipV="1">
            <a:off x="1360906" y="860926"/>
            <a:ext cx="3729789" cy="116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582275-69F8-11D4-4C83-B11F4FB2A109}"/>
              </a:ext>
            </a:extLst>
          </p:cNvPr>
          <p:cNvSpPr txBox="1"/>
          <p:nvPr/>
        </p:nvSpPr>
        <p:spPr>
          <a:xfrm>
            <a:off x="5154863" y="566821"/>
            <a:ext cx="1991894" cy="369332"/>
          </a:xfrm>
          <a:prstGeom prst="rect">
            <a:avLst/>
          </a:prstGeom>
          <a:noFill/>
        </p:spPr>
        <p:txBody>
          <a:bodyPr wrap="square" rtlCol="0">
            <a:spAutoFit/>
          </a:bodyPr>
          <a:lstStyle/>
          <a:p>
            <a:r>
              <a:rPr lang="en-US" dirty="0" err="1">
                <a:solidFill>
                  <a:schemeClr val="bg1"/>
                </a:solidFill>
              </a:rPr>
              <a:t>multenterbox</a:t>
            </a:r>
            <a:endParaRPr lang="en-US" dirty="0">
              <a:solidFill>
                <a:schemeClr val="bg1"/>
              </a:solidFill>
            </a:endParaRPr>
          </a:p>
        </p:txBody>
      </p:sp>
      <p:cxnSp>
        <p:nvCxnSpPr>
          <p:cNvPr id="13" name="Straight Arrow Connector 12">
            <a:extLst>
              <a:ext uri="{FF2B5EF4-FFF2-40B4-BE49-F238E27FC236}">
                <a16:creationId xmlns:a16="http://schemas.microsoft.com/office/drawing/2014/main" id="{2DAF3DDC-F1B7-B146-2F3C-CD1693EF00AE}"/>
              </a:ext>
            </a:extLst>
          </p:cNvPr>
          <p:cNvCxnSpPr/>
          <p:nvPr/>
        </p:nvCxnSpPr>
        <p:spPr>
          <a:xfrm flipV="1">
            <a:off x="1540042" y="1380805"/>
            <a:ext cx="4037263" cy="1073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3FD58C-FE0B-F3DE-ABD3-8D870ED3FF1D}"/>
              </a:ext>
            </a:extLst>
          </p:cNvPr>
          <p:cNvSpPr txBox="1"/>
          <p:nvPr/>
        </p:nvSpPr>
        <p:spPr>
          <a:xfrm>
            <a:off x="5769811" y="1085516"/>
            <a:ext cx="2582778" cy="1200329"/>
          </a:xfrm>
          <a:prstGeom prst="rect">
            <a:avLst/>
          </a:prstGeom>
          <a:noFill/>
        </p:spPr>
        <p:txBody>
          <a:bodyPr wrap="square" rtlCol="0">
            <a:spAutoFit/>
          </a:bodyPr>
          <a:lstStyle/>
          <a:p>
            <a:r>
              <a:rPr lang="en-US" dirty="0">
                <a:solidFill>
                  <a:schemeClr val="bg1"/>
                </a:solidFill>
              </a:rPr>
              <a:t>Variables that split the data from the </a:t>
            </a:r>
            <a:r>
              <a:rPr lang="en-US" dirty="0" err="1">
                <a:solidFill>
                  <a:schemeClr val="bg1"/>
                </a:solidFill>
              </a:rPr>
              <a:t>multenterboxes</a:t>
            </a:r>
            <a:r>
              <a:rPr lang="en-US" dirty="0">
                <a:solidFill>
                  <a:schemeClr val="bg1"/>
                </a:solidFill>
              </a:rPr>
              <a:t> into different items</a:t>
            </a:r>
          </a:p>
        </p:txBody>
      </p:sp>
      <p:cxnSp>
        <p:nvCxnSpPr>
          <p:cNvPr id="16" name="Straight Arrow Connector 15">
            <a:extLst>
              <a:ext uri="{FF2B5EF4-FFF2-40B4-BE49-F238E27FC236}">
                <a16:creationId xmlns:a16="http://schemas.microsoft.com/office/drawing/2014/main" id="{59B57A62-DD85-34B0-5DF2-3A19AA783863}"/>
              </a:ext>
            </a:extLst>
          </p:cNvPr>
          <p:cNvCxnSpPr/>
          <p:nvPr/>
        </p:nvCxnSpPr>
        <p:spPr>
          <a:xfrm flipV="1">
            <a:off x="3748505" y="2914316"/>
            <a:ext cx="1962484" cy="443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426D12A-48FA-CD53-4A42-D9D3D99701D8}"/>
              </a:ext>
            </a:extLst>
          </p:cNvPr>
          <p:cNvSpPr txBox="1"/>
          <p:nvPr/>
        </p:nvSpPr>
        <p:spPr>
          <a:xfrm>
            <a:off x="5850021" y="2577432"/>
            <a:ext cx="2342147" cy="830997"/>
          </a:xfrm>
          <a:prstGeom prst="rect">
            <a:avLst/>
          </a:prstGeom>
          <a:noFill/>
        </p:spPr>
        <p:txBody>
          <a:bodyPr wrap="square" rtlCol="0">
            <a:spAutoFit/>
          </a:bodyPr>
          <a:lstStyle/>
          <a:p>
            <a:r>
              <a:rPr lang="en-US" sz="1600" dirty="0">
                <a:solidFill>
                  <a:schemeClr val="bg1"/>
                </a:solidFill>
              </a:rPr>
              <a:t>Integer checker to make sure the user hasn’t’ entered a letter </a:t>
            </a:r>
          </a:p>
        </p:txBody>
      </p:sp>
      <p:cxnSp>
        <p:nvCxnSpPr>
          <p:cNvPr id="19" name="Straight Arrow Connector 18">
            <a:extLst>
              <a:ext uri="{FF2B5EF4-FFF2-40B4-BE49-F238E27FC236}">
                <a16:creationId xmlns:a16="http://schemas.microsoft.com/office/drawing/2014/main" id="{91796CFE-ACF2-C318-5D50-13D6525F21BD}"/>
              </a:ext>
            </a:extLst>
          </p:cNvPr>
          <p:cNvCxnSpPr/>
          <p:nvPr/>
        </p:nvCxnSpPr>
        <p:spPr>
          <a:xfrm flipV="1">
            <a:off x="2106863" y="3700379"/>
            <a:ext cx="3470442" cy="13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F1C0C3E-E2F6-F2A0-EFC4-A777296520F3}"/>
              </a:ext>
            </a:extLst>
          </p:cNvPr>
          <p:cNvSpPr txBox="1"/>
          <p:nvPr/>
        </p:nvSpPr>
        <p:spPr>
          <a:xfrm>
            <a:off x="5646821" y="3499854"/>
            <a:ext cx="1962484" cy="954107"/>
          </a:xfrm>
          <a:prstGeom prst="rect">
            <a:avLst/>
          </a:prstGeom>
          <a:noFill/>
        </p:spPr>
        <p:txBody>
          <a:bodyPr wrap="square" rtlCol="0">
            <a:spAutoFit/>
          </a:bodyPr>
          <a:lstStyle/>
          <a:p>
            <a:r>
              <a:rPr lang="en-US" sz="1400" dirty="0">
                <a:solidFill>
                  <a:schemeClr val="bg1"/>
                </a:solidFill>
              </a:rPr>
              <a:t>Number checker, to make sure the user has entered a number below 25</a:t>
            </a:r>
          </a:p>
        </p:txBody>
      </p:sp>
    </p:spTree>
    <p:extLst>
      <p:ext uri="{BB962C8B-B14F-4D97-AF65-F5344CB8AC3E}">
        <p14:creationId xmlns:p14="http://schemas.microsoft.com/office/powerpoint/2010/main" val="69102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6540-DD7C-BCA6-D62F-73A1B6ED31D5}"/>
              </a:ext>
            </a:extLst>
          </p:cNvPr>
          <p:cNvSpPr>
            <a:spLocks noGrp="1"/>
          </p:cNvSpPr>
          <p:nvPr>
            <p:ph type="title"/>
          </p:nvPr>
        </p:nvSpPr>
        <p:spPr>
          <a:xfrm>
            <a:off x="0" y="0"/>
            <a:ext cx="8835189" cy="1132138"/>
          </a:xfrm>
        </p:spPr>
        <p:txBody>
          <a:bodyPr/>
          <a:lstStyle/>
          <a:p>
            <a:r>
              <a:rPr lang="en-US" dirty="0"/>
              <a:t>Add item – v6</a:t>
            </a:r>
          </a:p>
        </p:txBody>
      </p:sp>
      <p:sp>
        <p:nvSpPr>
          <p:cNvPr id="3" name="TextBox 2">
            <a:extLst>
              <a:ext uri="{FF2B5EF4-FFF2-40B4-BE49-F238E27FC236}">
                <a16:creationId xmlns:a16="http://schemas.microsoft.com/office/drawing/2014/main" id="{FA28BCFB-EF24-932F-F999-11FEBDC45FBB}"/>
              </a:ext>
            </a:extLst>
          </p:cNvPr>
          <p:cNvSpPr txBox="1"/>
          <p:nvPr/>
        </p:nvSpPr>
        <p:spPr>
          <a:xfrm>
            <a:off x="8539746" y="427789"/>
            <a:ext cx="3433011" cy="2031325"/>
          </a:xfrm>
          <a:prstGeom prst="rect">
            <a:avLst/>
          </a:prstGeom>
          <a:noFill/>
        </p:spPr>
        <p:txBody>
          <a:bodyPr wrap="square" rtlCol="0">
            <a:spAutoFit/>
          </a:bodyPr>
          <a:lstStyle/>
          <a:p>
            <a:r>
              <a:rPr lang="en-US" dirty="0">
                <a:solidFill>
                  <a:schemeClr val="bg1"/>
                </a:solidFill>
              </a:rPr>
              <a:t>In version 6 of the program, I separated the dictionary name from the abilities </a:t>
            </a:r>
            <a:r>
              <a:rPr lang="en-US" dirty="0" err="1">
                <a:solidFill>
                  <a:schemeClr val="bg1"/>
                </a:solidFill>
                <a:latin typeface="Consolas" panose="020B0609020204030204" pitchFamily="49" charset="0"/>
              </a:rPr>
              <a:t>multenterbox</a:t>
            </a:r>
            <a:r>
              <a:rPr lang="en-US" dirty="0">
                <a:solidFill>
                  <a:schemeClr val="bg1"/>
                </a:solidFill>
              </a:rPr>
              <a:t> in the user entry, that way if the user enters the wrong digit in the ability entries, they won’t have to retype the name</a:t>
            </a:r>
          </a:p>
        </p:txBody>
      </p:sp>
      <p:pic>
        <p:nvPicPr>
          <p:cNvPr id="5" name="Picture 4">
            <a:extLst>
              <a:ext uri="{FF2B5EF4-FFF2-40B4-BE49-F238E27FC236}">
                <a16:creationId xmlns:a16="http://schemas.microsoft.com/office/drawing/2014/main" id="{F9D1A78E-D100-BF8E-A133-EACEA1F990EE}"/>
              </a:ext>
            </a:extLst>
          </p:cNvPr>
          <p:cNvPicPr>
            <a:picLocks noChangeAspect="1"/>
          </p:cNvPicPr>
          <p:nvPr/>
        </p:nvPicPr>
        <p:blipFill>
          <a:blip r:embed="rId2"/>
          <a:stretch>
            <a:fillRect/>
          </a:stretch>
        </p:blipFill>
        <p:spPr>
          <a:xfrm>
            <a:off x="98372" y="1174872"/>
            <a:ext cx="6997587" cy="1383967"/>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1999D10-BFB0-4C13-28D6-B35EAED3F759}"/>
                  </a:ext>
                </a:extLst>
              </p14:cNvPr>
              <p14:cNvContentPartPr/>
              <p14:nvPr/>
            </p14:nvContentPartPr>
            <p14:xfrm>
              <a:off x="80611" y="881920"/>
              <a:ext cx="788400" cy="597960"/>
            </p14:xfrm>
          </p:contentPart>
        </mc:Choice>
        <mc:Fallback xmlns="">
          <p:pic>
            <p:nvPicPr>
              <p:cNvPr id="8" name="Ink 7">
                <a:extLst>
                  <a:ext uri="{FF2B5EF4-FFF2-40B4-BE49-F238E27FC236}">
                    <a16:creationId xmlns:a16="http://schemas.microsoft.com/office/drawing/2014/main" id="{C1999D10-BFB0-4C13-28D6-B35EAED3F759}"/>
                  </a:ext>
                </a:extLst>
              </p:cNvPr>
              <p:cNvPicPr/>
              <p:nvPr/>
            </p:nvPicPr>
            <p:blipFill>
              <a:blip r:embed="rId4"/>
              <a:stretch>
                <a:fillRect/>
              </a:stretch>
            </p:blipFill>
            <p:spPr>
              <a:xfrm>
                <a:off x="71971" y="872920"/>
                <a:ext cx="806040" cy="615600"/>
              </a:xfrm>
              <a:prstGeom prst="rect">
                <a:avLst/>
              </a:prstGeom>
            </p:spPr>
          </p:pic>
        </mc:Fallback>
      </mc:AlternateContent>
      <p:pic>
        <p:nvPicPr>
          <p:cNvPr id="6" name="Picture 5">
            <a:extLst>
              <a:ext uri="{FF2B5EF4-FFF2-40B4-BE49-F238E27FC236}">
                <a16:creationId xmlns:a16="http://schemas.microsoft.com/office/drawing/2014/main" id="{DEF697FD-C599-B59E-16F9-D9F6FBB60D35}"/>
              </a:ext>
            </a:extLst>
          </p:cNvPr>
          <p:cNvPicPr>
            <a:picLocks noChangeAspect="1"/>
          </p:cNvPicPr>
          <p:nvPr/>
        </p:nvPicPr>
        <p:blipFill>
          <a:blip r:embed="rId5"/>
          <a:stretch>
            <a:fillRect/>
          </a:stretch>
        </p:blipFill>
        <p:spPr>
          <a:xfrm>
            <a:off x="1234433" y="3992719"/>
            <a:ext cx="3674025" cy="1480496"/>
          </a:xfrm>
          <a:prstGeom prst="rect">
            <a:avLst/>
          </a:prstGeom>
        </p:spPr>
      </p:pic>
      <p:pic>
        <p:nvPicPr>
          <p:cNvPr id="9" name="Picture 8">
            <a:extLst>
              <a:ext uri="{FF2B5EF4-FFF2-40B4-BE49-F238E27FC236}">
                <a16:creationId xmlns:a16="http://schemas.microsoft.com/office/drawing/2014/main" id="{700FB7E4-C50B-886B-E93C-BB6CDE11D512}"/>
              </a:ext>
            </a:extLst>
          </p:cNvPr>
          <p:cNvPicPr>
            <a:picLocks noChangeAspect="1"/>
          </p:cNvPicPr>
          <p:nvPr/>
        </p:nvPicPr>
        <p:blipFill>
          <a:blip r:embed="rId6"/>
          <a:stretch>
            <a:fillRect/>
          </a:stretch>
        </p:blipFill>
        <p:spPr>
          <a:xfrm>
            <a:off x="5999825" y="3557279"/>
            <a:ext cx="4256426" cy="2351376"/>
          </a:xfrm>
          <a:prstGeom prst="rect">
            <a:avLst/>
          </a:prstGeom>
        </p:spPr>
      </p:pic>
      <p:grpSp>
        <p:nvGrpSpPr>
          <p:cNvPr id="12" name="Group 11">
            <a:extLst>
              <a:ext uri="{FF2B5EF4-FFF2-40B4-BE49-F238E27FC236}">
                <a16:creationId xmlns:a16="http://schemas.microsoft.com/office/drawing/2014/main" id="{00048238-463D-1AB8-6709-CB54F5F04381}"/>
              </a:ext>
            </a:extLst>
          </p:cNvPr>
          <p:cNvGrpSpPr/>
          <p:nvPr/>
        </p:nvGrpSpPr>
        <p:grpSpPr>
          <a:xfrm>
            <a:off x="4465457" y="4359779"/>
            <a:ext cx="1304280" cy="675720"/>
            <a:chOff x="4465457" y="4359779"/>
            <a:chExt cx="1304280" cy="675720"/>
          </a:xfrm>
        </p:grpSpPr>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82E383EE-8B67-51EA-FE0B-E5C10E51A5AB}"/>
                    </a:ext>
                  </a:extLst>
                </p14:cNvPr>
                <p14:cNvContentPartPr/>
                <p14:nvPr/>
              </p14:nvContentPartPr>
              <p14:xfrm>
                <a:off x="4465457" y="4749299"/>
                <a:ext cx="1212480" cy="61200"/>
              </p14:xfrm>
            </p:contentPart>
          </mc:Choice>
          <mc:Fallback>
            <p:pic>
              <p:nvPicPr>
                <p:cNvPr id="10" name="Ink 9">
                  <a:extLst>
                    <a:ext uri="{FF2B5EF4-FFF2-40B4-BE49-F238E27FC236}">
                      <a16:creationId xmlns:a16="http://schemas.microsoft.com/office/drawing/2014/main" id="{82E383EE-8B67-51EA-FE0B-E5C10E51A5AB}"/>
                    </a:ext>
                  </a:extLst>
                </p:cNvPr>
                <p:cNvPicPr/>
                <p:nvPr/>
              </p:nvPicPr>
              <p:blipFill>
                <a:blip r:embed="rId8"/>
                <a:stretch>
                  <a:fillRect/>
                </a:stretch>
              </p:blipFill>
              <p:spPr>
                <a:xfrm>
                  <a:off x="4456817" y="4740659"/>
                  <a:ext cx="12301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C98CFC51-7621-25B8-E1E9-1B1FDEEC4B0F}"/>
                    </a:ext>
                  </a:extLst>
                </p14:cNvPr>
                <p14:cNvContentPartPr/>
                <p14:nvPr/>
              </p14:nvContentPartPr>
              <p14:xfrm>
                <a:off x="5130737" y="4359779"/>
                <a:ext cx="639000" cy="675720"/>
              </p14:xfrm>
            </p:contentPart>
          </mc:Choice>
          <mc:Fallback>
            <p:pic>
              <p:nvPicPr>
                <p:cNvPr id="11" name="Ink 10">
                  <a:extLst>
                    <a:ext uri="{FF2B5EF4-FFF2-40B4-BE49-F238E27FC236}">
                      <a16:creationId xmlns:a16="http://schemas.microsoft.com/office/drawing/2014/main" id="{C98CFC51-7621-25B8-E1E9-1B1FDEEC4B0F}"/>
                    </a:ext>
                  </a:extLst>
                </p:cNvPr>
                <p:cNvPicPr/>
                <p:nvPr/>
              </p:nvPicPr>
              <p:blipFill>
                <a:blip r:embed="rId10"/>
                <a:stretch>
                  <a:fillRect/>
                </a:stretch>
              </p:blipFill>
              <p:spPr>
                <a:xfrm>
                  <a:off x="5121737" y="4351139"/>
                  <a:ext cx="656640" cy="693360"/>
                </a:xfrm>
                <a:prstGeom prst="rect">
                  <a:avLst/>
                </a:prstGeom>
              </p:spPr>
            </p:pic>
          </mc:Fallback>
        </mc:AlternateContent>
      </p:grpSp>
    </p:spTree>
    <p:extLst>
      <p:ext uri="{BB962C8B-B14F-4D97-AF65-F5344CB8AC3E}">
        <p14:creationId xmlns:p14="http://schemas.microsoft.com/office/powerpoint/2010/main" val="11289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D79D-7E21-0F60-B0E7-510B3601217F}"/>
              </a:ext>
            </a:extLst>
          </p:cNvPr>
          <p:cNvSpPr>
            <a:spLocks noGrp="1"/>
          </p:cNvSpPr>
          <p:nvPr>
            <p:ph type="title"/>
          </p:nvPr>
        </p:nvSpPr>
        <p:spPr/>
        <p:txBody>
          <a:bodyPr/>
          <a:lstStyle/>
          <a:p>
            <a:r>
              <a:rPr lang="en-US" dirty="0"/>
              <a:t>Add item – v7</a:t>
            </a:r>
          </a:p>
        </p:txBody>
      </p:sp>
      <p:sp>
        <p:nvSpPr>
          <p:cNvPr id="3" name="TextBox 2">
            <a:extLst>
              <a:ext uri="{FF2B5EF4-FFF2-40B4-BE49-F238E27FC236}">
                <a16:creationId xmlns:a16="http://schemas.microsoft.com/office/drawing/2014/main" id="{9E2DFE24-3B0A-6A8F-5D18-2F5B17468FF7}"/>
              </a:ext>
            </a:extLst>
          </p:cNvPr>
          <p:cNvSpPr txBox="1"/>
          <p:nvPr/>
        </p:nvSpPr>
        <p:spPr>
          <a:xfrm>
            <a:off x="9480884" y="898358"/>
            <a:ext cx="2390274" cy="3139321"/>
          </a:xfrm>
          <a:prstGeom prst="rect">
            <a:avLst/>
          </a:prstGeom>
          <a:noFill/>
        </p:spPr>
        <p:txBody>
          <a:bodyPr wrap="square" rtlCol="0">
            <a:spAutoFit/>
          </a:bodyPr>
          <a:lstStyle/>
          <a:p>
            <a:r>
              <a:rPr lang="en-US" dirty="0">
                <a:solidFill>
                  <a:schemeClr val="bg1"/>
                </a:solidFill>
              </a:rPr>
              <a:t>In v7 of the program, I allowed the user to go back and edit what data </a:t>
            </a:r>
            <a:r>
              <a:rPr lang="en-US">
                <a:solidFill>
                  <a:schemeClr val="bg1"/>
                </a:solidFill>
              </a:rPr>
              <a:t>they entered to </a:t>
            </a:r>
            <a:r>
              <a:rPr lang="en-US" dirty="0">
                <a:solidFill>
                  <a:schemeClr val="bg1"/>
                </a:solidFill>
              </a:rPr>
              <a:t>allow them to correct mistakes.  I simply copied the code from ‘</a:t>
            </a:r>
            <a:r>
              <a:rPr lang="en-US" dirty="0" err="1">
                <a:solidFill>
                  <a:schemeClr val="bg1"/>
                </a:solidFill>
              </a:rPr>
              <a:t>searchitem</a:t>
            </a:r>
            <a:r>
              <a:rPr lang="en-US" dirty="0">
                <a:solidFill>
                  <a:schemeClr val="bg1"/>
                </a:solidFill>
              </a:rPr>
              <a:t>’ program and pasted it in, and debugged it where necessary.</a:t>
            </a:r>
          </a:p>
        </p:txBody>
      </p:sp>
      <p:pic>
        <p:nvPicPr>
          <p:cNvPr id="5" name="Picture 4">
            <a:extLst>
              <a:ext uri="{FF2B5EF4-FFF2-40B4-BE49-F238E27FC236}">
                <a16:creationId xmlns:a16="http://schemas.microsoft.com/office/drawing/2014/main" id="{A5ABA9A9-A61B-9202-24B0-57116EAF9B86}"/>
              </a:ext>
            </a:extLst>
          </p:cNvPr>
          <p:cNvPicPr>
            <a:picLocks noChangeAspect="1"/>
          </p:cNvPicPr>
          <p:nvPr/>
        </p:nvPicPr>
        <p:blipFill>
          <a:blip r:embed="rId2"/>
          <a:stretch>
            <a:fillRect/>
          </a:stretch>
        </p:blipFill>
        <p:spPr>
          <a:xfrm>
            <a:off x="397845" y="1501599"/>
            <a:ext cx="8918586" cy="371261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033D2BC-E937-D11C-0AAA-D13DFD6F8A73}"/>
                  </a:ext>
                </a:extLst>
              </p14:cNvPr>
              <p14:cNvContentPartPr/>
              <p14:nvPr/>
            </p14:nvContentPartPr>
            <p14:xfrm>
              <a:off x="116496" y="2476882"/>
              <a:ext cx="9766080" cy="3585960"/>
            </p14:xfrm>
          </p:contentPart>
        </mc:Choice>
        <mc:Fallback xmlns="">
          <p:pic>
            <p:nvPicPr>
              <p:cNvPr id="6" name="Ink 5">
                <a:extLst>
                  <a:ext uri="{FF2B5EF4-FFF2-40B4-BE49-F238E27FC236}">
                    <a16:creationId xmlns:a16="http://schemas.microsoft.com/office/drawing/2014/main" id="{B033D2BC-E937-D11C-0AAA-D13DFD6F8A73}"/>
                  </a:ext>
                </a:extLst>
              </p:cNvPr>
              <p:cNvPicPr/>
              <p:nvPr/>
            </p:nvPicPr>
            <p:blipFill>
              <a:blip r:embed="rId4"/>
              <a:stretch>
                <a:fillRect/>
              </a:stretch>
            </p:blipFill>
            <p:spPr>
              <a:xfrm>
                <a:off x="107856" y="2467882"/>
                <a:ext cx="9783720" cy="3603600"/>
              </a:xfrm>
              <a:prstGeom prst="rect">
                <a:avLst/>
              </a:prstGeom>
            </p:spPr>
          </p:pic>
        </mc:Fallback>
      </mc:AlternateContent>
    </p:spTree>
    <p:extLst>
      <p:ext uri="{BB962C8B-B14F-4D97-AF65-F5344CB8AC3E}">
        <p14:creationId xmlns:p14="http://schemas.microsoft.com/office/powerpoint/2010/main" val="280948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038B-F4F1-5A36-6FD4-EE2301673E20}"/>
              </a:ext>
            </a:extLst>
          </p:cNvPr>
          <p:cNvSpPr>
            <a:spLocks noGrp="1"/>
          </p:cNvSpPr>
          <p:nvPr>
            <p:ph type="title"/>
          </p:nvPr>
        </p:nvSpPr>
        <p:spPr/>
        <p:txBody>
          <a:bodyPr/>
          <a:lstStyle/>
          <a:p>
            <a:r>
              <a:rPr lang="en-US" dirty="0"/>
              <a:t>Add item – </a:t>
            </a:r>
            <a:r>
              <a:rPr lang="en-US" dirty="0" err="1"/>
              <a:t>trialling</a:t>
            </a:r>
            <a:r>
              <a:rPr lang="en-US" dirty="0"/>
              <a:t> conclusion</a:t>
            </a:r>
          </a:p>
        </p:txBody>
      </p:sp>
      <p:sp>
        <p:nvSpPr>
          <p:cNvPr id="3" name="TextBox 2">
            <a:extLst>
              <a:ext uri="{FF2B5EF4-FFF2-40B4-BE49-F238E27FC236}">
                <a16:creationId xmlns:a16="http://schemas.microsoft.com/office/drawing/2014/main" id="{2027403C-B364-0279-8728-7450B4675A02}"/>
              </a:ext>
            </a:extLst>
          </p:cNvPr>
          <p:cNvSpPr txBox="1"/>
          <p:nvPr/>
        </p:nvSpPr>
        <p:spPr>
          <a:xfrm>
            <a:off x="1092950" y="1974888"/>
            <a:ext cx="5756933" cy="1200329"/>
          </a:xfrm>
          <a:prstGeom prst="rect">
            <a:avLst/>
          </a:prstGeom>
          <a:noFill/>
        </p:spPr>
        <p:txBody>
          <a:bodyPr wrap="square" rtlCol="0">
            <a:spAutoFit/>
          </a:bodyPr>
          <a:lstStyle/>
          <a:p>
            <a:r>
              <a:rPr lang="en-US" dirty="0">
                <a:solidFill>
                  <a:schemeClr val="bg1"/>
                </a:solidFill>
              </a:rPr>
              <a:t>As the program developed, the trial with the </a:t>
            </a:r>
            <a:r>
              <a:rPr lang="en-US" dirty="0" err="1">
                <a:solidFill>
                  <a:schemeClr val="bg1"/>
                </a:solidFill>
              </a:rPr>
              <a:t>multienterbox</a:t>
            </a:r>
            <a:r>
              <a:rPr lang="en-US" dirty="0">
                <a:solidFill>
                  <a:schemeClr val="bg1"/>
                </a:solidFill>
              </a:rPr>
              <a:t> worked the best as it meant the user could enter multiple items at once – saving time.  The program also improved throughout the trials.</a:t>
            </a:r>
          </a:p>
        </p:txBody>
      </p:sp>
    </p:spTree>
    <p:extLst>
      <p:ext uri="{BB962C8B-B14F-4D97-AF65-F5344CB8AC3E}">
        <p14:creationId xmlns:p14="http://schemas.microsoft.com/office/powerpoint/2010/main" val="222700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entry- Test Plan</a:t>
            </a:r>
            <a:endParaRPr sz="4000" dirty="0"/>
          </a:p>
        </p:txBody>
      </p:sp>
      <p:graphicFrame>
        <p:nvGraphicFramePr>
          <p:cNvPr id="92" name="Google Shape;92;p19"/>
          <p:cNvGraphicFramePr/>
          <p:nvPr>
            <p:extLst>
              <p:ext uri="{D42A27DB-BD31-4B8C-83A1-F6EECF244321}">
                <p14:modId xmlns:p14="http://schemas.microsoft.com/office/powerpoint/2010/main" val="1100592394"/>
              </p:ext>
            </p:extLst>
          </p:nvPr>
        </p:nvGraphicFramePr>
        <p:xfrm>
          <a:off x="509967" y="1690300"/>
          <a:ext cx="11360800" cy="2194440"/>
        </p:xfrm>
        <a:graphic>
          <a:graphicData uri="http://schemas.openxmlformats.org/drawingml/2006/table">
            <a:tbl>
              <a:tblPr>
                <a:tableStyleId>{793D81CF-94F2-401A-BA57-92F5A7B2D0C5}</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 number below 25 and above zero</a:t>
                      </a:r>
                      <a:endParaRPr sz="2400" dirty="0"/>
                    </a:p>
                  </a:txBody>
                  <a:tcPr marL="121900" marR="121900" marT="121900" marB="121900"/>
                </a:tc>
                <a:tc>
                  <a:txBody>
                    <a:bodyPr/>
                    <a:lstStyle/>
                    <a:p>
                      <a:pPr marL="0" lvl="0" indent="0" algn="l" rtl="0">
                        <a:spcBef>
                          <a:spcPts val="0"/>
                        </a:spcBef>
                        <a:spcAft>
                          <a:spcPts val="0"/>
                        </a:spcAft>
                        <a:buNone/>
                      </a:pPr>
                      <a:r>
                        <a:rPr lang="en-US" sz="2400" dirty="0"/>
                        <a:t>A new item in the dictionary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 number above 25</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throw an error and ask the user to re-enter the number</a:t>
                      </a:r>
                      <a:endParaRPr sz="2400" dirty="0"/>
                    </a:p>
                  </a:txBody>
                  <a:tcPr marL="121900" marR="121900" marT="121900" marB="121900"/>
                </a:tc>
                <a:extLst>
                  <a:ext uri="{0D108BD9-81ED-4DB2-BD59-A6C34878D82A}">
                    <a16:rowId xmlns:a16="http://schemas.microsoft.com/office/drawing/2014/main" val="320820676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6AA3-58AC-7E67-ED5E-7F924F50C034}"/>
              </a:ext>
            </a:extLst>
          </p:cNvPr>
          <p:cNvSpPr>
            <a:spLocks noGrp="1"/>
          </p:cNvSpPr>
          <p:nvPr>
            <p:ph type="title"/>
          </p:nvPr>
        </p:nvSpPr>
        <p:spPr>
          <a:xfrm>
            <a:off x="0" y="0"/>
            <a:ext cx="10515600" cy="1325563"/>
          </a:xfrm>
        </p:spPr>
        <p:txBody>
          <a:bodyPr/>
          <a:lstStyle/>
          <a:p>
            <a:r>
              <a:rPr lang="en-US" dirty="0"/>
              <a:t>Add entry - testing</a:t>
            </a:r>
          </a:p>
        </p:txBody>
      </p:sp>
      <p:sp>
        <p:nvSpPr>
          <p:cNvPr id="3" name="TextBox 2">
            <a:extLst>
              <a:ext uri="{FF2B5EF4-FFF2-40B4-BE49-F238E27FC236}">
                <a16:creationId xmlns:a16="http://schemas.microsoft.com/office/drawing/2014/main" id="{1FCDA6AC-89C3-7C96-A7DA-31CCCB6BDFAD}"/>
              </a:ext>
            </a:extLst>
          </p:cNvPr>
          <p:cNvSpPr txBox="1"/>
          <p:nvPr/>
        </p:nvSpPr>
        <p:spPr>
          <a:xfrm>
            <a:off x="379141" y="1209907"/>
            <a:ext cx="3757961" cy="4801314"/>
          </a:xfrm>
          <a:prstGeom prst="rect">
            <a:avLst/>
          </a:prstGeom>
          <a:noFill/>
        </p:spPr>
        <p:txBody>
          <a:bodyPr wrap="square" rtlCol="0">
            <a:spAutoFit/>
          </a:bodyPr>
          <a:lstStyle/>
          <a:p>
            <a:r>
              <a:rPr lang="en-US" dirty="0">
                <a:solidFill>
                  <a:schemeClr val="bg1"/>
                </a:solidFill>
              </a:rPr>
              <a:t>Plan – </a:t>
            </a:r>
          </a:p>
          <a:p>
            <a:pPr marL="285750" indent="-285750">
              <a:buFont typeface="Arial" panose="020B0604020202020204" pitchFamily="34" charset="0"/>
              <a:buChar char="•"/>
            </a:pPr>
            <a:r>
              <a:rPr lang="en-US" dirty="0">
                <a:solidFill>
                  <a:schemeClr val="bg1"/>
                </a:solidFill>
              </a:rPr>
              <a:t>enter a number above 25 and leave fields blank to show the program can error-check numbers</a:t>
            </a:r>
          </a:p>
          <a:p>
            <a:pPr marL="285750" indent="-285750">
              <a:buFont typeface="Arial" panose="020B0604020202020204" pitchFamily="34" charset="0"/>
              <a:buChar char="•"/>
            </a:pPr>
            <a:r>
              <a:rPr lang="en-US" dirty="0">
                <a:solidFill>
                  <a:schemeClr val="bg1"/>
                </a:solidFill>
              </a:rPr>
              <a:t>Cancel the </a:t>
            </a:r>
            <a:r>
              <a:rPr lang="en-US" dirty="0" err="1">
                <a:solidFill>
                  <a:schemeClr val="bg1"/>
                </a:solidFill>
              </a:rPr>
              <a:t>additem</a:t>
            </a:r>
            <a:r>
              <a:rPr lang="en-US" dirty="0">
                <a:solidFill>
                  <a:schemeClr val="bg1"/>
                </a:solidFill>
              </a:rPr>
              <a:t> process halfway through to show the program is resilient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Results: Program </a:t>
            </a:r>
            <a:r>
              <a:rPr lang="en-US" dirty="0" err="1">
                <a:solidFill>
                  <a:schemeClr val="bg1"/>
                </a:solidFill>
              </a:rPr>
              <a:t>promps</a:t>
            </a:r>
            <a:r>
              <a:rPr lang="en-US" dirty="0">
                <a:solidFill>
                  <a:schemeClr val="bg1"/>
                </a:solidFill>
              </a:rPr>
              <a:t> user to enter data again after the </a:t>
            </a:r>
            <a:r>
              <a:rPr lang="en-US" dirty="0" err="1">
                <a:solidFill>
                  <a:schemeClr val="bg1"/>
                </a:solidFill>
              </a:rPr>
              <a:t>purposefull</a:t>
            </a:r>
            <a:r>
              <a:rPr lang="en-US" dirty="0">
                <a:solidFill>
                  <a:schemeClr val="bg1"/>
                </a:solidFill>
              </a:rPr>
              <a:t> errors – success. </a:t>
            </a:r>
          </a:p>
        </p:txBody>
      </p:sp>
      <p:pic>
        <p:nvPicPr>
          <p:cNvPr id="5" name="Picture 4">
            <a:extLst>
              <a:ext uri="{FF2B5EF4-FFF2-40B4-BE49-F238E27FC236}">
                <a16:creationId xmlns:a16="http://schemas.microsoft.com/office/drawing/2014/main" id="{BCC7B5FE-A3F0-76C7-328B-A4B2A1912270}"/>
              </a:ext>
            </a:extLst>
          </p:cNvPr>
          <p:cNvPicPr>
            <a:picLocks noChangeAspect="1"/>
          </p:cNvPicPr>
          <p:nvPr/>
        </p:nvPicPr>
        <p:blipFill>
          <a:blip r:embed="rId2"/>
          <a:stretch>
            <a:fillRect/>
          </a:stretch>
        </p:blipFill>
        <p:spPr>
          <a:xfrm>
            <a:off x="4804280" y="3734777"/>
            <a:ext cx="3441717" cy="1862420"/>
          </a:xfrm>
          <a:prstGeom prst="rect">
            <a:avLst/>
          </a:prstGeom>
        </p:spPr>
      </p:pic>
      <p:sp>
        <p:nvSpPr>
          <p:cNvPr id="6" name="TextBox 5">
            <a:extLst>
              <a:ext uri="{FF2B5EF4-FFF2-40B4-BE49-F238E27FC236}">
                <a16:creationId xmlns:a16="http://schemas.microsoft.com/office/drawing/2014/main" id="{6B773939-45B8-0000-6F0D-DA8D8A563C3A}"/>
              </a:ext>
            </a:extLst>
          </p:cNvPr>
          <p:cNvSpPr txBox="1"/>
          <p:nvPr/>
        </p:nvSpPr>
        <p:spPr>
          <a:xfrm>
            <a:off x="7079467" y="5202628"/>
            <a:ext cx="551145" cy="394569"/>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cxnSp>
        <p:nvCxnSpPr>
          <p:cNvPr id="8" name="Straight Arrow Connector 7">
            <a:extLst>
              <a:ext uri="{FF2B5EF4-FFF2-40B4-BE49-F238E27FC236}">
                <a16:creationId xmlns:a16="http://schemas.microsoft.com/office/drawing/2014/main" id="{03DB4CDD-780B-8157-770C-FADD0D26ABFF}"/>
              </a:ext>
            </a:extLst>
          </p:cNvPr>
          <p:cNvCxnSpPr/>
          <p:nvPr/>
        </p:nvCxnSpPr>
        <p:spPr>
          <a:xfrm>
            <a:off x="8386509" y="4507071"/>
            <a:ext cx="611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B061AA9-B5EA-8074-0A1A-41F5B4529BA3}"/>
              </a:ext>
            </a:extLst>
          </p:cNvPr>
          <p:cNvPicPr>
            <a:picLocks noChangeAspect="1"/>
          </p:cNvPicPr>
          <p:nvPr/>
        </p:nvPicPr>
        <p:blipFill>
          <a:blip r:embed="rId3"/>
          <a:stretch>
            <a:fillRect/>
          </a:stretch>
        </p:blipFill>
        <p:spPr>
          <a:xfrm>
            <a:off x="9120267" y="4020259"/>
            <a:ext cx="2790666" cy="796845"/>
          </a:xfrm>
          <a:prstGeom prst="rect">
            <a:avLst/>
          </a:prstGeom>
        </p:spPr>
      </p:pic>
      <p:pic>
        <p:nvPicPr>
          <p:cNvPr id="12" name="Picture 11">
            <a:extLst>
              <a:ext uri="{FF2B5EF4-FFF2-40B4-BE49-F238E27FC236}">
                <a16:creationId xmlns:a16="http://schemas.microsoft.com/office/drawing/2014/main" id="{501E9670-EF3C-E540-70A9-2EA44C17DBA6}"/>
              </a:ext>
            </a:extLst>
          </p:cNvPr>
          <p:cNvPicPr>
            <a:picLocks noChangeAspect="1"/>
          </p:cNvPicPr>
          <p:nvPr/>
        </p:nvPicPr>
        <p:blipFill>
          <a:blip r:embed="rId4"/>
          <a:stretch>
            <a:fillRect/>
          </a:stretch>
        </p:blipFill>
        <p:spPr>
          <a:xfrm>
            <a:off x="8115859" y="721595"/>
            <a:ext cx="3771999" cy="1300877"/>
          </a:xfrm>
          <a:prstGeom prst="rect">
            <a:avLst/>
          </a:prstGeom>
        </p:spPr>
      </p:pic>
      <p:pic>
        <p:nvPicPr>
          <p:cNvPr id="17" name="Picture 16">
            <a:extLst>
              <a:ext uri="{FF2B5EF4-FFF2-40B4-BE49-F238E27FC236}">
                <a16:creationId xmlns:a16="http://schemas.microsoft.com/office/drawing/2014/main" id="{0649D02A-5286-3FD4-A703-EA54D38D80E5}"/>
              </a:ext>
            </a:extLst>
          </p:cNvPr>
          <p:cNvPicPr>
            <a:picLocks noChangeAspect="1"/>
          </p:cNvPicPr>
          <p:nvPr/>
        </p:nvPicPr>
        <p:blipFill>
          <a:blip r:embed="rId2"/>
          <a:stretch>
            <a:fillRect/>
          </a:stretch>
        </p:blipFill>
        <p:spPr>
          <a:xfrm>
            <a:off x="4375141" y="1294359"/>
            <a:ext cx="3441717" cy="1862420"/>
          </a:xfrm>
          <a:prstGeom prst="rect">
            <a:avLst/>
          </a:prstGeom>
        </p:spPr>
      </p:pic>
      <p:cxnSp>
        <p:nvCxnSpPr>
          <p:cNvPr id="19" name="Straight Arrow Connector 18">
            <a:extLst>
              <a:ext uri="{FF2B5EF4-FFF2-40B4-BE49-F238E27FC236}">
                <a16:creationId xmlns:a16="http://schemas.microsoft.com/office/drawing/2014/main" id="{EF6BFD57-9380-46AF-83E6-BC5BC6E04B9C}"/>
              </a:ext>
            </a:extLst>
          </p:cNvPr>
          <p:cNvCxnSpPr/>
          <p:nvPr/>
        </p:nvCxnSpPr>
        <p:spPr>
          <a:xfrm flipV="1">
            <a:off x="7152880" y="1598960"/>
            <a:ext cx="2327991" cy="9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54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C8F3-BCB2-C6B5-9FA0-83E88E35F73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39850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A0084-1D86-5CDA-BC3B-B20275A974AE}"/>
              </a:ext>
            </a:extLst>
          </p:cNvPr>
          <p:cNvSpPr>
            <a:spLocks noGrp="1"/>
          </p:cNvSpPr>
          <p:nvPr>
            <p:ph type="title"/>
          </p:nvPr>
        </p:nvSpPr>
        <p:spPr/>
        <p:txBody>
          <a:bodyPr/>
          <a:lstStyle/>
          <a:p>
            <a:r>
              <a:rPr lang="en-US" dirty="0"/>
              <a:t>Search for item</a:t>
            </a:r>
          </a:p>
        </p:txBody>
      </p:sp>
      <p:sp>
        <p:nvSpPr>
          <p:cNvPr id="5" name="Text Placeholder 4">
            <a:extLst>
              <a:ext uri="{FF2B5EF4-FFF2-40B4-BE49-F238E27FC236}">
                <a16:creationId xmlns:a16="http://schemas.microsoft.com/office/drawing/2014/main" id="{AB0EEFFD-B5E8-5F29-D104-F93C872305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005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039803" y="1914474"/>
            <a:ext cx="10074077" cy="363462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2000" dirty="0">
                <a:hlinkClick r:id="rId2"/>
              </a:rPr>
              <a:t>Joepapa101/2.7---2.8-Assessment (github.com)</a:t>
            </a:r>
            <a:endParaRPr lang="en-NZ" sz="2000"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US" sz="2000" dirty="0">
                <a:hlinkClick r:id="rId3"/>
              </a:rPr>
              <a:t>Monster Card Decomposition | 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3F8D9-C146-360A-0C93-F034BA689EB9}"/>
              </a:ext>
            </a:extLst>
          </p:cNvPr>
          <p:cNvSpPr>
            <a:spLocks noGrp="1"/>
          </p:cNvSpPr>
          <p:nvPr>
            <p:ph type="title"/>
          </p:nvPr>
        </p:nvSpPr>
        <p:spPr/>
        <p:txBody>
          <a:bodyPr/>
          <a:lstStyle/>
          <a:p>
            <a:r>
              <a:rPr lang="en-US" dirty="0"/>
              <a:t>Search for an item</a:t>
            </a:r>
          </a:p>
        </p:txBody>
      </p:sp>
      <p:sp>
        <p:nvSpPr>
          <p:cNvPr id="6" name="TextBox 5">
            <a:extLst>
              <a:ext uri="{FF2B5EF4-FFF2-40B4-BE49-F238E27FC236}">
                <a16:creationId xmlns:a16="http://schemas.microsoft.com/office/drawing/2014/main" id="{28E04295-5EC0-D88A-720C-E73CBCC5EB8D}"/>
              </a:ext>
            </a:extLst>
          </p:cNvPr>
          <p:cNvSpPr txBox="1"/>
          <p:nvPr/>
        </p:nvSpPr>
        <p:spPr>
          <a:xfrm>
            <a:off x="281835" y="1571817"/>
            <a:ext cx="4177430" cy="2031325"/>
          </a:xfrm>
          <a:prstGeom prst="rect">
            <a:avLst/>
          </a:prstGeom>
          <a:noFill/>
        </p:spPr>
        <p:txBody>
          <a:bodyPr wrap="square" rtlCol="0">
            <a:spAutoFit/>
          </a:bodyPr>
          <a:lstStyle/>
          <a:p>
            <a:r>
              <a:rPr lang="en-US" dirty="0">
                <a:solidFill>
                  <a:schemeClr val="bg1"/>
                </a:solidFill>
              </a:rPr>
              <a:t>The ‘search for item’ component allows the user to search for a particular card in the </a:t>
            </a:r>
            <a:r>
              <a:rPr lang="en-US" dirty="0" err="1">
                <a:solidFill>
                  <a:schemeClr val="bg1"/>
                </a:solidFill>
                <a:latin typeface="Consolas" panose="020B0609020204030204" pitchFamily="49" charset="0"/>
              </a:rPr>
              <a:t>monster_cards</a:t>
            </a:r>
            <a:r>
              <a:rPr lang="en-US" dirty="0">
                <a:solidFill>
                  <a:schemeClr val="bg1"/>
                </a:solidFill>
                <a:latin typeface="Consolas" panose="020B0609020204030204" pitchFamily="49" charset="0"/>
              </a:rPr>
              <a:t> </a:t>
            </a:r>
            <a:r>
              <a:rPr lang="en-US" dirty="0">
                <a:solidFill>
                  <a:schemeClr val="bg1"/>
                </a:solidFill>
              </a:rPr>
              <a:t>dictionary, allowing the user to then edit, or delete that particular card.  The cards the user can search from are displayed in an </a:t>
            </a:r>
            <a:r>
              <a:rPr lang="en-US" dirty="0" err="1">
                <a:solidFill>
                  <a:schemeClr val="bg1"/>
                </a:solidFill>
              </a:rPr>
              <a:t>easygui</a:t>
            </a:r>
            <a:r>
              <a:rPr lang="en-US" dirty="0">
                <a:solidFill>
                  <a:schemeClr val="bg1"/>
                </a:solidFill>
              </a:rPr>
              <a:t> </a:t>
            </a:r>
            <a:r>
              <a:rPr lang="en-US" dirty="0" err="1">
                <a:solidFill>
                  <a:schemeClr val="bg1"/>
                </a:solidFill>
              </a:rPr>
              <a:t>chiocebox</a:t>
            </a:r>
            <a:r>
              <a:rPr lang="en-US" dirty="0">
                <a:solidFill>
                  <a:schemeClr val="bg1"/>
                </a:solidFill>
              </a:rPr>
              <a:t>.</a:t>
            </a:r>
          </a:p>
        </p:txBody>
      </p:sp>
      <p:pic>
        <p:nvPicPr>
          <p:cNvPr id="9" name="Picture 8">
            <a:extLst>
              <a:ext uri="{FF2B5EF4-FFF2-40B4-BE49-F238E27FC236}">
                <a16:creationId xmlns:a16="http://schemas.microsoft.com/office/drawing/2014/main" id="{D4D24581-8DB1-1A73-5C0D-BDCE180B124C}"/>
              </a:ext>
            </a:extLst>
          </p:cNvPr>
          <p:cNvPicPr>
            <a:picLocks noChangeAspect="1"/>
          </p:cNvPicPr>
          <p:nvPr/>
        </p:nvPicPr>
        <p:blipFill>
          <a:blip r:embed="rId2"/>
          <a:stretch>
            <a:fillRect/>
          </a:stretch>
        </p:blipFill>
        <p:spPr>
          <a:xfrm>
            <a:off x="4860098" y="1434031"/>
            <a:ext cx="7169063" cy="3118605"/>
          </a:xfrm>
          <a:prstGeom prst="rect">
            <a:avLst/>
          </a:prstGeom>
        </p:spPr>
      </p:pic>
      <p:pic>
        <p:nvPicPr>
          <p:cNvPr id="11" name="Picture 10">
            <a:extLst>
              <a:ext uri="{FF2B5EF4-FFF2-40B4-BE49-F238E27FC236}">
                <a16:creationId xmlns:a16="http://schemas.microsoft.com/office/drawing/2014/main" id="{69416628-C52D-88EF-9DDF-FEAF120AACA5}"/>
              </a:ext>
            </a:extLst>
          </p:cNvPr>
          <p:cNvPicPr>
            <a:picLocks noChangeAspect="1"/>
          </p:cNvPicPr>
          <p:nvPr/>
        </p:nvPicPr>
        <p:blipFill>
          <a:blip r:embed="rId3"/>
          <a:stretch>
            <a:fillRect/>
          </a:stretch>
        </p:blipFill>
        <p:spPr>
          <a:xfrm>
            <a:off x="1636402" y="3514812"/>
            <a:ext cx="2374665" cy="2978063"/>
          </a:xfrm>
          <a:prstGeom prst="rect">
            <a:avLst/>
          </a:prstGeom>
        </p:spPr>
      </p:pic>
    </p:spTree>
    <p:extLst>
      <p:ext uri="{BB962C8B-B14F-4D97-AF65-F5344CB8AC3E}">
        <p14:creationId xmlns:p14="http://schemas.microsoft.com/office/powerpoint/2010/main" val="408708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7144084" cy="834189"/>
          </a:xfrm>
        </p:spPr>
        <p:txBody>
          <a:bodyPr>
            <a:normAutofit fontScale="90000"/>
          </a:bodyPr>
          <a:lstStyle/>
          <a:p>
            <a:r>
              <a:rPr lang="en-US" dirty="0"/>
              <a:t>Search for item – Trialing (v.1)</a:t>
            </a:r>
          </a:p>
        </p:txBody>
      </p:sp>
      <p:sp>
        <p:nvSpPr>
          <p:cNvPr id="6" name="TextBox 5">
            <a:extLst>
              <a:ext uri="{FF2B5EF4-FFF2-40B4-BE49-F238E27FC236}">
                <a16:creationId xmlns:a16="http://schemas.microsoft.com/office/drawing/2014/main" id="{388F7835-42DD-C9E1-C2D4-419DA71ECBFC}"/>
              </a:ext>
            </a:extLst>
          </p:cNvPr>
          <p:cNvSpPr txBox="1"/>
          <p:nvPr/>
        </p:nvSpPr>
        <p:spPr>
          <a:xfrm>
            <a:off x="7321337" y="417094"/>
            <a:ext cx="4062636" cy="1754326"/>
          </a:xfrm>
          <a:prstGeom prst="rect">
            <a:avLst/>
          </a:prstGeom>
          <a:noFill/>
        </p:spPr>
        <p:txBody>
          <a:bodyPr wrap="square" rtlCol="0">
            <a:spAutoFit/>
          </a:bodyPr>
          <a:lstStyle/>
          <a:p>
            <a:r>
              <a:rPr lang="en-US" dirty="0">
                <a:solidFill>
                  <a:schemeClr val="bg1"/>
                </a:solidFill>
              </a:rPr>
              <a:t>To start off with, for searching for an item, I got the </a:t>
            </a:r>
            <a:r>
              <a:rPr lang="en-US" dirty="0" err="1">
                <a:solidFill>
                  <a:schemeClr val="bg1"/>
                </a:solidFill>
              </a:rPr>
              <a:t>searchcard</a:t>
            </a:r>
            <a:r>
              <a:rPr lang="en-US" dirty="0">
                <a:solidFill>
                  <a:schemeClr val="bg1"/>
                </a:solidFill>
              </a:rPr>
              <a:t> variable to define the user’s input for the search query.  I then got an </a:t>
            </a:r>
            <a:r>
              <a:rPr lang="en-US" dirty="0">
                <a:solidFill>
                  <a:schemeClr val="bg1"/>
                </a:solidFill>
                <a:latin typeface="Consolas" panose="020B0609020204030204" pitchFamily="49" charset="0"/>
              </a:rPr>
              <a:t>if</a:t>
            </a:r>
            <a:r>
              <a:rPr lang="en-US" dirty="0">
                <a:solidFill>
                  <a:schemeClr val="bg1"/>
                </a:solidFill>
              </a:rPr>
              <a:t> loop to confirm if the item the user searched was in the dictionary</a:t>
            </a:r>
          </a:p>
        </p:txBody>
      </p:sp>
      <p:pic>
        <p:nvPicPr>
          <p:cNvPr id="4" name="Picture 3">
            <a:extLst>
              <a:ext uri="{FF2B5EF4-FFF2-40B4-BE49-F238E27FC236}">
                <a16:creationId xmlns:a16="http://schemas.microsoft.com/office/drawing/2014/main" id="{E7ABD597-3188-9B5B-4ECE-42B8C2A7F1D3}"/>
              </a:ext>
            </a:extLst>
          </p:cNvPr>
          <p:cNvPicPr>
            <a:picLocks noChangeAspect="1"/>
          </p:cNvPicPr>
          <p:nvPr/>
        </p:nvPicPr>
        <p:blipFill>
          <a:blip r:embed="rId2"/>
          <a:stretch>
            <a:fillRect/>
          </a:stretch>
        </p:blipFill>
        <p:spPr>
          <a:xfrm>
            <a:off x="163412" y="1073900"/>
            <a:ext cx="6820251" cy="5385077"/>
          </a:xfrm>
          <a:prstGeom prst="rect">
            <a:avLst/>
          </a:prstGeom>
        </p:spPr>
      </p:pic>
      <p:sp>
        <p:nvSpPr>
          <p:cNvPr id="7" name="TextBox 6">
            <a:extLst>
              <a:ext uri="{FF2B5EF4-FFF2-40B4-BE49-F238E27FC236}">
                <a16:creationId xmlns:a16="http://schemas.microsoft.com/office/drawing/2014/main" id="{0BD9715C-BA88-CF3F-7AFC-BA2F8395B55C}"/>
              </a:ext>
            </a:extLst>
          </p:cNvPr>
          <p:cNvSpPr txBox="1"/>
          <p:nvPr/>
        </p:nvSpPr>
        <p:spPr>
          <a:xfrm>
            <a:off x="7372137" y="4125494"/>
            <a:ext cx="4062636" cy="2308324"/>
          </a:xfrm>
          <a:prstGeom prst="rect">
            <a:avLst/>
          </a:prstGeom>
          <a:noFill/>
        </p:spPr>
        <p:txBody>
          <a:bodyPr wrap="square" rtlCol="0">
            <a:spAutoFit/>
          </a:bodyPr>
          <a:lstStyle/>
          <a:p>
            <a:r>
              <a:rPr lang="en-US" dirty="0">
                <a:solidFill>
                  <a:schemeClr val="bg1"/>
                </a:solidFill>
              </a:rPr>
              <a:t>For the </a:t>
            </a:r>
            <a:r>
              <a:rPr lang="en-US" dirty="0" err="1">
                <a:solidFill>
                  <a:schemeClr val="bg1"/>
                </a:solidFill>
              </a:rPr>
              <a:t>editcard</a:t>
            </a:r>
            <a:r>
              <a:rPr lang="en-US" dirty="0">
                <a:solidFill>
                  <a:schemeClr val="bg1"/>
                </a:solidFill>
              </a:rPr>
              <a:t> section, I got the user’s input of the now determined ‘correct card’ to delete the dictionary entry, and for the user to enter the speed, stealth and strength again to effectively delete the dictionary entry and create a new one with the same name however the user appended abilities.</a:t>
            </a:r>
          </a:p>
        </p:txBody>
      </p:sp>
    </p:spTree>
    <p:extLst>
      <p:ext uri="{BB962C8B-B14F-4D97-AF65-F5344CB8AC3E}">
        <p14:creationId xmlns:p14="http://schemas.microsoft.com/office/powerpoint/2010/main" val="596412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6983663" cy="834189"/>
          </a:xfrm>
        </p:spPr>
        <p:txBody>
          <a:bodyPr/>
          <a:lstStyle/>
          <a:p>
            <a:r>
              <a:rPr lang="en-US" dirty="0"/>
              <a:t>Search for item - </a:t>
            </a:r>
            <a:r>
              <a:rPr lang="en-US" dirty="0" err="1"/>
              <a:t>Trialling</a:t>
            </a:r>
            <a:endParaRPr lang="en-US" dirty="0"/>
          </a:p>
        </p:txBody>
      </p:sp>
      <p:pic>
        <p:nvPicPr>
          <p:cNvPr id="4" name="Picture 3">
            <a:extLst>
              <a:ext uri="{FF2B5EF4-FFF2-40B4-BE49-F238E27FC236}">
                <a16:creationId xmlns:a16="http://schemas.microsoft.com/office/drawing/2014/main" id="{6ADED244-6B3C-C34B-FF23-20803719299D}"/>
              </a:ext>
            </a:extLst>
          </p:cNvPr>
          <p:cNvPicPr>
            <a:picLocks noChangeAspect="1"/>
          </p:cNvPicPr>
          <p:nvPr/>
        </p:nvPicPr>
        <p:blipFill>
          <a:blip r:embed="rId2"/>
          <a:stretch>
            <a:fillRect/>
          </a:stretch>
        </p:blipFill>
        <p:spPr>
          <a:xfrm>
            <a:off x="239306" y="1147799"/>
            <a:ext cx="3822896" cy="1835244"/>
          </a:xfrm>
          <a:prstGeom prst="rect">
            <a:avLst/>
          </a:prstGeom>
        </p:spPr>
      </p:pic>
      <p:pic>
        <p:nvPicPr>
          <p:cNvPr id="6" name="Picture 5">
            <a:extLst>
              <a:ext uri="{FF2B5EF4-FFF2-40B4-BE49-F238E27FC236}">
                <a16:creationId xmlns:a16="http://schemas.microsoft.com/office/drawing/2014/main" id="{EDBB601B-087B-E6DB-AB97-5ABE11CB51EF}"/>
              </a:ext>
            </a:extLst>
          </p:cNvPr>
          <p:cNvPicPr>
            <a:picLocks noChangeAspect="1"/>
          </p:cNvPicPr>
          <p:nvPr/>
        </p:nvPicPr>
        <p:blipFill>
          <a:blip r:embed="rId3"/>
          <a:stretch>
            <a:fillRect/>
          </a:stretch>
        </p:blipFill>
        <p:spPr>
          <a:xfrm>
            <a:off x="4198079" y="1243266"/>
            <a:ext cx="3930852" cy="1390721"/>
          </a:xfrm>
          <a:prstGeom prst="rect">
            <a:avLst/>
          </a:prstGeom>
        </p:spPr>
      </p:pic>
      <p:pic>
        <p:nvPicPr>
          <p:cNvPr id="8" name="Picture 7">
            <a:extLst>
              <a:ext uri="{FF2B5EF4-FFF2-40B4-BE49-F238E27FC236}">
                <a16:creationId xmlns:a16="http://schemas.microsoft.com/office/drawing/2014/main" id="{CF7AC376-C48C-E9E2-819D-0A34293672D1}"/>
              </a:ext>
            </a:extLst>
          </p:cNvPr>
          <p:cNvPicPr>
            <a:picLocks noChangeAspect="1"/>
          </p:cNvPicPr>
          <p:nvPr/>
        </p:nvPicPr>
        <p:blipFill>
          <a:blip r:embed="rId4"/>
          <a:stretch>
            <a:fillRect/>
          </a:stretch>
        </p:blipFill>
        <p:spPr>
          <a:xfrm>
            <a:off x="8201946" y="1300418"/>
            <a:ext cx="3867349" cy="1276416"/>
          </a:xfrm>
          <a:prstGeom prst="rect">
            <a:avLst/>
          </a:prstGeom>
        </p:spPr>
      </p:pic>
      <p:pic>
        <p:nvPicPr>
          <p:cNvPr id="10" name="Picture 9">
            <a:extLst>
              <a:ext uri="{FF2B5EF4-FFF2-40B4-BE49-F238E27FC236}">
                <a16:creationId xmlns:a16="http://schemas.microsoft.com/office/drawing/2014/main" id="{8861CDC8-83D9-DA57-CE9D-D03AFBC509AA}"/>
              </a:ext>
            </a:extLst>
          </p:cNvPr>
          <p:cNvPicPr>
            <a:picLocks noChangeAspect="1"/>
          </p:cNvPicPr>
          <p:nvPr/>
        </p:nvPicPr>
        <p:blipFill>
          <a:blip r:embed="rId5"/>
          <a:stretch>
            <a:fillRect/>
          </a:stretch>
        </p:blipFill>
        <p:spPr>
          <a:xfrm>
            <a:off x="1805277" y="4798948"/>
            <a:ext cx="5721644" cy="463574"/>
          </a:xfrm>
          <a:prstGeom prst="rect">
            <a:avLst/>
          </a:prstGeom>
        </p:spPr>
      </p:pic>
      <p:cxnSp>
        <p:nvCxnSpPr>
          <p:cNvPr id="12" name="Straight Arrow Connector 11">
            <a:extLst>
              <a:ext uri="{FF2B5EF4-FFF2-40B4-BE49-F238E27FC236}">
                <a16:creationId xmlns:a16="http://schemas.microsoft.com/office/drawing/2014/main" id="{EB87B160-CE9F-6E34-15C7-B071715F7BCF}"/>
              </a:ext>
            </a:extLst>
          </p:cNvPr>
          <p:cNvCxnSpPr/>
          <p:nvPr/>
        </p:nvCxnSpPr>
        <p:spPr>
          <a:xfrm flipH="1">
            <a:off x="5799383" y="3982856"/>
            <a:ext cx="1343983" cy="95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58C8D91-AAB1-E10B-C8EA-ACE99C834195}"/>
              </a:ext>
            </a:extLst>
          </p:cNvPr>
          <p:cNvSpPr txBox="1"/>
          <p:nvPr/>
        </p:nvSpPr>
        <p:spPr>
          <a:xfrm>
            <a:off x="7416800" y="3237788"/>
            <a:ext cx="2711116" cy="369332"/>
          </a:xfrm>
          <a:prstGeom prst="rect">
            <a:avLst/>
          </a:prstGeom>
          <a:noFill/>
        </p:spPr>
        <p:txBody>
          <a:bodyPr wrap="square" rtlCol="0">
            <a:spAutoFit/>
          </a:bodyPr>
          <a:lstStyle/>
          <a:p>
            <a:r>
              <a:rPr lang="en-US" dirty="0">
                <a:solidFill>
                  <a:schemeClr val="bg1"/>
                </a:solidFill>
              </a:rPr>
              <a:t>Before edit</a:t>
            </a:r>
          </a:p>
        </p:txBody>
      </p:sp>
      <p:cxnSp>
        <p:nvCxnSpPr>
          <p:cNvPr id="15" name="Straight Arrow Connector 14">
            <a:extLst>
              <a:ext uri="{FF2B5EF4-FFF2-40B4-BE49-F238E27FC236}">
                <a16:creationId xmlns:a16="http://schemas.microsoft.com/office/drawing/2014/main" id="{C2FBB91A-312D-6807-9973-989CCF69F4D7}"/>
              </a:ext>
            </a:extLst>
          </p:cNvPr>
          <p:cNvCxnSpPr>
            <a:cxnSpLocks/>
          </p:cNvCxnSpPr>
          <p:nvPr/>
        </p:nvCxnSpPr>
        <p:spPr>
          <a:xfrm flipH="1" flipV="1">
            <a:off x="6849979" y="5170905"/>
            <a:ext cx="1534695" cy="19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1110934-9E90-2E6D-C14C-002CFDF8D1EF}"/>
              </a:ext>
            </a:extLst>
          </p:cNvPr>
          <p:cNvSpPr txBox="1"/>
          <p:nvPr/>
        </p:nvSpPr>
        <p:spPr>
          <a:xfrm>
            <a:off x="8593221" y="5262522"/>
            <a:ext cx="1534695" cy="369332"/>
          </a:xfrm>
          <a:prstGeom prst="rect">
            <a:avLst/>
          </a:prstGeom>
          <a:noFill/>
        </p:spPr>
        <p:txBody>
          <a:bodyPr wrap="square" rtlCol="0">
            <a:spAutoFit/>
          </a:bodyPr>
          <a:lstStyle/>
          <a:p>
            <a:r>
              <a:rPr lang="en-US" dirty="0">
                <a:solidFill>
                  <a:schemeClr val="bg1"/>
                </a:solidFill>
              </a:rPr>
              <a:t>After edit</a:t>
            </a:r>
          </a:p>
        </p:txBody>
      </p:sp>
    </p:spTree>
    <p:extLst>
      <p:ext uri="{BB962C8B-B14F-4D97-AF65-F5344CB8AC3E}">
        <p14:creationId xmlns:p14="http://schemas.microsoft.com/office/powerpoint/2010/main" val="278096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7956884" cy="834189"/>
          </a:xfrm>
        </p:spPr>
        <p:txBody>
          <a:bodyPr>
            <a:normAutofit/>
          </a:bodyPr>
          <a:lstStyle/>
          <a:p>
            <a:r>
              <a:rPr lang="en-US" dirty="0"/>
              <a:t>Search for item – </a:t>
            </a:r>
            <a:r>
              <a:rPr lang="en-US" dirty="0" err="1"/>
              <a:t>Trialling</a:t>
            </a:r>
            <a:r>
              <a:rPr lang="en-US" dirty="0"/>
              <a:t> (v3)</a:t>
            </a:r>
          </a:p>
        </p:txBody>
      </p:sp>
      <p:sp>
        <p:nvSpPr>
          <p:cNvPr id="3" name="TextBox 2">
            <a:extLst>
              <a:ext uri="{FF2B5EF4-FFF2-40B4-BE49-F238E27FC236}">
                <a16:creationId xmlns:a16="http://schemas.microsoft.com/office/drawing/2014/main" id="{C617BD04-0AD4-0B02-5A45-C8FA7FB44C0D}"/>
              </a:ext>
            </a:extLst>
          </p:cNvPr>
          <p:cNvSpPr txBox="1"/>
          <p:nvPr/>
        </p:nvSpPr>
        <p:spPr>
          <a:xfrm>
            <a:off x="8656340" y="208547"/>
            <a:ext cx="3187031" cy="2862322"/>
          </a:xfrm>
          <a:prstGeom prst="rect">
            <a:avLst/>
          </a:prstGeom>
          <a:noFill/>
        </p:spPr>
        <p:txBody>
          <a:bodyPr wrap="square" rtlCol="0">
            <a:spAutoFit/>
          </a:bodyPr>
          <a:lstStyle/>
          <a:p>
            <a:r>
              <a:rPr lang="en-US" dirty="0">
                <a:solidFill>
                  <a:schemeClr val="bg1"/>
                </a:solidFill>
              </a:rPr>
              <a:t>To make the edit process more intuitive, instead of deleting the whole list and creating it again, therefore getting the user to input all of the values again, I made a process where an </a:t>
            </a:r>
            <a:r>
              <a:rPr lang="en-US" dirty="0" err="1">
                <a:solidFill>
                  <a:schemeClr val="bg1"/>
                </a:solidFill>
              </a:rPr>
              <a:t>easygui</a:t>
            </a:r>
            <a:r>
              <a:rPr lang="en-US" dirty="0">
                <a:solidFill>
                  <a:schemeClr val="bg1"/>
                </a:solidFill>
              </a:rPr>
              <a:t> prompt will give the user an option on what specific ability to edit, instead of redoing all of the abilities.  </a:t>
            </a:r>
          </a:p>
        </p:txBody>
      </p:sp>
      <p:pic>
        <p:nvPicPr>
          <p:cNvPr id="5" name="Picture 4">
            <a:extLst>
              <a:ext uri="{FF2B5EF4-FFF2-40B4-BE49-F238E27FC236}">
                <a16:creationId xmlns:a16="http://schemas.microsoft.com/office/drawing/2014/main" id="{BC111DEE-A8CA-06D1-85D8-61CFB7AB59F3}"/>
              </a:ext>
            </a:extLst>
          </p:cNvPr>
          <p:cNvPicPr>
            <a:picLocks noChangeAspect="1"/>
          </p:cNvPicPr>
          <p:nvPr/>
        </p:nvPicPr>
        <p:blipFill>
          <a:blip r:embed="rId2"/>
          <a:stretch>
            <a:fillRect/>
          </a:stretch>
        </p:blipFill>
        <p:spPr>
          <a:xfrm>
            <a:off x="510943" y="1166081"/>
            <a:ext cx="7397528" cy="1637542"/>
          </a:xfrm>
          <a:prstGeom prst="rect">
            <a:avLst/>
          </a:prstGeom>
        </p:spPr>
      </p:pic>
      <p:pic>
        <p:nvPicPr>
          <p:cNvPr id="7" name="Picture 6">
            <a:extLst>
              <a:ext uri="{FF2B5EF4-FFF2-40B4-BE49-F238E27FC236}">
                <a16:creationId xmlns:a16="http://schemas.microsoft.com/office/drawing/2014/main" id="{26EB767B-25B0-AEE7-27B2-AC425490A2B3}"/>
              </a:ext>
            </a:extLst>
          </p:cNvPr>
          <p:cNvPicPr>
            <a:picLocks noChangeAspect="1"/>
          </p:cNvPicPr>
          <p:nvPr/>
        </p:nvPicPr>
        <p:blipFill>
          <a:blip r:embed="rId3"/>
          <a:stretch>
            <a:fillRect/>
          </a:stretch>
        </p:blipFill>
        <p:spPr>
          <a:xfrm>
            <a:off x="736914" y="5451119"/>
            <a:ext cx="5416828" cy="381020"/>
          </a:xfrm>
          <a:prstGeom prst="rect">
            <a:avLst/>
          </a:prstGeom>
        </p:spPr>
      </p:pic>
      <p:sp>
        <p:nvSpPr>
          <p:cNvPr id="8" name="TextBox 7">
            <a:extLst>
              <a:ext uri="{FF2B5EF4-FFF2-40B4-BE49-F238E27FC236}">
                <a16:creationId xmlns:a16="http://schemas.microsoft.com/office/drawing/2014/main" id="{6B7FB806-6D5D-34E6-57A7-123FC3C314C4}"/>
              </a:ext>
            </a:extLst>
          </p:cNvPr>
          <p:cNvSpPr txBox="1"/>
          <p:nvPr/>
        </p:nvSpPr>
        <p:spPr>
          <a:xfrm>
            <a:off x="6983663" y="4814756"/>
            <a:ext cx="3187031" cy="1754326"/>
          </a:xfrm>
          <a:prstGeom prst="rect">
            <a:avLst/>
          </a:prstGeom>
          <a:noFill/>
        </p:spPr>
        <p:txBody>
          <a:bodyPr wrap="square" rtlCol="0">
            <a:spAutoFit/>
          </a:bodyPr>
          <a:lstStyle/>
          <a:p>
            <a:r>
              <a:rPr lang="en-US" dirty="0">
                <a:solidFill>
                  <a:schemeClr val="bg1"/>
                </a:solidFill>
              </a:rPr>
              <a:t>However the </a:t>
            </a:r>
            <a:r>
              <a:rPr lang="en-US" dirty="0" err="1">
                <a:solidFill>
                  <a:schemeClr val="bg1"/>
                </a:solidFill>
              </a:rPr>
              <a:t>buttonbox</a:t>
            </a:r>
            <a:r>
              <a:rPr lang="en-US" dirty="0">
                <a:solidFill>
                  <a:schemeClr val="bg1"/>
                </a:solidFill>
              </a:rPr>
              <a:t> was creating a new entry called ‘Speed’ rather than adding an entry to the existing ‘speed.’ However everything else was working as intended</a:t>
            </a:r>
          </a:p>
        </p:txBody>
      </p:sp>
      <p:cxnSp>
        <p:nvCxnSpPr>
          <p:cNvPr id="10" name="Straight Arrow Connector 9">
            <a:extLst>
              <a:ext uri="{FF2B5EF4-FFF2-40B4-BE49-F238E27FC236}">
                <a16:creationId xmlns:a16="http://schemas.microsoft.com/office/drawing/2014/main" id="{95794859-283E-64F7-D957-8216B1EFD0A3}"/>
              </a:ext>
            </a:extLst>
          </p:cNvPr>
          <p:cNvCxnSpPr>
            <a:cxnSpLocks/>
          </p:cNvCxnSpPr>
          <p:nvPr/>
        </p:nvCxnSpPr>
        <p:spPr>
          <a:xfrm flipH="1" flipV="1">
            <a:off x="5976257" y="5761361"/>
            <a:ext cx="965583" cy="56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1CBA397-CA3B-019C-D3D4-9CCE95960304}"/>
              </a:ext>
            </a:extLst>
          </p:cNvPr>
          <p:cNvPicPr>
            <a:picLocks noChangeAspect="1"/>
          </p:cNvPicPr>
          <p:nvPr/>
        </p:nvPicPr>
        <p:blipFill>
          <a:blip r:embed="rId4"/>
          <a:stretch>
            <a:fillRect/>
          </a:stretch>
        </p:blipFill>
        <p:spPr>
          <a:xfrm>
            <a:off x="1259258" y="3070869"/>
            <a:ext cx="3886400" cy="1346269"/>
          </a:xfrm>
          <a:prstGeom prst="rect">
            <a:avLst/>
          </a:prstGeom>
        </p:spPr>
      </p:pic>
    </p:spTree>
    <p:extLst>
      <p:ext uri="{BB962C8B-B14F-4D97-AF65-F5344CB8AC3E}">
        <p14:creationId xmlns:p14="http://schemas.microsoft.com/office/powerpoint/2010/main" val="298997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6983663" cy="834189"/>
          </a:xfrm>
        </p:spPr>
        <p:txBody>
          <a:bodyPr/>
          <a:lstStyle/>
          <a:p>
            <a:r>
              <a:rPr lang="en-US" dirty="0"/>
              <a:t>Search </a:t>
            </a:r>
            <a:r>
              <a:rPr lang="en-US"/>
              <a:t>for item - Trialling</a:t>
            </a:r>
            <a:endParaRPr lang="en-US" dirty="0"/>
          </a:p>
        </p:txBody>
      </p:sp>
      <p:pic>
        <p:nvPicPr>
          <p:cNvPr id="6" name="Picture 5">
            <a:extLst>
              <a:ext uri="{FF2B5EF4-FFF2-40B4-BE49-F238E27FC236}">
                <a16:creationId xmlns:a16="http://schemas.microsoft.com/office/drawing/2014/main" id="{99C3ACD8-0084-5D43-A740-9C26BAA0A294}"/>
              </a:ext>
            </a:extLst>
          </p:cNvPr>
          <p:cNvPicPr>
            <a:picLocks noChangeAspect="1"/>
          </p:cNvPicPr>
          <p:nvPr/>
        </p:nvPicPr>
        <p:blipFill>
          <a:blip r:embed="rId2"/>
          <a:stretch>
            <a:fillRect/>
          </a:stretch>
        </p:blipFill>
        <p:spPr>
          <a:xfrm>
            <a:off x="881187" y="1398164"/>
            <a:ext cx="4889751" cy="222261"/>
          </a:xfrm>
          <a:prstGeom prst="rect">
            <a:avLst/>
          </a:prstGeom>
        </p:spPr>
      </p:pic>
      <p:pic>
        <p:nvPicPr>
          <p:cNvPr id="11" name="Picture 10">
            <a:extLst>
              <a:ext uri="{FF2B5EF4-FFF2-40B4-BE49-F238E27FC236}">
                <a16:creationId xmlns:a16="http://schemas.microsoft.com/office/drawing/2014/main" id="{F9FCFB10-7391-4FED-61EF-47DFB085EC30}"/>
              </a:ext>
            </a:extLst>
          </p:cNvPr>
          <p:cNvPicPr>
            <a:picLocks noChangeAspect="1"/>
          </p:cNvPicPr>
          <p:nvPr/>
        </p:nvPicPr>
        <p:blipFill>
          <a:blip r:embed="rId3"/>
          <a:stretch>
            <a:fillRect/>
          </a:stretch>
        </p:blipFill>
        <p:spPr>
          <a:xfrm>
            <a:off x="1007197" y="2128576"/>
            <a:ext cx="4445228" cy="419122"/>
          </a:xfrm>
          <a:prstGeom prst="rect">
            <a:avLst/>
          </a:prstGeom>
        </p:spPr>
      </p:pic>
      <p:sp>
        <p:nvSpPr>
          <p:cNvPr id="12" name="Oval 11">
            <a:extLst>
              <a:ext uri="{FF2B5EF4-FFF2-40B4-BE49-F238E27FC236}">
                <a16:creationId xmlns:a16="http://schemas.microsoft.com/office/drawing/2014/main" id="{B1FFE9BC-ADB6-6BA7-4A2C-F816C83F933C}"/>
              </a:ext>
            </a:extLst>
          </p:cNvPr>
          <p:cNvSpPr/>
          <p:nvPr/>
        </p:nvSpPr>
        <p:spPr>
          <a:xfrm>
            <a:off x="3326062" y="1229895"/>
            <a:ext cx="855580" cy="540084"/>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886A693-50FB-E44C-31AA-9DFEDAB87E09}"/>
              </a:ext>
            </a:extLst>
          </p:cNvPr>
          <p:cNvSpPr txBox="1"/>
          <p:nvPr/>
        </p:nvSpPr>
        <p:spPr>
          <a:xfrm>
            <a:off x="6149993" y="1107730"/>
            <a:ext cx="2502844" cy="923330"/>
          </a:xfrm>
          <a:prstGeom prst="rect">
            <a:avLst/>
          </a:prstGeom>
          <a:noFill/>
        </p:spPr>
        <p:txBody>
          <a:bodyPr wrap="square" rtlCol="0">
            <a:spAutoFit/>
          </a:bodyPr>
          <a:lstStyle/>
          <a:p>
            <a:r>
              <a:rPr lang="en-US" dirty="0">
                <a:solidFill>
                  <a:schemeClr val="bg1"/>
                </a:solidFill>
              </a:rPr>
              <a:t>Adding a .lower to the end of ability solved the problem</a:t>
            </a:r>
          </a:p>
        </p:txBody>
      </p:sp>
    </p:spTree>
    <p:extLst>
      <p:ext uri="{BB962C8B-B14F-4D97-AF65-F5344CB8AC3E}">
        <p14:creationId xmlns:p14="http://schemas.microsoft.com/office/powerpoint/2010/main" val="339722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FAE1-46B7-13D2-ACF4-4E8491149224}"/>
              </a:ext>
            </a:extLst>
          </p:cNvPr>
          <p:cNvSpPr>
            <a:spLocks noGrp="1"/>
          </p:cNvSpPr>
          <p:nvPr>
            <p:ph type="title"/>
          </p:nvPr>
        </p:nvSpPr>
        <p:spPr>
          <a:xfrm>
            <a:off x="0" y="0"/>
            <a:ext cx="10515600" cy="1325563"/>
          </a:xfrm>
        </p:spPr>
        <p:txBody>
          <a:bodyPr/>
          <a:lstStyle/>
          <a:p>
            <a:r>
              <a:rPr lang="en-US" dirty="0"/>
              <a:t>Search for item – </a:t>
            </a:r>
            <a:r>
              <a:rPr lang="en-US" dirty="0" err="1"/>
              <a:t>Trialling</a:t>
            </a:r>
            <a:r>
              <a:rPr lang="en-US" dirty="0"/>
              <a:t> (v4) </a:t>
            </a:r>
          </a:p>
        </p:txBody>
      </p:sp>
      <p:sp>
        <p:nvSpPr>
          <p:cNvPr id="3" name="TextBox 2">
            <a:extLst>
              <a:ext uri="{FF2B5EF4-FFF2-40B4-BE49-F238E27FC236}">
                <a16:creationId xmlns:a16="http://schemas.microsoft.com/office/drawing/2014/main" id="{FB55847B-FA60-9710-5000-2F6FC7A5B0B2}"/>
              </a:ext>
            </a:extLst>
          </p:cNvPr>
          <p:cNvSpPr txBox="1"/>
          <p:nvPr/>
        </p:nvSpPr>
        <p:spPr>
          <a:xfrm>
            <a:off x="7903411" y="1219200"/>
            <a:ext cx="3641557" cy="1200329"/>
          </a:xfrm>
          <a:prstGeom prst="rect">
            <a:avLst/>
          </a:prstGeom>
          <a:noFill/>
        </p:spPr>
        <p:txBody>
          <a:bodyPr wrap="square" rtlCol="0">
            <a:spAutoFit/>
          </a:bodyPr>
          <a:lstStyle/>
          <a:p>
            <a:r>
              <a:rPr lang="en-US" dirty="0">
                <a:solidFill>
                  <a:schemeClr val="bg1"/>
                </a:solidFill>
              </a:rPr>
              <a:t>In version 4 of the program component, I created the ability selection buttons to have the amount of ability beside them</a:t>
            </a:r>
          </a:p>
        </p:txBody>
      </p:sp>
      <p:pic>
        <p:nvPicPr>
          <p:cNvPr id="5" name="Picture 4">
            <a:extLst>
              <a:ext uri="{FF2B5EF4-FFF2-40B4-BE49-F238E27FC236}">
                <a16:creationId xmlns:a16="http://schemas.microsoft.com/office/drawing/2014/main" id="{7E5AD3A9-02D3-FF3B-43AD-93B935CAAA24}"/>
              </a:ext>
            </a:extLst>
          </p:cNvPr>
          <p:cNvPicPr>
            <a:picLocks noChangeAspect="1"/>
          </p:cNvPicPr>
          <p:nvPr/>
        </p:nvPicPr>
        <p:blipFill>
          <a:blip r:embed="rId3"/>
          <a:stretch>
            <a:fillRect/>
          </a:stretch>
        </p:blipFill>
        <p:spPr>
          <a:xfrm>
            <a:off x="1793441" y="1613201"/>
            <a:ext cx="3867349" cy="1257365"/>
          </a:xfrm>
          <a:prstGeom prst="rect">
            <a:avLst/>
          </a:prstGeom>
        </p:spPr>
      </p:pic>
      <p:sp>
        <p:nvSpPr>
          <p:cNvPr id="6" name="Oval 5">
            <a:extLst>
              <a:ext uri="{FF2B5EF4-FFF2-40B4-BE49-F238E27FC236}">
                <a16:creationId xmlns:a16="http://schemas.microsoft.com/office/drawing/2014/main" id="{14AAC234-D282-F7A1-B530-4088F5DC509E}"/>
              </a:ext>
            </a:extLst>
          </p:cNvPr>
          <p:cNvSpPr/>
          <p:nvPr/>
        </p:nvSpPr>
        <p:spPr>
          <a:xfrm>
            <a:off x="5182111" y="2350013"/>
            <a:ext cx="478679" cy="451037"/>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7F1762-0CFF-5936-8CEC-52CA98F18D30}"/>
              </a:ext>
            </a:extLst>
          </p:cNvPr>
          <p:cNvSpPr txBox="1"/>
          <p:nvPr/>
        </p:nvSpPr>
        <p:spPr>
          <a:xfrm>
            <a:off x="7962231" y="2544763"/>
            <a:ext cx="3641557" cy="2031325"/>
          </a:xfrm>
          <a:prstGeom prst="rect">
            <a:avLst/>
          </a:prstGeom>
          <a:noFill/>
        </p:spPr>
        <p:txBody>
          <a:bodyPr wrap="square" rtlCol="0">
            <a:spAutoFit/>
          </a:bodyPr>
          <a:lstStyle/>
          <a:p>
            <a:r>
              <a:rPr lang="en-US" dirty="0">
                <a:solidFill>
                  <a:schemeClr val="bg1"/>
                </a:solidFill>
              </a:rPr>
              <a:t>I achieved this by first splitting the ability and the current number using an </a:t>
            </a:r>
            <a:r>
              <a:rPr lang="en-US" dirty="0" err="1">
                <a:solidFill>
                  <a:schemeClr val="bg1"/>
                </a:solidFill>
                <a:latin typeface="Consolas" panose="020B0609020204030204" pitchFamily="49" charset="0"/>
              </a:rPr>
              <a:t>ability.split</a:t>
            </a:r>
            <a:r>
              <a:rPr lang="en-US" dirty="0">
                <a:solidFill>
                  <a:schemeClr val="bg1"/>
                </a:solidFill>
                <a:latin typeface="Consolas" panose="020B0609020204030204" pitchFamily="49" charset="0"/>
              </a:rPr>
              <a:t> </a:t>
            </a:r>
            <a:r>
              <a:rPr lang="en-US" dirty="0">
                <a:solidFill>
                  <a:schemeClr val="bg1"/>
                </a:solidFill>
              </a:rPr>
              <a:t>command.  That split the ability from the associated number.  The lower case made the capital letter at the start of the word lower.</a:t>
            </a:r>
            <a:endParaRPr lang="en-US" dirty="0">
              <a:solidFill>
                <a:schemeClr val="bg1"/>
              </a:solidFill>
              <a:latin typeface="Consolas" panose="020B0609020204030204" pitchFamily="49" charset="0"/>
            </a:endParaRPr>
          </a:p>
        </p:txBody>
      </p:sp>
      <p:pic>
        <p:nvPicPr>
          <p:cNvPr id="9" name="Picture 8">
            <a:extLst>
              <a:ext uri="{FF2B5EF4-FFF2-40B4-BE49-F238E27FC236}">
                <a16:creationId xmlns:a16="http://schemas.microsoft.com/office/drawing/2014/main" id="{EC40B806-6B85-2CD7-EA34-3C4EFC9ACBBF}"/>
              </a:ext>
            </a:extLst>
          </p:cNvPr>
          <p:cNvPicPr>
            <a:picLocks noChangeAspect="1"/>
          </p:cNvPicPr>
          <p:nvPr/>
        </p:nvPicPr>
        <p:blipFill>
          <a:blip r:embed="rId4"/>
          <a:stretch>
            <a:fillRect/>
          </a:stretch>
        </p:blipFill>
        <p:spPr>
          <a:xfrm>
            <a:off x="245339" y="4660006"/>
            <a:ext cx="8326494" cy="1573965"/>
          </a:xfrm>
          <a:prstGeom prst="rect">
            <a:avLst/>
          </a:prstGeom>
        </p:spPr>
      </p:pic>
      <p:cxnSp>
        <p:nvCxnSpPr>
          <p:cNvPr id="11" name="Straight Arrow Connector 10">
            <a:extLst>
              <a:ext uri="{FF2B5EF4-FFF2-40B4-BE49-F238E27FC236}">
                <a16:creationId xmlns:a16="http://schemas.microsoft.com/office/drawing/2014/main" id="{98C98BFF-9715-0EA8-9198-54DC6E3E1B7E}"/>
              </a:ext>
            </a:extLst>
          </p:cNvPr>
          <p:cNvCxnSpPr>
            <a:cxnSpLocks/>
          </p:cNvCxnSpPr>
          <p:nvPr/>
        </p:nvCxnSpPr>
        <p:spPr>
          <a:xfrm flipH="1">
            <a:off x="2342147" y="4422274"/>
            <a:ext cx="7005053" cy="112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161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9AEA-EC79-BF08-2C55-7B4AF5224E38}"/>
              </a:ext>
            </a:extLst>
          </p:cNvPr>
          <p:cNvSpPr>
            <a:spLocks noGrp="1"/>
          </p:cNvSpPr>
          <p:nvPr>
            <p:ph type="title"/>
          </p:nvPr>
        </p:nvSpPr>
        <p:spPr>
          <a:xfrm>
            <a:off x="0" y="0"/>
            <a:ext cx="10515600" cy="920667"/>
          </a:xfrm>
        </p:spPr>
        <p:txBody>
          <a:bodyPr/>
          <a:lstStyle/>
          <a:p>
            <a:r>
              <a:rPr lang="en-US" dirty="0"/>
              <a:t>Search for item – </a:t>
            </a:r>
            <a:r>
              <a:rPr lang="en-US" dirty="0" err="1"/>
              <a:t>Trialling</a:t>
            </a:r>
            <a:r>
              <a:rPr lang="en-US" dirty="0"/>
              <a:t> (v5)</a:t>
            </a:r>
          </a:p>
        </p:txBody>
      </p:sp>
      <p:pic>
        <p:nvPicPr>
          <p:cNvPr id="4" name="Picture 3">
            <a:extLst>
              <a:ext uri="{FF2B5EF4-FFF2-40B4-BE49-F238E27FC236}">
                <a16:creationId xmlns:a16="http://schemas.microsoft.com/office/drawing/2014/main" id="{062DF064-C3C8-F51A-3DBA-0053E7745DA3}"/>
              </a:ext>
            </a:extLst>
          </p:cNvPr>
          <p:cNvPicPr>
            <a:picLocks noChangeAspect="1"/>
          </p:cNvPicPr>
          <p:nvPr/>
        </p:nvPicPr>
        <p:blipFill>
          <a:blip r:embed="rId2"/>
          <a:stretch>
            <a:fillRect/>
          </a:stretch>
        </p:blipFill>
        <p:spPr>
          <a:xfrm>
            <a:off x="959542" y="1892574"/>
            <a:ext cx="5556536" cy="2324219"/>
          </a:xfrm>
          <a:prstGeom prst="rect">
            <a:avLst/>
          </a:prstGeom>
        </p:spPr>
      </p:pic>
      <p:sp>
        <p:nvSpPr>
          <p:cNvPr id="5" name="TextBox 4">
            <a:extLst>
              <a:ext uri="{FF2B5EF4-FFF2-40B4-BE49-F238E27FC236}">
                <a16:creationId xmlns:a16="http://schemas.microsoft.com/office/drawing/2014/main" id="{FA5612F5-9EE4-8E6C-FFE1-46DADD6F55AC}"/>
              </a:ext>
            </a:extLst>
          </p:cNvPr>
          <p:cNvSpPr txBox="1"/>
          <p:nvPr/>
        </p:nvSpPr>
        <p:spPr>
          <a:xfrm>
            <a:off x="7259968" y="2221562"/>
            <a:ext cx="4295839" cy="1200329"/>
          </a:xfrm>
          <a:prstGeom prst="rect">
            <a:avLst/>
          </a:prstGeom>
          <a:noFill/>
        </p:spPr>
        <p:txBody>
          <a:bodyPr wrap="square" rtlCol="0">
            <a:spAutoFit/>
          </a:bodyPr>
          <a:lstStyle/>
          <a:p>
            <a:r>
              <a:rPr lang="en-US" dirty="0">
                <a:solidFill>
                  <a:schemeClr val="bg1"/>
                </a:solidFill>
              </a:rPr>
              <a:t>In v5, I created the above 25 limiter, to limit the user to entering a number above 25, and the program throwing up an error when the user does so.</a:t>
            </a:r>
          </a:p>
        </p:txBody>
      </p:sp>
      <p:sp>
        <p:nvSpPr>
          <p:cNvPr id="6" name="Oval 5">
            <a:extLst>
              <a:ext uri="{FF2B5EF4-FFF2-40B4-BE49-F238E27FC236}">
                <a16:creationId xmlns:a16="http://schemas.microsoft.com/office/drawing/2014/main" id="{CE1F13E0-AEDB-D1E6-94E8-205964CFE690}"/>
              </a:ext>
            </a:extLst>
          </p:cNvPr>
          <p:cNvSpPr/>
          <p:nvPr/>
        </p:nvSpPr>
        <p:spPr>
          <a:xfrm>
            <a:off x="813142" y="2099456"/>
            <a:ext cx="5111742" cy="161696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4048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FAE1-46B7-13D2-ACF4-4E8491149224}"/>
              </a:ext>
            </a:extLst>
          </p:cNvPr>
          <p:cNvSpPr>
            <a:spLocks noGrp="1"/>
          </p:cNvSpPr>
          <p:nvPr>
            <p:ph type="title"/>
          </p:nvPr>
        </p:nvSpPr>
        <p:spPr>
          <a:xfrm>
            <a:off x="0" y="0"/>
            <a:ext cx="10515600" cy="1325563"/>
          </a:xfrm>
        </p:spPr>
        <p:txBody>
          <a:bodyPr/>
          <a:lstStyle/>
          <a:p>
            <a:r>
              <a:rPr lang="en-US" dirty="0"/>
              <a:t>Search for item – </a:t>
            </a:r>
            <a:r>
              <a:rPr lang="en-US" dirty="0" err="1"/>
              <a:t>Trialling</a:t>
            </a:r>
            <a:r>
              <a:rPr lang="en-US" dirty="0"/>
              <a:t> (v5)</a:t>
            </a:r>
          </a:p>
        </p:txBody>
      </p:sp>
      <p:pic>
        <p:nvPicPr>
          <p:cNvPr id="4" name="Picture 3">
            <a:extLst>
              <a:ext uri="{FF2B5EF4-FFF2-40B4-BE49-F238E27FC236}">
                <a16:creationId xmlns:a16="http://schemas.microsoft.com/office/drawing/2014/main" id="{02DEE3DE-846D-5F32-1386-E729C22F2462}"/>
              </a:ext>
            </a:extLst>
          </p:cNvPr>
          <p:cNvPicPr>
            <a:picLocks noChangeAspect="1"/>
          </p:cNvPicPr>
          <p:nvPr/>
        </p:nvPicPr>
        <p:blipFill>
          <a:blip r:embed="rId2"/>
          <a:stretch>
            <a:fillRect/>
          </a:stretch>
        </p:blipFill>
        <p:spPr>
          <a:xfrm>
            <a:off x="1417931" y="1786152"/>
            <a:ext cx="4864350" cy="1403422"/>
          </a:xfrm>
          <a:prstGeom prst="rect">
            <a:avLst/>
          </a:prstGeom>
        </p:spPr>
      </p:pic>
      <p:sp>
        <p:nvSpPr>
          <p:cNvPr id="5" name="TextBox 4">
            <a:extLst>
              <a:ext uri="{FF2B5EF4-FFF2-40B4-BE49-F238E27FC236}">
                <a16:creationId xmlns:a16="http://schemas.microsoft.com/office/drawing/2014/main" id="{EA269236-DA53-3189-20F7-7A4E383A3304}"/>
              </a:ext>
            </a:extLst>
          </p:cNvPr>
          <p:cNvSpPr txBox="1"/>
          <p:nvPr/>
        </p:nvSpPr>
        <p:spPr>
          <a:xfrm>
            <a:off x="6640140" y="1675377"/>
            <a:ext cx="4308112" cy="923330"/>
          </a:xfrm>
          <a:prstGeom prst="rect">
            <a:avLst/>
          </a:prstGeom>
          <a:noFill/>
        </p:spPr>
        <p:txBody>
          <a:bodyPr wrap="square" rtlCol="0">
            <a:spAutoFit/>
          </a:bodyPr>
          <a:lstStyle/>
          <a:p>
            <a:r>
              <a:rPr lang="en-US" dirty="0">
                <a:solidFill>
                  <a:schemeClr val="bg1"/>
                </a:solidFill>
              </a:rPr>
              <a:t>Adding an ‘</a:t>
            </a:r>
            <a:r>
              <a:rPr lang="en-US" dirty="0" err="1">
                <a:solidFill>
                  <a:schemeClr val="bg1"/>
                </a:solidFill>
              </a:rPr>
              <a:t>isdigit</a:t>
            </a:r>
            <a:r>
              <a:rPr lang="en-US" dirty="0">
                <a:solidFill>
                  <a:schemeClr val="bg1"/>
                </a:solidFill>
              </a:rPr>
              <a:t>’ string ensures if the user enters a string/letter instead of an integer, the program throws up an error.</a:t>
            </a:r>
          </a:p>
        </p:txBody>
      </p:sp>
    </p:spTree>
    <p:extLst>
      <p:ext uri="{BB962C8B-B14F-4D97-AF65-F5344CB8AC3E}">
        <p14:creationId xmlns:p14="http://schemas.microsoft.com/office/powerpoint/2010/main" val="2891531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F992-DB3E-5B2C-648C-E5C343F682A1}"/>
              </a:ext>
            </a:extLst>
          </p:cNvPr>
          <p:cNvSpPr>
            <a:spLocks noGrp="1"/>
          </p:cNvSpPr>
          <p:nvPr>
            <p:ph type="title"/>
          </p:nvPr>
        </p:nvSpPr>
        <p:spPr>
          <a:xfrm>
            <a:off x="0" y="44283"/>
            <a:ext cx="10515600" cy="1325563"/>
          </a:xfrm>
        </p:spPr>
        <p:txBody>
          <a:bodyPr/>
          <a:lstStyle/>
          <a:p>
            <a:r>
              <a:rPr lang="en-US" dirty="0"/>
              <a:t>Search for item – </a:t>
            </a:r>
            <a:r>
              <a:rPr lang="en-US" dirty="0" err="1"/>
              <a:t>trialling</a:t>
            </a:r>
            <a:r>
              <a:rPr lang="en-US" dirty="0"/>
              <a:t> (v6)</a:t>
            </a:r>
          </a:p>
        </p:txBody>
      </p:sp>
      <p:pic>
        <p:nvPicPr>
          <p:cNvPr id="4" name="Picture 3">
            <a:extLst>
              <a:ext uri="{FF2B5EF4-FFF2-40B4-BE49-F238E27FC236}">
                <a16:creationId xmlns:a16="http://schemas.microsoft.com/office/drawing/2014/main" id="{BF34C88A-CAB3-D17A-EAFE-0C8DE184DB65}"/>
              </a:ext>
            </a:extLst>
          </p:cNvPr>
          <p:cNvPicPr>
            <a:picLocks noChangeAspect="1"/>
          </p:cNvPicPr>
          <p:nvPr/>
        </p:nvPicPr>
        <p:blipFill rotWithShape="1">
          <a:blip r:embed="rId2"/>
          <a:srcRect l="28921" t="6443" r="34270" b="68756"/>
          <a:stretch/>
        </p:blipFill>
        <p:spPr>
          <a:xfrm>
            <a:off x="227603" y="1206684"/>
            <a:ext cx="6611067" cy="2969611"/>
          </a:xfrm>
          <a:prstGeom prst="rect">
            <a:avLst/>
          </a:prstGeom>
        </p:spPr>
      </p:pic>
      <p:cxnSp>
        <p:nvCxnSpPr>
          <p:cNvPr id="6" name="Straight Arrow Connector 5">
            <a:extLst>
              <a:ext uri="{FF2B5EF4-FFF2-40B4-BE49-F238E27FC236}">
                <a16:creationId xmlns:a16="http://schemas.microsoft.com/office/drawing/2014/main" id="{914EC492-5CD6-436C-59F5-5136230E7B00}"/>
              </a:ext>
            </a:extLst>
          </p:cNvPr>
          <p:cNvCxnSpPr>
            <a:cxnSpLocks/>
          </p:cNvCxnSpPr>
          <p:nvPr/>
        </p:nvCxnSpPr>
        <p:spPr>
          <a:xfrm flipH="1">
            <a:off x="4053305" y="1954804"/>
            <a:ext cx="3575380" cy="85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62C628-C395-8249-7AA7-855AC9E35628}"/>
              </a:ext>
            </a:extLst>
          </p:cNvPr>
          <p:cNvSpPr txBox="1"/>
          <p:nvPr/>
        </p:nvSpPr>
        <p:spPr>
          <a:xfrm>
            <a:off x="7967578" y="1149684"/>
            <a:ext cx="3781205" cy="3416320"/>
          </a:xfrm>
          <a:prstGeom prst="rect">
            <a:avLst/>
          </a:prstGeom>
          <a:noFill/>
        </p:spPr>
        <p:txBody>
          <a:bodyPr wrap="square" rtlCol="0">
            <a:spAutoFit/>
          </a:bodyPr>
          <a:lstStyle/>
          <a:p>
            <a:r>
              <a:rPr lang="en-US" dirty="0">
                <a:solidFill>
                  <a:schemeClr val="bg1"/>
                </a:solidFill>
              </a:rPr>
              <a:t>In version 6 of the program, I changed the ‘search for item’ </a:t>
            </a:r>
            <a:r>
              <a:rPr lang="en-US" dirty="0" err="1">
                <a:solidFill>
                  <a:schemeClr val="bg1"/>
                </a:solidFill>
              </a:rPr>
              <a:t>enterbox</a:t>
            </a:r>
            <a:r>
              <a:rPr lang="en-US" dirty="0">
                <a:solidFill>
                  <a:schemeClr val="bg1"/>
                </a:solidFill>
              </a:rPr>
              <a:t> to a </a:t>
            </a:r>
            <a:r>
              <a:rPr lang="en-US" dirty="0" err="1">
                <a:solidFill>
                  <a:schemeClr val="bg1"/>
                </a:solidFill>
              </a:rPr>
              <a:t>choicebox</a:t>
            </a:r>
            <a:r>
              <a:rPr lang="en-US" dirty="0">
                <a:solidFill>
                  <a:schemeClr val="bg1"/>
                </a:solidFill>
              </a:rPr>
              <a:t>, where it displays all of the dictionary ‘keys’ or each of the cards in one box.  This replaces where the user searches for a card where in some instances they might not know what card they are searching for.  This way, all the </a:t>
            </a:r>
            <a:r>
              <a:rPr lang="en-US" dirty="0" err="1">
                <a:solidFill>
                  <a:schemeClr val="bg1"/>
                </a:solidFill>
              </a:rPr>
              <a:t>cardnames</a:t>
            </a:r>
            <a:r>
              <a:rPr lang="en-US" dirty="0">
                <a:solidFill>
                  <a:schemeClr val="bg1"/>
                </a:solidFill>
              </a:rPr>
              <a:t> are displayed in a </a:t>
            </a:r>
            <a:r>
              <a:rPr lang="en-US" dirty="0" err="1">
                <a:solidFill>
                  <a:schemeClr val="bg1"/>
                </a:solidFill>
              </a:rPr>
              <a:t>chiocebox</a:t>
            </a:r>
            <a:r>
              <a:rPr lang="en-US" dirty="0">
                <a:solidFill>
                  <a:schemeClr val="bg1"/>
                </a:solidFill>
              </a:rPr>
              <a:t> so the user can view the card’s abilities before they edit them</a:t>
            </a:r>
          </a:p>
        </p:txBody>
      </p:sp>
      <p:pic>
        <p:nvPicPr>
          <p:cNvPr id="10" name="Picture 9">
            <a:extLst>
              <a:ext uri="{FF2B5EF4-FFF2-40B4-BE49-F238E27FC236}">
                <a16:creationId xmlns:a16="http://schemas.microsoft.com/office/drawing/2014/main" id="{1B5D38F5-8EFA-D3C9-5463-D61B8F1FF74E}"/>
              </a:ext>
            </a:extLst>
          </p:cNvPr>
          <p:cNvPicPr>
            <a:picLocks noChangeAspect="1"/>
          </p:cNvPicPr>
          <p:nvPr/>
        </p:nvPicPr>
        <p:blipFill>
          <a:blip r:embed="rId3"/>
          <a:stretch>
            <a:fillRect/>
          </a:stretch>
        </p:blipFill>
        <p:spPr>
          <a:xfrm>
            <a:off x="480034" y="3347453"/>
            <a:ext cx="7450359" cy="3257517"/>
          </a:xfrm>
          <a:prstGeom prst="rect">
            <a:avLst/>
          </a:prstGeom>
        </p:spPr>
      </p:pic>
    </p:spTree>
    <p:extLst>
      <p:ext uri="{BB962C8B-B14F-4D97-AF65-F5344CB8AC3E}">
        <p14:creationId xmlns:p14="http://schemas.microsoft.com/office/powerpoint/2010/main" val="3305763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9493-9A3B-E5D3-5E44-97E733599367}"/>
              </a:ext>
            </a:extLst>
          </p:cNvPr>
          <p:cNvSpPr>
            <a:spLocks noGrp="1"/>
          </p:cNvSpPr>
          <p:nvPr>
            <p:ph type="title"/>
          </p:nvPr>
        </p:nvSpPr>
        <p:spPr/>
        <p:txBody>
          <a:bodyPr/>
          <a:lstStyle/>
          <a:p>
            <a:r>
              <a:rPr lang="en-US" dirty="0"/>
              <a:t>Search for item – </a:t>
            </a:r>
            <a:r>
              <a:rPr lang="en-US" dirty="0" err="1"/>
              <a:t>trialling</a:t>
            </a:r>
            <a:r>
              <a:rPr lang="en-US" dirty="0"/>
              <a:t> (v6)</a:t>
            </a:r>
          </a:p>
        </p:txBody>
      </p:sp>
      <p:pic>
        <p:nvPicPr>
          <p:cNvPr id="4" name="Picture 3">
            <a:extLst>
              <a:ext uri="{FF2B5EF4-FFF2-40B4-BE49-F238E27FC236}">
                <a16:creationId xmlns:a16="http://schemas.microsoft.com/office/drawing/2014/main" id="{F6B3AB41-F4E1-A2DB-57CB-4060793DE491}"/>
              </a:ext>
            </a:extLst>
          </p:cNvPr>
          <p:cNvPicPr>
            <a:picLocks noChangeAspect="1"/>
          </p:cNvPicPr>
          <p:nvPr/>
        </p:nvPicPr>
        <p:blipFill>
          <a:blip r:embed="rId2"/>
          <a:stretch>
            <a:fillRect/>
          </a:stretch>
        </p:blipFill>
        <p:spPr>
          <a:xfrm>
            <a:off x="375347" y="2196080"/>
            <a:ext cx="8614028" cy="3560344"/>
          </a:xfrm>
          <a:prstGeom prst="rect">
            <a:avLst/>
          </a:prstGeom>
        </p:spPr>
      </p:pic>
      <p:grpSp>
        <p:nvGrpSpPr>
          <p:cNvPr id="7" name="Group 6">
            <a:extLst>
              <a:ext uri="{FF2B5EF4-FFF2-40B4-BE49-F238E27FC236}">
                <a16:creationId xmlns:a16="http://schemas.microsoft.com/office/drawing/2014/main" id="{4CC1677D-33B5-5267-81F1-59075795A28D}"/>
              </a:ext>
            </a:extLst>
          </p:cNvPr>
          <p:cNvGrpSpPr/>
          <p:nvPr/>
        </p:nvGrpSpPr>
        <p:grpSpPr>
          <a:xfrm>
            <a:off x="270691" y="3622412"/>
            <a:ext cx="9462240" cy="2017080"/>
            <a:chOff x="270691" y="3622412"/>
            <a:chExt cx="9462240" cy="201708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6DAF0BF-492A-5EF7-3456-2258C2394500}"/>
                    </a:ext>
                  </a:extLst>
                </p14:cNvPr>
                <p14:cNvContentPartPr/>
                <p14:nvPr/>
              </p14:nvContentPartPr>
              <p14:xfrm>
                <a:off x="270691" y="4560932"/>
                <a:ext cx="2342520" cy="1078560"/>
              </p14:xfrm>
            </p:contentPart>
          </mc:Choice>
          <mc:Fallback xmlns="">
            <p:pic>
              <p:nvPicPr>
                <p:cNvPr id="5" name="Ink 4">
                  <a:extLst>
                    <a:ext uri="{FF2B5EF4-FFF2-40B4-BE49-F238E27FC236}">
                      <a16:creationId xmlns:a16="http://schemas.microsoft.com/office/drawing/2014/main" id="{06DAF0BF-492A-5EF7-3456-2258C2394500}"/>
                    </a:ext>
                  </a:extLst>
                </p:cNvPr>
                <p:cNvPicPr/>
                <p:nvPr/>
              </p:nvPicPr>
              <p:blipFill>
                <a:blip r:embed="rId4"/>
                <a:stretch>
                  <a:fillRect/>
                </a:stretch>
              </p:blipFill>
              <p:spPr>
                <a:xfrm>
                  <a:off x="261691" y="4552292"/>
                  <a:ext cx="2360160" cy="109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150592B-570C-AF35-CFFC-0540B51EAE77}"/>
                    </a:ext>
                  </a:extLst>
                </p14:cNvPr>
                <p14:cNvContentPartPr/>
                <p14:nvPr/>
              </p14:nvContentPartPr>
              <p14:xfrm>
                <a:off x="2652811" y="3622412"/>
                <a:ext cx="7080120" cy="1350360"/>
              </p14:xfrm>
            </p:contentPart>
          </mc:Choice>
          <mc:Fallback xmlns="">
            <p:pic>
              <p:nvPicPr>
                <p:cNvPr id="6" name="Ink 5">
                  <a:extLst>
                    <a:ext uri="{FF2B5EF4-FFF2-40B4-BE49-F238E27FC236}">
                      <a16:creationId xmlns:a16="http://schemas.microsoft.com/office/drawing/2014/main" id="{1150592B-570C-AF35-CFFC-0540B51EAE77}"/>
                    </a:ext>
                  </a:extLst>
                </p:cNvPr>
                <p:cNvPicPr/>
                <p:nvPr/>
              </p:nvPicPr>
              <p:blipFill>
                <a:blip r:embed="rId6"/>
                <a:stretch>
                  <a:fillRect/>
                </a:stretch>
              </p:blipFill>
              <p:spPr>
                <a:xfrm>
                  <a:off x="2644171" y="3613772"/>
                  <a:ext cx="7097760" cy="1368000"/>
                </a:xfrm>
                <a:prstGeom prst="rect">
                  <a:avLst/>
                </a:prstGeom>
              </p:spPr>
            </p:pic>
          </mc:Fallback>
        </mc:AlternateContent>
      </p:grpSp>
      <p:sp>
        <p:nvSpPr>
          <p:cNvPr id="8" name="TextBox 7">
            <a:extLst>
              <a:ext uri="{FF2B5EF4-FFF2-40B4-BE49-F238E27FC236}">
                <a16:creationId xmlns:a16="http://schemas.microsoft.com/office/drawing/2014/main" id="{C3B7DA0B-9CDA-D388-EDBD-46D1B1772211}"/>
              </a:ext>
            </a:extLst>
          </p:cNvPr>
          <p:cNvSpPr txBox="1"/>
          <p:nvPr/>
        </p:nvSpPr>
        <p:spPr>
          <a:xfrm>
            <a:off x="9524489" y="1178287"/>
            <a:ext cx="1969949" cy="1754326"/>
          </a:xfrm>
          <a:prstGeom prst="rect">
            <a:avLst/>
          </a:prstGeom>
          <a:noFill/>
        </p:spPr>
        <p:txBody>
          <a:bodyPr wrap="square" rtlCol="0">
            <a:spAutoFit/>
          </a:bodyPr>
          <a:lstStyle/>
          <a:p>
            <a:r>
              <a:rPr lang="en-US" dirty="0">
                <a:solidFill>
                  <a:schemeClr val="bg1"/>
                </a:solidFill>
              </a:rPr>
              <a:t>I also built in delete functionality to the search program (refer to delete component) </a:t>
            </a:r>
          </a:p>
        </p:txBody>
      </p:sp>
    </p:spTree>
    <p:extLst>
      <p:ext uri="{BB962C8B-B14F-4D97-AF65-F5344CB8AC3E}">
        <p14:creationId xmlns:p14="http://schemas.microsoft.com/office/powerpoint/2010/main" val="140527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3190" y="4731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7" name="Table 4">
            <a:extLst>
              <a:ext uri="{FF2B5EF4-FFF2-40B4-BE49-F238E27FC236}">
                <a16:creationId xmlns:a16="http://schemas.microsoft.com/office/drawing/2014/main" id="{9308AF57-31EE-1F60-2E9E-981F5101E1E6}"/>
              </a:ext>
            </a:extLst>
          </p:cNvPr>
          <p:cNvGraphicFramePr>
            <a:graphicFrameLocks noGrp="1"/>
          </p:cNvGraphicFramePr>
          <p:nvPr>
            <p:extLst>
              <p:ext uri="{D42A27DB-BD31-4B8C-83A1-F6EECF244321}">
                <p14:modId xmlns:p14="http://schemas.microsoft.com/office/powerpoint/2010/main" val="3695759637"/>
              </p:ext>
            </p:extLst>
          </p:nvPr>
        </p:nvGraphicFramePr>
        <p:xfrm>
          <a:off x="583479" y="716109"/>
          <a:ext cx="10509214" cy="5988873"/>
        </p:xfrm>
        <a:graphic>
          <a:graphicData uri="http://schemas.openxmlformats.org/drawingml/2006/table">
            <a:tbl>
              <a:tblPr firstRow="1" bandRow="1">
                <a:tableStyleId>{5C22544A-7EE6-4342-B048-85BDC9FD1C3A}</a:tableStyleId>
              </a:tblPr>
              <a:tblGrid>
                <a:gridCol w="4011367">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54218">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416873">
                <a:tc>
                  <a:txBody>
                    <a:bodyPr/>
                    <a:lstStyle/>
                    <a:p>
                      <a:r>
                        <a:rPr lang="en-NZ" dirty="0"/>
                        <a:t>Useability </a:t>
                      </a:r>
                    </a:p>
                  </a:txBody>
                  <a:tcPr/>
                </a:tc>
                <a:tc>
                  <a:txBody>
                    <a:bodyPr/>
                    <a:lstStyle/>
                    <a:p>
                      <a:r>
                        <a:rPr lang="en-NZ" dirty="0"/>
                        <a:t>The program needs to be useable by less-experienced computer users.  For example, a less computer-experienced person should know how to use the program as soon as they see it, and this is done by making the program easy to use.</a:t>
                      </a:r>
                    </a:p>
                  </a:txBody>
                  <a:tcPr/>
                </a:tc>
                <a:extLst>
                  <a:ext uri="{0D108BD9-81ED-4DB2-BD59-A6C34878D82A}">
                    <a16:rowId xmlns:a16="http://schemas.microsoft.com/office/drawing/2014/main" val="2636529970"/>
                  </a:ext>
                </a:extLst>
              </a:tr>
              <a:tr h="885545">
                <a:tc>
                  <a:txBody>
                    <a:bodyPr/>
                    <a:lstStyle/>
                    <a:p>
                      <a:r>
                        <a:rPr lang="en-NZ" dirty="0"/>
                        <a:t>Practicality</a:t>
                      </a:r>
                    </a:p>
                  </a:txBody>
                  <a:tcPr/>
                </a:tc>
                <a:tc>
                  <a:txBody>
                    <a:bodyPr/>
                    <a:lstStyle/>
                    <a:p>
                      <a:r>
                        <a:rPr lang="en-NZ" dirty="0"/>
                        <a:t>For the program to be practical, it needs to have clearness so that the user knows what to do.  For example, what data the user is entering needs to be used in someway rather than a button or an input that does nothing.</a:t>
                      </a:r>
                    </a:p>
                  </a:txBody>
                  <a:tcPr/>
                </a:tc>
                <a:extLst>
                  <a:ext uri="{0D108BD9-81ED-4DB2-BD59-A6C34878D82A}">
                    <a16:rowId xmlns:a16="http://schemas.microsoft.com/office/drawing/2014/main" val="845002142"/>
                  </a:ext>
                </a:extLst>
              </a:tr>
              <a:tr h="1416873">
                <a:tc>
                  <a:txBody>
                    <a:bodyPr/>
                    <a:lstStyle/>
                    <a:p>
                      <a:r>
                        <a:rPr lang="en-NZ" dirty="0"/>
                        <a:t>Accessibility</a:t>
                      </a:r>
                    </a:p>
                  </a:txBody>
                  <a:tcPr/>
                </a:tc>
                <a:tc>
                  <a:txBody>
                    <a:bodyPr/>
                    <a:lstStyle/>
                    <a:p>
                      <a:r>
                        <a:rPr lang="en-NZ" dirty="0"/>
                        <a:t>The program needs to be easy to access and use by anyone.  As the program’s user interface is Easy GUI, this means the program is basic to the end user, as well as being as practical as the command line in this program.  For example, navigating through the program should be done by anyone.</a:t>
                      </a:r>
                    </a:p>
                  </a:txBody>
                  <a:tcPr/>
                </a:tc>
                <a:extLst>
                  <a:ext uri="{0D108BD9-81ED-4DB2-BD59-A6C34878D82A}">
                    <a16:rowId xmlns:a16="http://schemas.microsoft.com/office/drawing/2014/main" val="1686164491"/>
                  </a:ext>
                </a:extLst>
              </a:tr>
              <a:tr h="885545">
                <a:tc>
                  <a:txBody>
                    <a:bodyPr/>
                    <a:lstStyle/>
                    <a:p>
                      <a:r>
                        <a:rPr lang="en-NZ" dirty="0"/>
                        <a:t>Stability</a:t>
                      </a:r>
                    </a:p>
                  </a:txBody>
                  <a:tcPr/>
                </a:tc>
                <a:tc>
                  <a:txBody>
                    <a:bodyPr/>
                    <a:lstStyle/>
                    <a:p>
                      <a:r>
                        <a:rPr lang="en-NZ" dirty="0"/>
                        <a:t>A bug free experience is important, meaning the program wont break down randomly.  For example, the program needs to have been thoroughly tested to ensure it is stable</a:t>
                      </a:r>
                    </a:p>
                  </a:txBody>
                  <a:tcPr/>
                </a:tc>
                <a:extLst>
                  <a:ext uri="{0D108BD9-81ED-4DB2-BD59-A6C34878D82A}">
                    <a16:rowId xmlns:a16="http://schemas.microsoft.com/office/drawing/2014/main" val="1038612699"/>
                  </a:ext>
                </a:extLst>
              </a:tr>
              <a:tr h="354218">
                <a:tc>
                  <a:txBody>
                    <a:bodyPr/>
                    <a:lstStyle/>
                    <a:p>
                      <a:r>
                        <a:rPr lang="en-NZ" dirty="0"/>
                        <a:t>Reliability</a:t>
                      </a:r>
                    </a:p>
                  </a:txBody>
                  <a:tcPr/>
                </a:tc>
                <a:tc>
                  <a:txBody>
                    <a:bodyPr/>
                    <a:lstStyle/>
                    <a:p>
                      <a:r>
                        <a:rPr lang="en-NZ" dirty="0"/>
                        <a:t>The program needs to accept some level of human error without crashing for example if they enter a letter instead of a number </a:t>
                      </a:r>
                    </a:p>
                  </a:txBody>
                  <a:tcPr/>
                </a:tc>
                <a:extLst>
                  <a:ext uri="{0D108BD9-81ED-4DB2-BD59-A6C34878D82A}">
                    <a16:rowId xmlns:a16="http://schemas.microsoft.com/office/drawing/2014/main" val="410490508"/>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BEA7-707B-9099-95E8-AE5F759DC68D}"/>
              </a:ext>
            </a:extLst>
          </p:cNvPr>
          <p:cNvSpPr>
            <a:spLocks noGrp="1"/>
          </p:cNvSpPr>
          <p:nvPr>
            <p:ph type="title"/>
          </p:nvPr>
        </p:nvSpPr>
        <p:spPr/>
        <p:txBody>
          <a:bodyPr/>
          <a:lstStyle/>
          <a:p>
            <a:r>
              <a:rPr lang="en-US" dirty="0"/>
              <a:t>Search for item – </a:t>
            </a:r>
            <a:r>
              <a:rPr lang="en-US" dirty="0" err="1"/>
              <a:t>trialling</a:t>
            </a:r>
            <a:r>
              <a:rPr lang="en-US" dirty="0"/>
              <a:t> conclusion</a:t>
            </a:r>
          </a:p>
        </p:txBody>
      </p:sp>
      <p:sp>
        <p:nvSpPr>
          <p:cNvPr id="3" name="TextBox 2">
            <a:extLst>
              <a:ext uri="{FF2B5EF4-FFF2-40B4-BE49-F238E27FC236}">
                <a16:creationId xmlns:a16="http://schemas.microsoft.com/office/drawing/2014/main" id="{3345D893-9498-76E8-B6D4-D563B95A1567}"/>
              </a:ext>
            </a:extLst>
          </p:cNvPr>
          <p:cNvSpPr txBox="1"/>
          <p:nvPr/>
        </p:nvSpPr>
        <p:spPr>
          <a:xfrm>
            <a:off x="3695474" y="2396919"/>
            <a:ext cx="4269004" cy="2308324"/>
          </a:xfrm>
          <a:prstGeom prst="rect">
            <a:avLst/>
          </a:prstGeom>
          <a:noFill/>
        </p:spPr>
        <p:txBody>
          <a:bodyPr wrap="square" rtlCol="0">
            <a:spAutoFit/>
          </a:bodyPr>
          <a:lstStyle/>
          <a:p>
            <a:r>
              <a:rPr lang="en-US" dirty="0">
                <a:solidFill>
                  <a:schemeClr val="bg1"/>
                </a:solidFill>
              </a:rPr>
              <a:t>I </a:t>
            </a:r>
            <a:r>
              <a:rPr lang="en-US" dirty="0" err="1">
                <a:solidFill>
                  <a:schemeClr val="bg1"/>
                </a:solidFill>
              </a:rPr>
              <a:t>cloncluded</a:t>
            </a:r>
            <a:r>
              <a:rPr lang="en-US" dirty="0">
                <a:solidFill>
                  <a:schemeClr val="bg1"/>
                </a:solidFill>
              </a:rPr>
              <a:t> that the final version of the ‘search for item’ program is the best because searching for an item when you don’t know what the items are inconveniences the end user.  Therefore the ‘</a:t>
            </a:r>
            <a:r>
              <a:rPr lang="en-US" dirty="0" err="1">
                <a:solidFill>
                  <a:schemeClr val="bg1"/>
                </a:solidFill>
              </a:rPr>
              <a:t>choicebox</a:t>
            </a:r>
            <a:r>
              <a:rPr lang="en-US" dirty="0">
                <a:solidFill>
                  <a:schemeClr val="bg1"/>
                </a:solidFill>
              </a:rPr>
              <a:t>’ displaying all of the dictionary entries in one place for the user to choose from made more sense. </a:t>
            </a:r>
          </a:p>
        </p:txBody>
      </p:sp>
    </p:spTree>
    <p:extLst>
      <p:ext uri="{BB962C8B-B14F-4D97-AF65-F5344CB8AC3E}">
        <p14:creationId xmlns:p14="http://schemas.microsoft.com/office/powerpoint/2010/main" val="2444353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Search for item - Test Plan</a:t>
            </a:r>
            <a:endParaRPr sz="4000" dirty="0"/>
          </a:p>
        </p:txBody>
      </p:sp>
      <p:graphicFrame>
        <p:nvGraphicFramePr>
          <p:cNvPr id="92" name="Google Shape;92;p19"/>
          <p:cNvGraphicFramePr/>
          <p:nvPr>
            <p:extLst>
              <p:ext uri="{D42A27DB-BD31-4B8C-83A1-F6EECF244321}">
                <p14:modId xmlns:p14="http://schemas.microsoft.com/office/powerpoint/2010/main" val="2766170857"/>
              </p:ext>
            </p:extLst>
          </p:nvPr>
        </p:nvGraphicFramePr>
        <p:xfrm>
          <a:off x="487664" y="1208809"/>
          <a:ext cx="11360800" cy="4510840"/>
        </p:xfrm>
        <a:graphic>
          <a:graphicData uri="http://schemas.openxmlformats.org/drawingml/2006/table">
            <a:tbl>
              <a:tblPr>
                <a:tableStyleId>{793D81CF-94F2-401A-BA57-92F5A7B2D0C5}</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No items in the </a:t>
                      </a:r>
                      <a:r>
                        <a:rPr lang="en-US" sz="2400" dirty="0" err="1"/>
                        <a:t>choicebox</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throw an error to the user and the program to return to the </a:t>
                      </a:r>
                      <a:r>
                        <a:rPr lang="en-US" sz="2400" dirty="0" err="1"/>
                        <a:t>homescreen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(Editing the searched item) A number above 25 for abilities</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tell the user to enter a number below 25</a:t>
                      </a:r>
                      <a:endParaRPr sz="2400" dirty="0"/>
                    </a:p>
                  </a:txBody>
                  <a:tcPr marL="121900" marR="121900" marT="121900" marB="121900"/>
                </a:tc>
                <a:extLst>
                  <a:ext uri="{0D108BD9-81ED-4DB2-BD59-A6C34878D82A}">
                    <a16:rowId xmlns:a16="http://schemas.microsoft.com/office/drawing/2014/main" val="3208206760"/>
                  </a:ext>
                </a:extLst>
              </a:tr>
              <a:tr h="609560">
                <a:tc>
                  <a:txBody>
                    <a:bodyPr/>
                    <a:lstStyle/>
                    <a:p>
                      <a:pPr marL="0" lvl="0" indent="0" algn="l" rtl="0">
                        <a:spcBef>
                          <a:spcPts val="0"/>
                        </a:spcBef>
                        <a:spcAft>
                          <a:spcPts val="0"/>
                        </a:spcAft>
                        <a:buNone/>
                      </a:pPr>
                      <a:r>
                        <a:rPr lang="en-US" sz="2400" dirty="0"/>
                        <a:t>A STRING</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tell the user to enter not a string</a:t>
                      </a:r>
                      <a:endParaRPr sz="2400" dirty="0"/>
                    </a:p>
                  </a:txBody>
                  <a:tcPr marL="121900" marR="121900" marT="121900" marB="121900"/>
                </a:tc>
                <a:extLst>
                  <a:ext uri="{0D108BD9-81ED-4DB2-BD59-A6C34878D82A}">
                    <a16:rowId xmlns:a16="http://schemas.microsoft.com/office/drawing/2014/main" val="1156547845"/>
                  </a:ext>
                </a:extLst>
              </a:tr>
              <a:tr h="609560">
                <a:tc>
                  <a:txBody>
                    <a:bodyPr/>
                    <a:lstStyle/>
                    <a:p>
                      <a:pPr marL="0" lvl="0" indent="0" algn="l" rtl="0">
                        <a:spcBef>
                          <a:spcPts val="0"/>
                        </a:spcBef>
                        <a:spcAft>
                          <a:spcPts val="0"/>
                        </a:spcAft>
                        <a:buNone/>
                      </a:pPr>
                      <a:r>
                        <a:rPr lang="en-US" sz="2400" dirty="0"/>
                        <a:t>Cancel button pressed</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return to </a:t>
                      </a:r>
                      <a:r>
                        <a:rPr lang="en-US" sz="2400" dirty="0" err="1"/>
                        <a:t>welcome_options</a:t>
                      </a:r>
                      <a:endParaRPr sz="2400" dirty="0"/>
                    </a:p>
                  </a:txBody>
                  <a:tcPr marL="121900" marR="121900" marT="121900" marB="121900"/>
                </a:tc>
                <a:extLst>
                  <a:ext uri="{0D108BD9-81ED-4DB2-BD59-A6C34878D82A}">
                    <a16:rowId xmlns:a16="http://schemas.microsoft.com/office/drawing/2014/main" val="3291655559"/>
                  </a:ext>
                </a:extLst>
              </a:tr>
            </a:tbl>
          </a:graphicData>
        </a:graphic>
      </p:graphicFrame>
    </p:spTree>
    <p:extLst>
      <p:ext uri="{BB962C8B-B14F-4D97-AF65-F5344CB8AC3E}">
        <p14:creationId xmlns:p14="http://schemas.microsoft.com/office/powerpoint/2010/main" val="2595758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D868-DAA1-452F-088B-09B8401E2660}"/>
              </a:ext>
            </a:extLst>
          </p:cNvPr>
          <p:cNvSpPr>
            <a:spLocks noGrp="1"/>
          </p:cNvSpPr>
          <p:nvPr>
            <p:ph type="title"/>
          </p:nvPr>
        </p:nvSpPr>
        <p:spPr/>
        <p:txBody>
          <a:bodyPr/>
          <a:lstStyle/>
          <a:p>
            <a:r>
              <a:rPr lang="en-US" dirty="0"/>
              <a:t>Search for item - testing</a:t>
            </a:r>
          </a:p>
        </p:txBody>
      </p:sp>
      <p:sp>
        <p:nvSpPr>
          <p:cNvPr id="6" name="TextBox 5">
            <a:extLst>
              <a:ext uri="{FF2B5EF4-FFF2-40B4-BE49-F238E27FC236}">
                <a16:creationId xmlns:a16="http://schemas.microsoft.com/office/drawing/2014/main" id="{A7C9932F-FC5D-9799-5551-292603498AC7}"/>
              </a:ext>
            </a:extLst>
          </p:cNvPr>
          <p:cNvSpPr txBox="1"/>
          <p:nvPr/>
        </p:nvSpPr>
        <p:spPr>
          <a:xfrm>
            <a:off x="129856" y="1590731"/>
            <a:ext cx="3251801" cy="5909310"/>
          </a:xfrm>
          <a:prstGeom prst="rect">
            <a:avLst/>
          </a:prstGeom>
          <a:noFill/>
        </p:spPr>
        <p:txBody>
          <a:bodyPr wrap="square" rtlCol="0">
            <a:spAutoFit/>
          </a:bodyPr>
          <a:lstStyle/>
          <a:p>
            <a:r>
              <a:rPr lang="en-US" sz="1800" dirty="0">
                <a:solidFill>
                  <a:schemeClr val="bg1"/>
                </a:solidFill>
              </a:rPr>
              <a:t> Test plan:</a:t>
            </a:r>
          </a:p>
          <a:p>
            <a:pPr marL="285750" indent="-285750">
              <a:buFont typeface="Arial" panose="020B0604020202020204" pitchFamily="34" charset="0"/>
              <a:buChar char="•"/>
            </a:pPr>
            <a:r>
              <a:rPr lang="en-US" sz="1800" dirty="0">
                <a:solidFill>
                  <a:schemeClr val="bg1"/>
                </a:solidFill>
              </a:rPr>
              <a:t>A number above 25 for abilities</a:t>
            </a:r>
          </a:p>
          <a:p>
            <a:pPr marL="285750" indent="-285750">
              <a:buFont typeface="Arial" panose="020B0604020202020204" pitchFamily="34" charset="0"/>
              <a:buChar char="•"/>
            </a:pPr>
            <a:r>
              <a:rPr lang="en-US" sz="1800" dirty="0">
                <a:solidFill>
                  <a:schemeClr val="bg1"/>
                </a:solidFill>
              </a:rPr>
              <a:t>A STRING</a:t>
            </a:r>
          </a:p>
          <a:p>
            <a:pPr marL="285750" indent="-285750">
              <a:buFont typeface="Arial" panose="020B0604020202020204" pitchFamily="34" charset="0"/>
              <a:buChar char="•"/>
            </a:pPr>
            <a:r>
              <a:rPr lang="en-US" sz="1800" dirty="0">
                <a:solidFill>
                  <a:schemeClr val="bg1"/>
                </a:solidFill>
              </a:rPr>
              <a:t>Cancel button pressed</a:t>
            </a:r>
          </a:p>
          <a:p>
            <a:endParaRPr lang="en-US" sz="1800" dirty="0">
              <a:solidFill>
                <a:schemeClr val="bg1"/>
              </a:solidFill>
            </a:endParaRPr>
          </a:p>
          <a:p>
            <a:r>
              <a:rPr lang="en-US" dirty="0">
                <a:solidFill>
                  <a:schemeClr val="bg1"/>
                </a:solidFill>
              </a:rPr>
              <a:t>Results:</a:t>
            </a:r>
          </a:p>
          <a:p>
            <a:pPr marL="285750" indent="-285750">
              <a:buFont typeface="Arial" panose="020B0604020202020204" pitchFamily="34" charset="0"/>
              <a:buChar char="•"/>
            </a:pPr>
            <a:r>
              <a:rPr lang="en-US" sz="1800" dirty="0">
                <a:solidFill>
                  <a:schemeClr val="bg1"/>
                </a:solidFill>
              </a:rPr>
              <a:t>If a number above 25 is entered, the program throws an error and </a:t>
            </a:r>
            <a:r>
              <a:rPr lang="en-US" dirty="0">
                <a:solidFill>
                  <a:schemeClr val="bg1"/>
                </a:solidFill>
              </a:rPr>
              <a:t>re-prompts the user to enter a number</a:t>
            </a:r>
          </a:p>
          <a:p>
            <a:pPr marL="285750" indent="-285750">
              <a:buFont typeface="Arial" panose="020B0604020202020204" pitchFamily="34" charset="0"/>
              <a:buChar char="•"/>
            </a:pPr>
            <a:r>
              <a:rPr lang="en-US" sz="1800" dirty="0">
                <a:solidFill>
                  <a:schemeClr val="bg1"/>
                </a:solidFill>
              </a:rPr>
              <a:t>If </a:t>
            </a:r>
            <a:r>
              <a:rPr lang="en-US" dirty="0">
                <a:solidFill>
                  <a:schemeClr val="bg1"/>
                </a:solidFill>
              </a:rPr>
              <a:t>a string is entered, the program will throw an error and re-prompt the user to enter a number</a:t>
            </a:r>
          </a:p>
          <a:p>
            <a:pPr marL="285750" indent="-285750">
              <a:buFont typeface="Arial" panose="020B0604020202020204" pitchFamily="34" charset="0"/>
              <a:buChar char="•"/>
            </a:pPr>
            <a:r>
              <a:rPr lang="en-US" sz="1800" dirty="0">
                <a:solidFill>
                  <a:schemeClr val="bg1"/>
                </a:solidFill>
              </a:rPr>
              <a:t>If cancel button is pressed the program will take you </a:t>
            </a:r>
            <a:r>
              <a:rPr lang="en-US" dirty="0">
                <a:solidFill>
                  <a:schemeClr val="bg1"/>
                </a:solidFill>
              </a:rPr>
              <a:t>back to the menu - </a:t>
            </a:r>
            <a:r>
              <a:rPr lang="en-US" b="1" dirty="0">
                <a:solidFill>
                  <a:schemeClr val="bg1"/>
                </a:solidFill>
              </a:rPr>
              <a:t>Success</a:t>
            </a:r>
            <a:endParaRPr lang="en-US" sz="1800" b="1" dirty="0">
              <a:solidFill>
                <a:schemeClr val="bg1"/>
              </a:solidFill>
            </a:endParaRP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8" name="Picture 7">
            <a:extLst>
              <a:ext uri="{FF2B5EF4-FFF2-40B4-BE49-F238E27FC236}">
                <a16:creationId xmlns:a16="http://schemas.microsoft.com/office/drawing/2014/main" id="{835B9995-A0F0-15EB-8054-A2DCC0A69F55}"/>
              </a:ext>
            </a:extLst>
          </p:cNvPr>
          <p:cNvPicPr>
            <a:picLocks noChangeAspect="1"/>
          </p:cNvPicPr>
          <p:nvPr/>
        </p:nvPicPr>
        <p:blipFill>
          <a:blip r:embed="rId2"/>
          <a:stretch>
            <a:fillRect/>
          </a:stretch>
        </p:blipFill>
        <p:spPr>
          <a:xfrm>
            <a:off x="3778139" y="1537772"/>
            <a:ext cx="3842758" cy="1665558"/>
          </a:xfrm>
          <a:prstGeom prst="rect">
            <a:avLst/>
          </a:prstGeom>
        </p:spPr>
      </p:pic>
      <p:pic>
        <p:nvPicPr>
          <p:cNvPr id="10" name="Picture 9">
            <a:extLst>
              <a:ext uri="{FF2B5EF4-FFF2-40B4-BE49-F238E27FC236}">
                <a16:creationId xmlns:a16="http://schemas.microsoft.com/office/drawing/2014/main" id="{9F0FD50D-7C2E-49CA-C9EE-C5B009F10955}"/>
              </a:ext>
            </a:extLst>
          </p:cNvPr>
          <p:cNvPicPr>
            <a:picLocks noChangeAspect="1"/>
          </p:cNvPicPr>
          <p:nvPr/>
        </p:nvPicPr>
        <p:blipFill>
          <a:blip r:embed="rId3"/>
          <a:stretch>
            <a:fillRect/>
          </a:stretch>
        </p:blipFill>
        <p:spPr>
          <a:xfrm>
            <a:off x="7766858" y="1736441"/>
            <a:ext cx="3859087" cy="1268219"/>
          </a:xfrm>
          <a:prstGeom prst="rect">
            <a:avLst/>
          </a:prstGeom>
        </p:spPr>
      </p:pic>
      <p:pic>
        <p:nvPicPr>
          <p:cNvPr id="12" name="Picture 11">
            <a:extLst>
              <a:ext uri="{FF2B5EF4-FFF2-40B4-BE49-F238E27FC236}">
                <a16:creationId xmlns:a16="http://schemas.microsoft.com/office/drawing/2014/main" id="{A2D3574A-D04E-9688-32E7-663804804AAB}"/>
              </a:ext>
            </a:extLst>
          </p:cNvPr>
          <p:cNvPicPr>
            <a:picLocks noChangeAspect="1"/>
          </p:cNvPicPr>
          <p:nvPr/>
        </p:nvPicPr>
        <p:blipFill>
          <a:blip r:embed="rId4"/>
          <a:stretch>
            <a:fillRect/>
          </a:stretch>
        </p:blipFill>
        <p:spPr>
          <a:xfrm>
            <a:off x="3558088" y="3526760"/>
            <a:ext cx="3723012" cy="1524040"/>
          </a:xfrm>
          <a:prstGeom prst="rect">
            <a:avLst/>
          </a:prstGeom>
        </p:spPr>
      </p:pic>
      <p:pic>
        <p:nvPicPr>
          <p:cNvPr id="14" name="Picture 13">
            <a:extLst>
              <a:ext uri="{FF2B5EF4-FFF2-40B4-BE49-F238E27FC236}">
                <a16:creationId xmlns:a16="http://schemas.microsoft.com/office/drawing/2014/main" id="{BE8D8C72-EFB3-5AB8-56BF-05C162BC9552}"/>
              </a:ext>
            </a:extLst>
          </p:cNvPr>
          <p:cNvPicPr>
            <a:picLocks noChangeAspect="1"/>
          </p:cNvPicPr>
          <p:nvPr/>
        </p:nvPicPr>
        <p:blipFill>
          <a:blip r:embed="rId5"/>
          <a:stretch>
            <a:fillRect/>
          </a:stretch>
        </p:blipFill>
        <p:spPr>
          <a:xfrm>
            <a:off x="7824056" y="3654671"/>
            <a:ext cx="3859087" cy="1268219"/>
          </a:xfrm>
          <a:prstGeom prst="rect">
            <a:avLst/>
          </a:prstGeom>
        </p:spPr>
      </p:pic>
      <p:pic>
        <p:nvPicPr>
          <p:cNvPr id="16" name="Picture 15">
            <a:extLst>
              <a:ext uri="{FF2B5EF4-FFF2-40B4-BE49-F238E27FC236}">
                <a16:creationId xmlns:a16="http://schemas.microsoft.com/office/drawing/2014/main" id="{6BF093A0-DA05-A3B7-AA49-4B1148E710C6}"/>
              </a:ext>
            </a:extLst>
          </p:cNvPr>
          <p:cNvPicPr>
            <a:picLocks noChangeAspect="1"/>
          </p:cNvPicPr>
          <p:nvPr/>
        </p:nvPicPr>
        <p:blipFill>
          <a:blip r:embed="rId6"/>
          <a:stretch>
            <a:fillRect/>
          </a:stretch>
        </p:blipFill>
        <p:spPr>
          <a:xfrm>
            <a:off x="3495459" y="5178711"/>
            <a:ext cx="3723012" cy="1524040"/>
          </a:xfrm>
          <a:prstGeom prst="rect">
            <a:avLst/>
          </a:prstGeom>
        </p:spPr>
      </p:pic>
      <p:sp>
        <p:nvSpPr>
          <p:cNvPr id="17" name="Rectangle 16">
            <a:extLst>
              <a:ext uri="{FF2B5EF4-FFF2-40B4-BE49-F238E27FC236}">
                <a16:creationId xmlns:a16="http://schemas.microsoft.com/office/drawing/2014/main" id="{7E0BF745-496F-F721-01BB-B92D362397BA}"/>
              </a:ext>
            </a:extLst>
          </p:cNvPr>
          <p:cNvSpPr/>
          <p:nvPr/>
        </p:nvSpPr>
        <p:spPr>
          <a:xfrm>
            <a:off x="5981178" y="6264633"/>
            <a:ext cx="563671" cy="3115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19536A2-D705-F958-5680-9813492C3EEE}"/>
              </a:ext>
            </a:extLst>
          </p:cNvPr>
          <p:cNvPicPr>
            <a:picLocks noChangeAspect="1"/>
          </p:cNvPicPr>
          <p:nvPr/>
        </p:nvPicPr>
        <p:blipFill>
          <a:blip r:embed="rId7"/>
          <a:stretch>
            <a:fillRect/>
          </a:stretch>
        </p:blipFill>
        <p:spPr>
          <a:xfrm>
            <a:off x="7281100" y="5320227"/>
            <a:ext cx="4397944" cy="1268219"/>
          </a:xfrm>
          <a:prstGeom prst="rect">
            <a:avLst/>
          </a:prstGeom>
        </p:spPr>
      </p:pic>
      <p:cxnSp>
        <p:nvCxnSpPr>
          <p:cNvPr id="21" name="Straight Arrow Connector 20">
            <a:extLst>
              <a:ext uri="{FF2B5EF4-FFF2-40B4-BE49-F238E27FC236}">
                <a16:creationId xmlns:a16="http://schemas.microsoft.com/office/drawing/2014/main" id="{F21C925F-0F78-8226-5993-65BA4EC12A38}"/>
              </a:ext>
            </a:extLst>
          </p:cNvPr>
          <p:cNvCxnSpPr/>
          <p:nvPr/>
        </p:nvCxnSpPr>
        <p:spPr>
          <a:xfrm>
            <a:off x="7326021" y="2061458"/>
            <a:ext cx="611404" cy="15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4D6872-1BF4-0873-0969-07853CC937DC}"/>
              </a:ext>
            </a:extLst>
          </p:cNvPr>
          <p:cNvCxnSpPr/>
          <p:nvPr/>
        </p:nvCxnSpPr>
        <p:spPr>
          <a:xfrm>
            <a:off x="7098774" y="4009292"/>
            <a:ext cx="941453" cy="16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CC6851-D132-63BB-624F-C6150E8AD88C}"/>
              </a:ext>
            </a:extLst>
          </p:cNvPr>
          <p:cNvCxnSpPr/>
          <p:nvPr/>
        </p:nvCxnSpPr>
        <p:spPr>
          <a:xfrm>
            <a:off x="6914812" y="5605434"/>
            <a:ext cx="957685" cy="17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70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C4E4-0A5F-EB95-7D8D-4F94B8D2E633}"/>
              </a:ext>
            </a:extLst>
          </p:cNvPr>
          <p:cNvSpPr>
            <a:spLocks noGrp="1"/>
          </p:cNvSpPr>
          <p:nvPr>
            <p:ph type="title"/>
          </p:nvPr>
        </p:nvSpPr>
        <p:spPr/>
        <p:txBody>
          <a:bodyPr/>
          <a:lstStyle/>
          <a:p>
            <a:r>
              <a:rPr lang="en-US" dirty="0"/>
              <a:t>Search for item - Testing</a:t>
            </a:r>
          </a:p>
        </p:txBody>
      </p:sp>
      <p:sp>
        <p:nvSpPr>
          <p:cNvPr id="3" name="TextBox 2">
            <a:extLst>
              <a:ext uri="{FF2B5EF4-FFF2-40B4-BE49-F238E27FC236}">
                <a16:creationId xmlns:a16="http://schemas.microsoft.com/office/drawing/2014/main" id="{0D71E607-8ACE-2292-5394-D1F6247DE43B}"/>
              </a:ext>
            </a:extLst>
          </p:cNvPr>
          <p:cNvSpPr txBox="1"/>
          <p:nvPr/>
        </p:nvSpPr>
        <p:spPr>
          <a:xfrm>
            <a:off x="465316" y="1690688"/>
            <a:ext cx="3473638" cy="1200329"/>
          </a:xfrm>
          <a:prstGeom prst="rect">
            <a:avLst/>
          </a:prstGeom>
          <a:noFill/>
        </p:spPr>
        <p:txBody>
          <a:bodyPr wrap="square" rtlCol="0">
            <a:spAutoFit/>
          </a:bodyPr>
          <a:lstStyle/>
          <a:p>
            <a:r>
              <a:rPr lang="en-US" dirty="0">
                <a:solidFill>
                  <a:schemeClr val="bg1"/>
                </a:solidFill>
              </a:rPr>
              <a:t>Test plan – </a:t>
            </a:r>
          </a:p>
          <a:p>
            <a:pPr marL="285750" indent="-285750">
              <a:buFont typeface="Arial" panose="020B0604020202020204" pitchFamily="34" charset="0"/>
              <a:buChar char="•"/>
            </a:pPr>
            <a:r>
              <a:rPr lang="en-US" dirty="0">
                <a:solidFill>
                  <a:schemeClr val="bg1"/>
                </a:solidFill>
              </a:rPr>
              <a:t>Delete all items in the list to show the program can deal with no items in the list</a:t>
            </a:r>
          </a:p>
        </p:txBody>
      </p:sp>
      <p:pic>
        <p:nvPicPr>
          <p:cNvPr id="5" name="Picture 4">
            <a:extLst>
              <a:ext uri="{FF2B5EF4-FFF2-40B4-BE49-F238E27FC236}">
                <a16:creationId xmlns:a16="http://schemas.microsoft.com/office/drawing/2014/main" id="{26AFBB81-8CA1-B274-9CC6-0F5C6EE97186}"/>
              </a:ext>
            </a:extLst>
          </p:cNvPr>
          <p:cNvPicPr>
            <a:picLocks noChangeAspect="1"/>
          </p:cNvPicPr>
          <p:nvPr/>
        </p:nvPicPr>
        <p:blipFill>
          <a:blip r:embed="rId2"/>
          <a:stretch>
            <a:fillRect/>
          </a:stretch>
        </p:blipFill>
        <p:spPr>
          <a:xfrm>
            <a:off x="941706" y="3070005"/>
            <a:ext cx="4381615" cy="1246447"/>
          </a:xfrm>
          <a:prstGeom prst="rect">
            <a:avLst/>
          </a:prstGeom>
        </p:spPr>
      </p:pic>
      <p:pic>
        <p:nvPicPr>
          <p:cNvPr id="7" name="Picture 6">
            <a:extLst>
              <a:ext uri="{FF2B5EF4-FFF2-40B4-BE49-F238E27FC236}">
                <a16:creationId xmlns:a16="http://schemas.microsoft.com/office/drawing/2014/main" id="{6F3D8586-9BC2-5188-32E4-28CE19209877}"/>
              </a:ext>
            </a:extLst>
          </p:cNvPr>
          <p:cNvPicPr>
            <a:picLocks noChangeAspect="1"/>
          </p:cNvPicPr>
          <p:nvPr/>
        </p:nvPicPr>
        <p:blipFill>
          <a:blip r:embed="rId3"/>
          <a:stretch>
            <a:fillRect/>
          </a:stretch>
        </p:blipFill>
        <p:spPr>
          <a:xfrm>
            <a:off x="6707688" y="1993368"/>
            <a:ext cx="4789118" cy="2060459"/>
          </a:xfrm>
          <a:prstGeom prst="rect">
            <a:avLst/>
          </a:prstGeom>
        </p:spPr>
      </p:pic>
      <p:pic>
        <p:nvPicPr>
          <p:cNvPr id="9" name="Picture 8">
            <a:extLst>
              <a:ext uri="{FF2B5EF4-FFF2-40B4-BE49-F238E27FC236}">
                <a16:creationId xmlns:a16="http://schemas.microsoft.com/office/drawing/2014/main" id="{8884AE82-A001-C2C7-1263-2BBD81EC9182}"/>
              </a:ext>
            </a:extLst>
          </p:cNvPr>
          <p:cNvPicPr>
            <a:picLocks noChangeAspect="1"/>
          </p:cNvPicPr>
          <p:nvPr/>
        </p:nvPicPr>
        <p:blipFill>
          <a:blip r:embed="rId4"/>
          <a:stretch>
            <a:fillRect/>
          </a:stretch>
        </p:blipFill>
        <p:spPr>
          <a:xfrm>
            <a:off x="1453751" y="4893558"/>
            <a:ext cx="3848201" cy="1317206"/>
          </a:xfrm>
          <a:prstGeom prst="rect">
            <a:avLst/>
          </a:prstGeom>
        </p:spPr>
      </p:pic>
      <p:pic>
        <p:nvPicPr>
          <p:cNvPr id="10" name="Picture 9">
            <a:extLst>
              <a:ext uri="{FF2B5EF4-FFF2-40B4-BE49-F238E27FC236}">
                <a16:creationId xmlns:a16="http://schemas.microsoft.com/office/drawing/2014/main" id="{772F55A5-8E6D-BC56-0599-6E245EB1D7B9}"/>
              </a:ext>
            </a:extLst>
          </p:cNvPr>
          <p:cNvPicPr>
            <a:picLocks noChangeAspect="1"/>
          </p:cNvPicPr>
          <p:nvPr/>
        </p:nvPicPr>
        <p:blipFill>
          <a:blip r:embed="rId2"/>
          <a:stretch>
            <a:fillRect/>
          </a:stretch>
        </p:blipFill>
        <p:spPr>
          <a:xfrm>
            <a:off x="6890050" y="5246428"/>
            <a:ext cx="4381615" cy="1246447"/>
          </a:xfrm>
          <a:prstGeom prst="rect">
            <a:avLst/>
          </a:prstGeom>
        </p:spPr>
      </p:pic>
      <p:cxnSp>
        <p:nvCxnSpPr>
          <p:cNvPr id="12" name="Straight Arrow Connector 11">
            <a:extLst>
              <a:ext uri="{FF2B5EF4-FFF2-40B4-BE49-F238E27FC236}">
                <a16:creationId xmlns:a16="http://schemas.microsoft.com/office/drawing/2014/main" id="{B7B78188-0752-8403-B71D-95EA539216CE}"/>
              </a:ext>
            </a:extLst>
          </p:cNvPr>
          <p:cNvCxnSpPr>
            <a:endCxn id="7" idx="1"/>
          </p:cNvCxnSpPr>
          <p:nvPr/>
        </p:nvCxnSpPr>
        <p:spPr>
          <a:xfrm flipV="1">
            <a:off x="5054252" y="2949879"/>
            <a:ext cx="1741118" cy="526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FF8E699-27F4-D066-9EBC-2C70832D28C1}"/>
              </a:ext>
            </a:extLst>
          </p:cNvPr>
          <p:cNvCxnSpPr/>
          <p:nvPr/>
        </p:nvCxnSpPr>
        <p:spPr>
          <a:xfrm flipH="1">
            <a:off x="4696445" y="3955186"/>
            <a:ext cx="2494310" cy="1136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81A67C-9E99-3D3B-9F48-9ED8CEA2FA3A}"/>
              </a:ext>
            </a:extLst>
          </p:cNvPr>
          <p:cNvCxnSpPr/>
          <p:nvPr/>
        </p:nvCxnSpPr>
        <p:spPr>
          <a:xfrm>
            <a:off x="4768350" y="5509053"/>
            <a:ext cx="2514386" cy="36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DDF0F1-CCA8-4AEB-A0C4-D219C3502490}"/>
              </a:ext>
            </a:extLst>
          </p:cNvPr>
          <p:cNvSpPr txBox="1"/>
          <p:nvPr/>
        </p:nvSpPr>
        <p:spPr>
          <a:xfrm>
            <a:off x="8700327" y="365125"/>
            <a:ext cx="2889287" cy="646331"/>
          </a:xfrm>
          <a:prstGeom prst="rect">
            <a:avLst/>
          </a:prstGeom>
          <a:noFill/>
        </p:spPr>
        <p:txBody>
          <a:bodyPr wrap="square" rtlCol="0">
            <a:spAutoFit/>
          </a:bodyPr>
          <a:lstStyle/>
          <a:p>
            <a:r>
              <a:rPr lang="en-US" dirty="0">
                <a:solidFill>
                  <a:schemeClr val="bg1"/>
                </a:solidFill>
              </a:rPr>
              <a:t>Test results: goes back to menu: success!</a:t>
            </a:r>
          </a:p>
        </p:txBody>
      </p:sp>
    </p:spTree>
    <p:extLst>
      <p:ext uri="{BB962C8B-B14F-4D97-AF65-F5344CB8AC3E}">
        <p14:creationId xmlns:p14="http://schemas.microsoft.com/office/powerpoint/2010/main" val="158812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2021-4973-82A0-1C46-565A4EDD1A0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2562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A1F5A-735D-EA18-8FCF-404A6E84818E}"/>
              </a:ext>
            </a:extLst>
          </p:cNvPr>
          <p:cNvSpPr>
            <a:spLocks noGrp="1"/>
          </p:cNvSpPr>
          <p:nvPr>
            <p:ph type="title"/>
          </p:nvPr>
        </p:nvSpPr>
        <p:spPr/>
        <p:txBody>
          <a:bodyPr/>
          <a:lstStyle/>
          <a:p>
            <a:r>
              <a:rPr lang="en-US" dirty="0"/>
              <a:t>Delete Item</a:t>
            </a:r>
          </a:p>
        </p:txBody>
      </p:sp>
      <p:sp>
        <p:nvSpPr>
          <p:cNvPr id="4" name="Text Placeholder 3">
            <a:extLst>
              <a:ext uri="{FF2B5EF4-FFF2-40B4-BE49-F238E27FC236}">
                <a16:creationId xmlns:a16="http://schemas.microsoft.com/office/drawing/2014/main" id="{192267DF-E1CE-27A7-8BAB-CA2D516C8B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7497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E40300-BC04-018A-0A77-7AB22CFC4B7D}"/>
              </a:ext>
            </a:extLst>
          </p:cNvPr>
          <p:cNvSpPr>
            <a:spLocks noGrp="1"/>
          </p:cNvSpPr>
          <p:nvPr>
            <p:ph type="title"/>
          </p:nvPr>
        </p:nvSpPr>
        <p:spPr/>
        <p:txBody>
          <a:bodyPr/>
          <a:lstStyle/>
          <a:p>
            <a:r>
              <a:rPr lang="en-US" dirty="0"/>
              <a:t>Delete Item</a:t>
            </a:r>
          </a:p>
        </p:txBody>
      </p:sp>
      <p:pic>
        <p:nvPicPr>
          <p:cNvPr id="6" name="Picture 5">
            <a:extLst>
              <a:ext uri="{FF2B5EF4-FFF2-40B4-BE49-F238E27FC236}">
                <a16:creationId xmlns:a16="http://schemas.microsoft.com/office/drawing/2014/main" id="{B0F53234-FB07-2932-3DE8-C2C4FCB793D8}"/>
              </a:ext>
            </a:extLst>
          </p:cNvPr>
          <p:cNvPicPr>
            <a:picLocks noChangeAspect="1"/>
          </p:cNvPicPr>
          <p:nvPr/>
        </p:nvPicPr>
        <p:blipFill>
          <a:blip r:embed="rId2"/>
          <a:stretch>
            <a:fillRect/>
          </a:stretch>
        </p:blipFill>
        <p:spPr>
          <a:xfrm>
            <a:off x="1132752" y="3517095"/>
            <a:ext cx="2710614" cy="2367705"/>
          </a:xfrm>
          <a:prstGeom prst="rect">
            <a:avLst/>
          </a:prstGeom>
        </p:spPr>
      </p:pic>
      <p:sp>
        <p:nvSpPr>
          <p:cNvPr id="7" name="TextBox 6">
            <a:extLst>
              <a:ext uri="{FF2B5EF4-FFF2-40B4-BE49-F238E27FC236}">
                <a16:creationId xmlns:a16="http://schemas.microsoft.com/office/drawing/2014/main" id="{6F8B0D18-58B1-EE60-0809-8BAD8E09163F}"/>
              </a:ext>
            </a:extLst>
          </p:cNvPr>
          <p:cNvSpPr txBox="1"/>
          <p:nvPr/>
        </p:nvSpPr>
        <p:spPr>
          <a:xfrm>
            <a:off x="256783" y="1434230"/>
            <a:ext cx="4308953" cy="1477328"/>
          </a:xfrm>
          <a:prstGeom prst="rect">
            <a:avLst/>
          </a:prstGeom>
          <a:noFill/>
        </p:spPr>
        <p:txBody>
          <a:bodyPr wrap="square" rtlCol="0">
            <a:spAutoFit/>
          </a:bodyPr>
          <a:lstStyle/>
          <a:p>
            <a:r>
              <a:rPr lang="en-US" dirty="0">
                <a:solidFill>
                  <a:schemeClr val="bg1"/>
                </a:solidFill>
              </a:rPr>
              <a:t>The delete item component deletes a dictionary entry – either built in entry or a user created one – out of the dictionary.  This allows the user to remove undesired and unnecessary items from the dictionary.</a:t>
            </a:r>
          </a:p>
        </p:txBody>
      </p:sp>
      <p:pic>
        <p:nvPicPr>
          <p:cNvPr id="9" name="Picture 8">
            <a:extLst>
              <a:ext uri="{FF2B5EF4-FFF2-40B4-BE49-F238E27FC236}">
                <a16:creationId xmlns:a16="http://schemas.microsoft.com/office/drawing/2014/main" id="{DF0988C0-C599-AC2A-A7C1-F602E51BBD35}"/>
              </a:ext>
            </a:extLst>
          </p:cNvPr>
          <p:cNvPicPr>
            <a:picLocks noChangeAspect="1"/>
          </p:cNvPicPr>
          <p:nvPr/>
        </p:nvPicPr>
        <p:blipFill>
          <a:blip r:embed="rId3"/>
          <a:stretch>
            <a:fillRect/>
          </a:stretch>
        </p:blipFill>
        <p:spPr>
          <a:xfrm>
            <a:off x="4935254" y="1343818"/>
            <a:ext cx="6455079" cy="2846511"/>
          </a:xfrm>
          <a:prstGeom prst="rect">
            <a:avLst/>
          </a:prstGeom>
        </p:spPr>
      </p:pic>
    </p:spTree>
    <p:extLst>
      <p:ext uri="{BB962C8B-B14F-4D97-AF65-F5344CB8AC3E}">
        <p14:creationId xmlns:p14="http://schemas.microsoft.com/office/powerpoint/2010/main" val="403749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Delete Item- Test Plan</a:t>
            </a:r>
            <a:endParaRPr sz="4000" dirty="0"/>
          </a:p>
        </p:txBody>
      </p:sp>
      <p:graphicFrame>
        <p:nvGraphicFramePr>
          <p:cNvPr id="92" name="Google Shape;92;p19"/>
          <p:cNvGraphicFramePr/>
          <p:nvPr>
            <p:extLst>
              <p:ext uri="{D42A27DB-BD31-4B8C-83A1-F6EECF244321}">
                <p14:modId xmlns:p14="http://schemas.microsoft.com/office/powerpoint/2010/main" val="219826833"/>
              </p:ext>
            </p:extLst>
          </p:nvPr>
        </p:nvGraphicFramePr>
        <p:xfrm>
          <a:off x="487664" y="1208809"/>
          <a:ext cx="11360800" cy="2194440"/>
        </p:xfrm>
        <a:graphic>
          <a:graphicData uri="http://schemas.openxmlformats.org/drawingml/2006/table">
            <a:tbl>
              <a:tblPr>
                <a:tableStyleId>{793D81CF-94F2-401A-BA57-92F5A7B2D0C5}</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Deleting an item</a:t>
                      </a:r>
                      <a:endParaRPr sz="2400" dirty="0"/>
                    </a:p>
                  </a:txBody>
                  <a:tcPr marL="121900" marR="121900" marT="121900" marB="121900"/>
                </a:tc>
                <a:tc>
                  <a:txBody>
                    <a:bodyPr/>
                    <a:lstStyle/>
                    <a:p>
                      <a:pPr marL="0" lvl="0" indent="0" algn="l" rtl="0">
                        <a:spcBef>
                          <a:spcPts val="0"/>
                        </a:spcBef>
                        <a:spcAft>
                          <a:spcPts val="0"/>
                        </a:spcAft>
                        <a:buNone/>
                      </a:pPr>
                      <a:r>
                        <a:rPr lang="en-US" sz="2400" dirty="0"/>
                        <a:t>The item to be deleted on the list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Cancel button pressed</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returning to </a:t>
                      </a:r>
                      <a:r>
                        <a:rPr lang="en-US" sz="2400" dirty="0" err="1"/>
                        <a:t>welcome_options</a:t>
                      </a:r>
                      <a:r>
                        <a:rPr lang="en-US" sz="2400" dirty="0"/>
                        <a:t> menu</a:t>
                      </a:r>
                      <a:endParaRPr sz="2400" dirty="0"/>
                    </a:p>
                  </a:txBody>
                  <a:tcPr marL="121900" marR="121900" marT="121900" marB="121900"/>
                </a:tc>
                <a:extLst>
                  <a:ext uri="{0D108BD9-81ED-4DB2-BD59-A6C34878D82A}">
                    <a16:rowId xmlns:a16="http://schemas.microsoft.com/office/drawing/2014/main" val="3208206760"/>
                  </a:ext>
                </a:extLst>
              </a:tr>
            </a:tbl>
          </a:graphicData>
        </a:graphic>
      </p:graphicFrame>
    </p:spTree>
    <p:extLst>
      <p:ext uri="{BB962C8B-B14F-4D97-AF65-F5344CB8AC3E}">
        <p14:creationId xmlns:p14="http://schemas.microsoft.com/office/powerpoint/2010/main" val="1151222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A8D1-333E-EB98-B894-E0D4DBD375FD}"/>
              </a:ext>
            </a:extLst>
          </p:cNvPr>
          <p:cNvSpPr>
            <a:spLocks noGrp="1"/>
          </p:cNvSpPr>
          <p:nvPr>
            <p:ph type="title"/>
          </p:nvPr>
        </p:nvSpPr>
        <p:spPr/>
        <p:txBody>
          <a:bodyPr/>
          <a:lstStyle/>
          <a:p>
            <a:r>
              <a:rPr lang="en-US" dirty="0"/>
              <a:t>Delete Item- testing</a:t>
            </a:r>
          </a:p>
        </p:txBody>
      </p:sp>
      <p:sp>
        <p:nvSpPr>
          <p:cNvPr id="3" name="Text Placeholder 2">
            <a:extLst>
              <a:ext uri="{FF2B5EF4-FFF2-40B4-BE49-F238E27FC236}">
                <a16:creationId xmlns:a16="http://schemas.microsoft.com/office/drawing/2014/main" id="{CDCD5E3D-28B6-C725-AAC0-47BDE1DC6A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8074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5BE7-3DD7-56EE-29A1-C8E64EF6B8E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9398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2FD158C7-CC95-C277-53EB-B127B86B057F}"/>
              </a:ext>
            </a:extLst>
          </p:cNvPr>
          <p:cNvPicPr>
            <a:picLocks noChangeAspect="1"/>
          </p:cNvPicPr>
          <p:nvPr/>
        </p:nvPicPr>
        <p:blipFill>
          <a:blip r:embed="rId3"/>
          <a:stretch>
            <a:fillRect/>
          </a:stretch>
        </p:blipFill>
        <p:spPr>
          <a:xfrm>
            <a:off x="771358" y="1421485"/>
            <a:ext cx="10582442" cy="3169361"/>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E0AC-0E5A-CF47-F247-C7F183B81A02}"/>
              </a:ext>
            </a:extLst>
          </p:cNvPr>
          <p:cNvSpPr>
            <a:spLocks noGrp="1"/>
          </p:cNvSpPr>
          <p:nvPr>
            <p:ph type="title"/>
          </p:nvPr>
        </p:nvSpPr>
        <p:spPr/>
        <p:txBody>
          <a:bodyPr/>
          <a:lstStyle/>
          <a:p>
            <a:r>
              <a:rPr lang="en-US" dirty="0"/>
              <a:t>Print card list</a:t>
            </a:r>
          </a:p>
        </p:txBody>
      </p:sp>
      <p:sp>
        <p:nvSpPr>
          <p:cNvPr id="3" name="Text Placeholder 2">
            <a:extLst>
              <a:ext uri="{FF2B5EF4-FFF2-40B4-BE49-F238E27FC236}">
                <a16:creationId xmlns:a16="http://schemas.microsoft.com/office/drawing/2014/main" id="{5FDE3054-F1D7-908A-8668-F5423C0601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404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B6E92C-B4E2-2792-2E48-E3B8D6494BC1}"/>
              </a:ext>
            </a:extLst>
          </p:cNvPr>
          <p:cNvPicPr>
            <a:picLocks noChangeAspect="1"/>
          </p:cNvPicPr>
          <p:nvPr/>
        </p:nvPicPr>
        <p:blipFill>
          <a:blip r:embed="rId2"/>
          <a:stretch>
            <a:fillRect/>
          </a:stretch>
        </p:blipFill>
        <p:spPr>
          <a:xfrm>
            <a:off x="635792" y="3587108"/>
            <a:ext cx="4006048" cy="2514666"/>
          </a:xfrm>
          <a:prstGeom prst="rect">
            <a:avLst/>
          </a:prstGeom>
        </p:spPr>
      </p:pic>
      <p:sp>
        <p:nvSpPr>
          <p:cNvPr id="6" name="TextBox 5">
            <a:extLst>
              <a:ext uri="{FF2B5EF4-FFF2-40B4-BE49-F238E27FC236}">
                <a16:creationId xmlns:a16="http://schemas.microsoft.com/office/drawing/2014/main" id="{8CED85F3-1242-3F60-D5E9-459E01C2EEA4}"/>
              </a:ext>
            </a:extLst>
          </p:cNvPr>
          <p:cNvSpPr txBox="1"/>
          <p:nvPr/>
        </p:nvSpPr>
        <p:spPr>
          <a:xfrm>
            <a:off x="507305" y="1672223"/>
            <a:ext cx="4322426" cy="1477328"/>
          </a:xfrm>
          <a:prstGeom prst="rect">
            <a:avLst/>
          </a:prstGeom>
          <a:noFill/>
        </p:spPr>
        <p:txBody>
          <a:bodyPr wrap="square" rtlCol="0">
            <a:spAutoFit/>
          </a:bodyPr>
          <a:lstStyle/>
          <a:p>
            <a:r>
              <a:rPr lang="en-US" dirty="0">
                <a:solidFill>
                  <a:schemeClr val="bg1"/>
                </a:solidFill>
              </a:rPr>
              <a:t>This code prints what’s currently in the dictionary to the console.  This allows the user to have the raw data for them to do what they would like with it as they can easily copy and paste off the terminal.</a:t>
            </a:r>
          </a:p>
        </p:txBody>
      </p:sp>
      <p:pic>
        <p:nvPicPr>
          <p:cNvPr id="8" name="Picture 7">
            <a:extLst>
              <a:ext uri="{FF2B5EF4-FFF2-40B4-BE49-F238E27FC236}">
                <a16:creationId xmlns:a16="http://schemas.microsoft.com/office/drawing/2014/main" id="{DA826AFC-FEAE-490F-EF8B-A32C847246B6}"/>
              </a:ext>
            </a:extLst>
          </p:cNvPr>
          <p:cNvPicPr>
            <a:picLocks noChangeAspect="1"/>
          </p:cNvPicPr>
          <p:nvPr/>
        </p:nvPicPr>
        <p:blipFill>
          <a:blip r:embed="rId3"/>
          <a:stretch>
            <a:fillRect/>
          </a:stretch>
        </p:blipFill>
        <p:spPr>
          <a:xfrm>
            <a:off x="7803567" y="1711733"/>
            <a:ext cx="2672513" cy="3434533"/>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A0C83F76-1628-D1C6-B65E-5C8DE0104014}"/>
                  </a:ext>
                </a:extLst>
              </p14:cNvPr>
              <p14:cNvContentPartPr/>
              <p14:nvPr/>
            </p14:nvContentPartPr>
            <p14:xfrm>
              <a:off x="4715221" y="2562061"/>
              <a:ext cx="3116520" cy="1740960"/>
            </p14:xfrm>
          </p:contentPart>
        </mc:Choice>
        <mc:Fallback>
          <p:pic>
            <p:nvPicPr>
              <p:cNvPr id="9" name="Ink 8">
                <a:extLst>
                  <a:ext uri="{FF2B5EF4-FFF2-40B4-BE49-F238E27FC236}">
                    <a16:creationId xmlns:a16="http://schemas.microsoft.com/office/drawing/2014/main" id="{A0C83F76-1628-D1C6-B65E-5C8DE0104014}"/>
                  </a:ext>
                </a:extLst>
              </p:cNvPr>
              <p:cNvPicPr/>
              <p:nvPr/>
            </p:nvPicPr>
            <p:blipFill>
              <a:blip r:embed="rId5"/>
              <a:stretch>
                <a:fillRect/>
              </a:stretch>
            </p:blipFill>
            <p:spPr>
              <a:xfrm>
                <a:off x="4706221" y="2553421"/>
                <a:ext cx="3134160" cy="1758600"/>
              </a:xfrm>
              <a:prstGeom prst="rect">
                <a:avLst/>
              </a:prstGeom>
            </p:spPr>
          </p:pic>
        </mc:Fallback>
      </mc:AlternateContent>
      <p:grpSp>
        <p:nvGrpSpPr>
          <p:cNvPr id="17" name="Group 16">
            <a:extLst>
              <a:ext uri="{FF2B5EF4-FFF2-40B4-BE49-F238E27FC236}">
                <a16:creationId xmlns:a16="http://schemas.microsoft.com/office/drawing/2014/main" id="{ECE06146-5691-8F5F-31AA-CD268AF0AED0}"/>
              </a:ext>
            </a:extLst>
          </p:cNvPr>
          <p:cNvGrpSpPr/>
          <p:nvPr/>
        </p:nvGrpSpPr>
        <p:grpSpPr>
          <a:xfrm>
            <a:off x="1694461" y="2579701"/>
            <a:ext cx="6234480" cy="3610080"/>
            <a:chOff x="1694461" y="2579701"/>
            <a:chExt cx="6234480" cy="3610080"/>
          </a:xfrm>
        </p:grpSpPr>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2CA8244B-64A3-619E-1E98-74073CDC0718}"/>
                    </a:ext>
                  </a:extLst>
                </p14:cNvPr>
                <p14:cNvContentPartPr/>
                <p14:nvPr/>
              </p14:nvContentPartPr>
              <p14:xfrm>
                <a:off x="4539901" y="3558181"/>
                <a:ext cx="642240" cy="2631600"/>
              </p14:xfrm>
            </p:contentPart>
          </mc:Choice>
          <mc:Fallback>
            <p:pic>
              <p:nvPicPr>
                <p:cNvPr id="10" name="Ink 9">
                  <a:extLst>
                    <a:ext uri="{FF2B5EF4-FFF2-40B4-BE49-F238E27FC236}">
                      <a16:creationId xmlns:a16="http://schemas.microsoft.com/office/drawing/2014/main" id="{2CA8244B-64A3-619E-1E98-74073CDC0718}"/>
                    </a:ext>
                  </a:extLst>
                </p:cNvPr>
                <p:cNvPicPr/>
                <p:nvPr/>
              </p:nvPicPr>
              <p:blipFill>
                <a:blip r:embed="rId7"/>
                <a:stretch>
                  <a:fillRect/>
                </a:stretch>
              </p:blipFill>
              <p:spPr>
                <a:xfrm>
                  <a:off x="4531261" y="3549181"/>
                  <a:ext cx="659880" cy="264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31B83B41-04FE-D6E4-0D6C-27B36F44BE43}"/>
                    </a:ext>
                  </a:extLst>
                </p14:cNvPr>
                <p14:cNvContentPartPr/>
                <p14:nvPr/>
              </p14:nvContentPartPr>
              <p14:xfrm>
                <a:off x="4836181" y="2579701"/>
                <a:ext cx="2981160" cy="2093040"/>
              </p14:xfrm>
            </p:contentPart>
          </mc:Choice>
          <mc:Fallback>
            <p:pic>
              <p:nvPicPr>
                <p:cNvPr id="11" name="Ink 10">
                  <a:extLst>
                    <a:ext uri="{FF2B5EF4-FFF2-40B4-BE49-F238E27FC236}">
                      <a16:creationId xmlns:a16="http://schemas.microsoft.com/office/drawing/2014/main" id="{31B83B41-04FE-D6E4-0D6C-27B36F44BE43}"/>
                    </a:ext>
                  </a:extLst>
                </p:cNvPr>
                <p:cNvPicPr/>
                <p:nvPr/>
              </p:nvPicPr>
              <p:blipFill>
                <a:blip r:embed="rId9"/>
                <a:stretch>
                  <a:fillRect/>
                </a:stretch>
              </p:blipFill>
              <p:spPr>
                <a:xfrm>
                  <a:off x="4827541" y="2571061"/>
                  <a:ext cx="2998800" cy="2110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4A51E1D9-53F7-6078-F88F-460DFFBDE96E}"/>
                    </a:ext>
                  </a:extLst>
                </p14:cNvPr>
                <p14:cNvContentPartPr/>
                <p14:nvPr/>
              </p14:nvContentPartPr>
              <p14:xfrm>
                <a:off x="1694461" y="4305541"/>
                <a:ext cx="999360" cy="271440"/>
              </p14:xfrm>
            </p:contentPart>
          </mc:Choice>
          <mc:Fallback>
            <p:pic>
              <p:nvPicPr>
                <p:cNvPr id="13" name="Ink 12">
                  <a:extLst>
                    <a:ext uri="{FF2B5EF4-FFF2-40B4-BE49-F238E27FC236}">
                      <a16:creationId xmlns:a16="http://schemas.microsoft.com/office/drawing/2014/main" id="{4A51E1D9-53F7-6078-F88F-460DFFBDE96E}"/>
                    </a:ext>
                  </a:extLst>
                </p:cNvPr>
                <p:cNvPicPr/>
                <p:nvPr/>
              </p:nvPicPr>
              <p:blipFill>
                <a:blip r:embed="rId11"/>
                <a:stretch>
                  <a:fillRect/>
                </a:stretch>
              </p:blipFill>
              <p:spPr>
                <a:xfrm>
                  <a:off x="1685821" y="4296901"/>
                  <a:ext cx="10170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166CAEC8-7383-A6D5-A1FA-AD06B9D33D2E}"/>
                    </a:ext>
                  </a:extLst>
                </p14:cNvPr>
                <p14:cNvContentPartPr/>
                <p14:nvPr/>
              </p14:nvContentPartPr>
              <p14:xfrm>
                <a:off x="3052021" y="4311301"/>
                <a:ext cx="778680" cy="285120"/>
              </p14:xfrm>
            </p:contentPart>
          </mc:Choice>
          <mc:Fallback>
            <p:pic>
              <p:nvPicPr>
                <p:cNvPr id="14" name="Ink 13">
                  <a:extLst>
                    <a:ext uri="{FF2B5EF4-FFF2-40B4-BE49-F238E27FC236}">
                      <a16:creationId xmlns:a16="http://schemas.microsoft.com/office/drawing/2014/main" id="{166CAEC8-7383-A6D5-A1FA-AD06B9D33D2E}"/>
                    </a:ext>
                  </a:extLst>
                </p:cNvPr>
                <p:cNvPicPr/>
                <p:nvPr/>
              </p:nvPicPr>
              <p:blipFill>
                <a:blip r:embed="rId13"/>
                <a:stretch>
                  <a:fillRect/>
                </a:stretch>
              </p:blipFill>
              <p:spPr>
                <a:xfrm>
                  <a:off x="3043381" y="4302661"/>
                  <a:ext cx="7963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99741182-F05E-27CC-F966-7568EF8CF96B}"/>
                    </a:ext>
                  </a:extLst>
                </p14:cNvPr>
                <p14:cNvContentPartPr/>
                <p14:nvPr/>
              </p14:nvContentPartPr>
              <p14:xfrm>
                <a:off x="2326621" y="4218421"/>
                <a:ext cx="929160" cy="165600"/>
              </p14:xfrm>
            </p:contentPart>
          </mc:Choice>
          <mc:Fallback>
            <p:pic>
              <p:nvPicPr>
                <p:cNvPr id="15" name="Ink 14">
                  <a:extLst>
                    <a:ext uri="{FF2B5EF4-FFF2-40B4-BE49-F238E27FC236}">
                      <a16:creationId xmlns:a16="http://schemas.microsoft.com/office/drawing/2014/main" id="{99741182-F05E-27CC-F966-7568EF8CF96B}"/>
                    </a:ext>
                  </a:extLst>
                </p:cNvPr>
                <p:cNvPicPr/>
                <p:nvPr/>
              </p:nvPicPr>
              <p:blipFill>
                <a:blip r:embed="rId15"/>
                <a:stretch>
                  <a:fillRect/>
                </a:stretch>
              </p:blipFill>
              <p:spPr>
                <a:xfrm>
                  <a:off x="2317621" y="4209421"/>
                  <a:ext cx="9468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F56167BA-5EC5-DBF0-98B6-A3BAC0EDA805}"/>
                    </a:ext>
                  </a:extLst>
                </p14:cNvPr>
                <p14:cNvContentPartPr/>
                <p14:nvPr/>
              </p14:nvContentPartPr>
              <p14:xfrm>
                <a:off x="2879221" y="3908101"/>
                <a:ext cx="5049720" cy="397080"/>
              </p14:xfrm>
            </p:contentPart>
          </mc:Choice>
          <mc:Fallback>
            <p:pic>
              <p:nvPicPr>
                <p:cNvPr id="16" name="Ink 15">
                  <a:extLst>
                    <a:ext uri="{FF2B5EF4-FFF2-40B4-BE49-F238E27FC236}">
                      <a16:creationId xmlns:a16="http://schemas.microsoft.com/office/drawing/2014/main" id="{F56167BA-5EC5-DBF0-98B6-A3BAC0EDA805}"/>
                    </a:ext>
                  </a:extLst>
                </p:cNvPr>
                <p:cNvPicPr/>
                <p:nvPr/>
              </p:nvPicPr>
              <p:blipFill>
                <a:blip r:embed="rId17"/>
                <a:stretch>
                  <a:fillRect/>
                </a:stretch>
              </p:blipFill>
              <p:spPr>
                <a:xfrm>
                  <a:off x="2870221" y="3899461"/>
                  <a:ext cx="5067360" cy="414720"/>
                </a:xfrm>
                <a:prstGeom prst="rect">
                  <a:avLst/>
                </a:prstGeom>
              </p:spPr>
            </p:pic>
          </mc:Fallback>
        </mc:AlternateContent>
      </p:grpSp>
      <p:sp>
        <p:nvSpPr>
          <p:cNvPr id="20" name="Title 1">
            <a:extLst>
              <a:ext uri="{FF2B5EF4-FFF2-40B4-BE49-F238E27FC236}">
                <a16:creationId xmlns:a16="http://schemas.microsoft.com/office/drawing/2014/main" id="{A2EBD004-28AF-F22E-51F5-8EB97D5B5EF0}"/>
              </a:ext>
            </a:extLst>
          </p:cNvPr>
          <p:cNvSpPr>
            <a:spLocks noGrp="1"/>
          </p:cNvSpPr>
          <p:nvPr>
            <p:ph type="title"/>
          </p:nvPr>
        </p:nvSpPr>
        <p:spPr>
          <a:xfrm>
            <a:off x="326090" y="525554"/>
            <a:ext cx="5451862" cy="432406"/>
          </a:xfrm>
        </p:spPr>
        <p:txBody>
          <a:bodyPr>
            <a:normAutofit fontScale="90000"/>
          </a:bodyPr>
          <a:lstStyle/>
          <a:p>
            <a:r>
              <a:rPr lang="en-US" dirty="0"/>
              <a:t>Print card list</a:t>
            </a:r>
          </a:p>
        </p:txBody>
      </p:sp>
    </p:spTree>
    <p:extLst>
      <p:ext uri="{BB962C8B-B14F-4D97-AF65-F5344CB8AC3E}">
        <p14:creationId xmlns:p14="http://schemas.microsoft.com/office/powerpoint/2010/main" val="3852831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9951-64F1-6CBD-9614-D5A0C5D77DB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86006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E0A0-8842-5128-112A-8AF955AD2399}"/>
              </a:ext>
            </a:extLst>
          </p:cNvPr>
          <p:cNvSpPr>
            <a:spLocks noGrp="1"/>
          </p:cNvSpPr>
          <p:nvPr>
            <p:ph type="title"/>
          </p:nvPr>
        </p:nvSpPr>
        <p:spPr/>
        <p:txBody>
          <a:bodyPr/>
          <a:lstStyle/>
          <a:p>
            <a:r>
              <a:rPr lang="en-US" dirty="0"/>
              <a:t>Add entry</a:t>
            </a:r>
          </a:p>
        </p:txBody>
      </p:sp>
      <p:sp>
        <p:nvSpPr>
          <p:cNvPr id="3" name="Text Placeholder 2">
            <a:extLst>
              <a:ext uri="{FF2B5EF4-FFF2-40B4-BE49-F238E27FC236}">
                <a16:creationId xmlns:a16="http://schemas.microsoft.com/office/drawing/2014/main" id="{EE2A1FD1-F58B-F9FF-1505-9FD2E93B5D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037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US" sz="4000" dirty="0"/>
              <a:t>Component – Add entry</a:t>
            </a:r>
            <a:endParaRPr sz="4000" dirty="0"/>
          </a:p>
        </p:txBody>
      </p:sp>
      <p:sp>
        <p:nvSpPr>
          <p:cNvPr id="2" name="TextBox 1">
            <a:extLst>
              <a:ext uri="{FF2B5EF4-FFF2-40B4-BE49-F238E27FC236}">
                <a16:creationId xmlns:a16="http://schemas.microsoft.com/office/drawing/2014/main" id="{CC9FF494-D583-A892-5A1D-87FB0F8BAD29}"/>
              </a:ext>
            </a:extLst>
          </p:cNvPr>
          <p:cNvSpPr txBox="1"/>
          <p:nvPr/>
        </p:nvSpPr>
        <p:spPr>
          <a:xfrm>
            <a:off x="585438" y="1243361"/>
            <a:ext cx="5731727" cy="923330"/>
          </a:xfrm>
          <a:prstGeom prst="rect">
            <a:avLst/>
          </a:prstGeom>
          <a:noFill/>
        </p:spPr>
        <p:txBody>
          <a:bodyPr wrap="square" rtlCol="0">
            <a:spAutoFit/>
          </a:bodyPr>
          <a:lstStyle/>
          <a:p>
            <a:r>
              <a:rPr lang="en-US" dirty="0">
                <a:solidFill>
                  <a:schemeClr val="bg1"/>
                </a:solidFill>
              </a:rPr>
              <a:t>In the component ‘Add entry,’ a dictionary entry needs to be inputted successfully by the user into the ‘monster cards’ catalog to be stored by the program</a:t>
            </a:r>
          </a:p>
        </p:txBody>
      </p:sp>
      <p:pic>
        <p:nvPicPr>
          <p:cNvPr id="3" name="Picture 2">
            <a:extLst>
              <a:ext uri="{FF2B5EF4-FFF2-40B4-BE49-F238E27FC236}">
                <a16:creationId xmlns:a16="http://schemas.microsoft.com/office/drawing/2014/main" id="{74081212-6F11-E63F-18EF-26A95778F676}"/>
              </a:ext>
            </a:extLst>
          </p:cNvPr>
          <p:cNvPicPr>
            <a:picLocks noChangeAspect="1"/>
          </p:cNvPicPr>
          <p:nvPr/>
        </p:nvPicPr>
        <p:blipFill rotWithShape="1">
          <a:blip r:embed="rId3"/>
          <a:srcRect l="50316" r="33263" b="20826"/>
          <a:stretch/>
        </p:blipFill>
        <p:spPr>
          <a:xfrm>
            <a:off x="726687" y="2235524"/>
            <a:ext cx="3036850" cy="4385273"/>
          </a:xfrm>
          <a:prstGeom prst="rect">
            <a:avLst/>
          </a:prstGeom>
        </p:spPr>
      </p:pic>
      <p:pic>
        <p:nvPicPr>
          <p:cNvPr id="5" name="Picture 4">
            <a:extLst>
              <a:ext uri="{FF2B5EF4-FFF2-40B4-BE49-F238E27FC236}">
                <a16:creationId xmlns:a16="http://schemas.microsoft.com/office/drawing/2014/main" id="{8AB28684-1668-193A-A3AF-8A66A5B6FCBC}"/>
              </a:ext>
            </a:extLst>
          </p:cNvPr>
          <p:cNvPicPr>
            <a:picLocks noChangeAspect="1"/>
          </p:cNvPicPr>
          <p:nvPr/>
        </p:nvPicPr>
        <p:blipFill>
          <a:blip r:embed="rId4"/>
          <a:stretch>
            <a:fillRect/>
          </a:stretch>
        </p:blipFill>
        <p:spPr>
          <a:xfrm>
            <a:off x="5298176" y="2696468"/>
            <a:ext cx="5934966" cy="24386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item :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pic>
        <p:nvPicPr>
          <p:cNvPr id="5" name="Picture 4">
            <a:extLst>
              <a:ext uri="{FF2B5EF4-FFF2-40B4-BE49-F238E27FC236}">
                <a16:creationId xmlns:a16="http://schemas.microsoft.com/office/drawing/2014/main" id="{639CA9B9-BCFB-E9B2-ACD5-99116C692056}"/>
              </a:ext>
            </a:extLst>
          </p:cNvPr>
          <p:cNvPicPr>
            <a:picLocks noChangeAspect="1"/>
          </p:cNvPicPr>
          <p:nvPr/>
        </p:nvPicPr>
        <p:blipFill>
          <a:blip r:embed="rId3"/>
          <a:stretch>
            <a:fillRect/>
          </a:stretch>
        </p:blipFill>
        <p:spPr>
          <a:xfrm>
            <a:off x="613045" y="1491953"/>
            <a:ext cx="5810549" cy="4248368"/>
          </a:xfrm>
          <a:prstGeom prst="rect">
            <a:avLst/>
          </a:prstGeom>
        </p:spPr>
      </p:pic>
      <p:sp>
        <p:nvSpPr>
          <p:cNvPr id="7" name="TextBox 6">
            <a:extLst>
              <a:ext uri="{FF2B5EF4-FFF2-40B4-BE49-F238E27FC236}">
                <a16:creationId xmlns:a16="http://schemas.microsoft.com/office/drawing/2014/main" id="{C6614AEA-D578-14A7-B507-59116EA81B84}"/>
              </a:ext>
            </a:extLst>
          </p:cNvPr>
          <p:cNvSpPr txBox="1"/>
          <p:nvPr/>
        </p:nvSpPr>
        <p:spPr>
          <a:xfrm>
            <a:off x="6756741" y="1368532"/>
            <a:ext cx="2620462" cy="369332"/>
          </a:xfrm>
          <a:prstGeom prst="rect">
            <a:avLst/>
          </a:prstGeom>
          <a:noFill/>
        </p:spPr>
        <p:txBody>
          <a:bodyPr wrap="square" rtlCol="0">
            <a:spAutoFit/>
          </a:bodyPr>
          <a:lstStyle/>
          <a:p>
            <a:endParaRPr lang="en-US">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0FC9CBD3-0EA5-DE0E-2A6A-CF0D4B0D6845}"/>
              </a:ext>
            </a:extLst>
          </p:cNvPr>
          <p:cNvSpPr txBox="1"/>
          <p:nvPr/>
        </p:nvSpPr>
        <p:spPr>
          <a:xfrm>
            <a:off x="7043493" y="553865"/>
            <a:ext cx="4807131" cy="1754326"/>
          </a:xfrm>
          <a:prstGeom prst="rect">
            <a:avLst/>
          </a:prstGeom>
          <a:noFill/>
        </p:spPr>
        <p:txBody>
          <a:bodyPr wrap="square" rtlCol="0">
            <a:spAutoFit/>
          </a:bodyPr>
          <a:lstStyle/>
          <a:p>
            <a:r>
              <a:rPr lang="en-US" dirty="0">
                <a:solidFill>
                  <a:schemeClr val="bg1"/>
                </a:solidFill>
              </a:rPr>
              <a:t>What I wanted the code to do is throw an error </a:t>
            </a:r>
            <a:r>
              <a:rPr lang="en-US" dirty="0" err="1">
                <a:solidFill>
                  <a:schemeClr val="bg1"/>
                </a:solidFill>
              </a:rPr>
              <a:t>everytime</a:t>
            </a:r>
            <a:r>
              <a:rPr lang="en-US" dirty="0">
                <a:solidFill>
                  <a:schemeClr val="bg1"/>
                </a:solidFill>
              </a:rPr>
              <a:t> the user entered a number bigger than 25.  I started off by using the &gt;&gt; </a:t>
            </a:r>
            <a:r>
              <a:rPr lang="en-US" dirty="0" err="1">
                <a:solidFill>
                  <a:schemeClr val="bg1"/>
                </a:solidFill>
              </a:rPr>
              <a:t>operater</a:t>
            </a:r>
            <a:r>
              <a:rPr lang="en-US" dirty="0">
                <a:solidFill>
                  <a:schemeClr val="bg1"/>
                </a:solidFill>
              </a:rPr>
              <a:t> because I thought that’s how you were supposed to phrase it.  To my surprise, the program threw up no errors, no matter how big I made the numbers</a:t>
            </a:r>
          </a:p>
        </p:txBody>
      </p:sp>
      <p:cxnSp>
        <p:nvCxnSpPr>
          <p:cNvPr id="8" name="Straight Arrow Connector 7">
            <a:extLst>
              <a:ext uri="{FF2B5EF4-FFF2-40B4-BE49-F238E27FC236}">
                <a16:creationId xmlns:a16="http://schemas.microsoft.com/office/drawing/2014/main" id="{5418F84B-9BA5-08AC-0FEC-BF62B7649542}"/>
              </a:ext>
            </a:extLst>
          </p:cNvPr>
          <p:cNvCxnSpPr>
            <a:stCxn id="3" idx="2"/>
          </p:cNvCxnSpPr>
          <p:nvPr/>
        </p:nvCxnSpPr>
        <p:spPr>
          <a:xfrm flipH="1">
            <a:off x="1959429" y="2308191"/>
            <a:ext cx="7487630" cy="96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71BB71B-17CF-1150-204C-149EB08AD447}"/>
              </a:ext>
            </a:extLst>
          </p:cNvPr>
          <p:cNvCxnSpPr/>
          <p:nvPr/>
        </p:nvCxnSpPr>
        <p:spPr>
          <a:xfrm flipH="1">
            <a:off x="1813125" y="2199529"/>
            <a:ext cx="5266944" cy="463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1445F4-7BBB-4B01-D59A-98B0C15F3516}"/>
              </a:ext>
            </a:extLst>
          </p:cNvPr>
          <p:cNvCxnSpPr/>
          <p:nvPr/>
        </p:nvCxnSpPr>
        <p:spPr>
          <a:xfrm flipH="1">
            <a:off x="1959429" y="1384861"/>
            <a:ext cx="5037037" cy="707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7D19B8-8758-6995-231D-660D42729895}"/>
              </a:ext>
            </a:extLst>
          </p:cNvPr>
          <p:cNvCxnSpPr/>
          <p:nvPr/>
        </p:nvCxnSpPr>
        <p:spPr>
          <a:xfrm flipH="1">
            <a:off x="1959429" y="2447010"/>
            <a:ext cx="6594130" cy="128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A1A3-DB75-1EAC-26D6-BABCBF0A4320}"/>
              </a:ext>
            </a:extLst>
          </p:cNvPr>
          <p:cNvSpPr>
            <a:spLocks noGrp="1"/>
          </p:cNvSpPr>
          <p:nvPr>
            <p:ph type="title"/>
          </p:nvPr>
        </p:nvSpPr>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7CE5E6DE-1128-15D6-0FD7-A15F9F98193D}"/>
              </a:ext>
            </a:extLst>
          </p:cNvPr>
          <p:cNvPicPr>
            <a:picLocks noChangeAspect="1"/>
          </p:cNvPicPr>
          <p:nvPr/>
        </p:nvPicPr>
        <p:blipFill>
          <a:blip r:embed="rId2"/>
          <a:stretch>
            <a:fillRect/>
          </a:stretch>
        </p:blipFill>
        <p:spPr>
          <a:xfrm>
            <a:off x="513602" y="1834604"/>
            <a:ext cx="5772447" cy="4254719"/>
          </a:xfrm>
          <a:prstGeom prst="rect">
            <a:avLst/>
          </a:prstGeom>
        </p:spPr>
      </p:pic>
      <p:sp>
        <p:nvSpPr>
          <p:cNvPr id="5" name="TextBox 4">
            <a:extLst>
              <a:ext uri="{FF2B5EF4-FFF2-40B4-BE49-F238E27FC236}">
                <a16:creationId xmlns:a16="http://schemas.microsoft.com/office/drawing/2014/main" id="{2B84821F-7942-1077-A746-147C36FD9D5A}"/>
              </a:ext>
            </a:extLst>
          </p:cNvPr>
          <p:cNvSpPr txBox="1"/>
          <p:nvPr/>
        </p:nvSpPr>
        <p:spPr>
          <a:xfrm>
            <a:off x="7252498" y="611342"/>
            <a:ext cx="4659250" cy="923330"/>
          </a:xfrm>
          <a:prstGeom prst="rect">
            <a:avLst/>
          </a:prstGeom>
          <a:noFill/>
        </p:spPr>
        <p:txBody>
          <a:bodyPr wrap="square" rtlCol="0">
            <a:spAutoFit/>
          </a:bodyPr>
          <a:lstStyle/>
          <a:p>
            <a:r>
              <a:rPr lang="en-US" dirty="0">
                <a:solidFill>
                  <a:schemeClr val="bg1"/>
                </a:solidFill>
              </a:rPr>
              <a:t>I added an above-equal sign and that fixed the problem, however it was not letting the user go back and edit </a:t>
            </a:r>
            <a:r>
              <a:rPr lang="en-US">
                <a:solidFill>
                  <a:schemeClr val="bg1"/>
                </a:solidFill>
              </a:rPr>
              <a:t>their wrong number</a:t>
            </a:r>
          </a:p>
        </p:txBody>
      </p:sp>
      <p:pic>
        <p:nvPicPr>
          <p:cNvPr id="3" name="Picture 2">
            <a:extLst>
              <a:ext uri="{FF2B5EF4-FFF2-40B4-BE49-F238E27FC236}">
                <a16:creationId xmlns:a16="http://schemas.microsoft.com/office/drawing/2014/main" id="{2C214981-36A2-A402-8BA8-A4D89C50EA5F}"/>
              </a:ext>
            </a:extLst>
          </p:cNvPr>
          <p:cNvPicPr>
            <a:picLocks noChangeAspect="1"/>
          </p:cNvPicPr>
          <p:nvPr/>
        </p:nvPicPr>
        <p:blipFill>
          <a:blip r:embed="rId3"/>
          <a:stretch>
            <a:fillRect/>
          </a:stretch>
        </p:blipFill>
        <p:spPr>
          <a:xfrm>
            <a:off x="7633922" y="3727046"/>
            <a:ext cx="3797495" cy="1244664"/>
          </a:xfrm>
          <a:prstGeom prst="rect">
            <a:avLst/>
          </a:prstGeom>
        </p:spPr>
      </p:pic>
      <p:pic>
        <p:nvPicPr>
          <p:cNvPr id="6" name="Picture 5">
            <a:extLst>
              <a:ext uri="{FF2B5EF4-FFF2-40B4-BE49-F238E27FC236}">
                <a16:creationId xmlns:a16="http://schemas.microsoft.com/office/drawing/2014/main" id="{9A8AEFFE-EEF3-0020-4DFF-869C2CB3066B}"/>
              </a:ext>
            </a:extLst>
          </p:cNvPr>
          <p:cNvPicPr>
            <a:picLocks noChangeAspect="1"/>
          </p:cNvPicPr>
          <p:nvPr/>
        </p:nvPicPr>
        <p:blipFill>
          <a:blip r:embed="rId4"/>
          <a:stretch>
            <a:fillRect/>
          </a:stretch>
        </p:blipFill>
        <p:spPr>
          <a:xfrm>
            <a:off x="7681549" y="5144008"/>
            <a:ext cx="3702240" cy="1543129"/>
          </a:xfrm>
          <a:prstGeom prst="rect">
            <a:avLst/>
          </a:prstGeom>
        </p:spPr>
      </p:pic>
      <p:pic>
        <p:nvPicPr>
          <p:cNvPr id="8" name="Picture 7">
            <a:extLst>
              <a:ext uri="{FF2B5EF4-FFF2-40B4-BE49-F238E27FC236}">
                <a16:creationId xmlns:a16="http://schemas.microsoft.com/office/drawing/2014/main" id="{BE814A80-4056-3E16-FEAC-A47D0B48D482}"/>
              </a:ext>
            </a:extLst>
          </p:cNvPr>
          <p:cNvPicPr>
            <a:picLocks noChangeAspect="1"/>
          </p:cNvPicPr>
          <p:nvPr/>
        </p:nvPicPr>
        <p:blipFill>
          <a:blip r:embed="rId5"/>
          <a:stretch>
            <a:fillRect/>
          </a:stretch>
        </p:blipFill>
        <p:spPr>
          <a:xfrm>
            <a:off x="7368142" y="1862986"/>
            <a:ext cx="3727642" cy="1574881"/>
          </a:xfrm>
          <a:prstGeom prst="rect">
            <a:avLst/>
          </a:prstGeom>
        </p:spPr>
      </p:pic>
      <p:cxnSp>
        <p:nvCxnSpPr>
          <p:cNvPr id="10" name="Straight Arrow Connector 9">
            <a:extLst>
              <a:ext uri="{FF2B5EF4-FFF2-40B4-BE49-F238E27FC236}">
                <a16:creationId xmlns:a16="http://schemas.microsoft.com/office/drawing/2014/main" id="{7B9EC81C-2A76-B64E-F3F2-CF46D60976E4}"/>
              </a:ext>
            </a:extLst>
          </p:cNvPr>
          <p:cNvCxnSpPr/>
          <p:nvPr/>
        </p:nvCxnSpPr>
        <p:spPr>
          <a:xfrm flipH="1">
            <a:off x="2048042" y="1331495"/>
            <a:ext cx="5204456" cy="116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2B2A-EB2B-9E93-700E-A89F2C9F922E}"/>
              </a:ext>
            </a:extLst>
          </p:cNvPr>
          <p:cNvSpPr>
            <a:spLocks noGrp="1"/>
          </p:cNvSpPr>
          <p:nvPr>
            <p:ph type="title"/>
          </p:nvPr>
        </p:nvSpPr>
        <p:spPr>
          <a:xfrm>
            <a:off x="46538" y="21454"/>
            <a:ext cx="5310987" cy="1070913"/>
          </a:xfrm>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26C0BACC-59BF-4E45-5428-CB73B8FE8DC9}"/>
              </a:ext>
            </a:extLst>
          </p:cNvPr>
          <p:cNvPicPr>
            <a:picLocks noChangeAspect="1"/>
          </p:cNvPicPr>
          <p:nvPr/>
        </p:nvPicPr>
        <p:blipFill>
          <a:blip r:embed="rId2"/>
          <a:stretch>
            <a:fillRect/>
          </a:stretch>
        </p:blipFill>
        <p:spPr>
          <a:xfrm>
            <a:off x="46538" y="1152142"/>
            <a:ext cx="6864703" cy="4978656"/>
          </a:xfrm>
          <a:prstGeom prst="rect">
            <a:avLst/>
          </a:prstGeom>
        </p:spPr>
      </p:pic>
      <p:sp>
        <p:nvSpPr>
          <p:cNvPr id="5" name="TextBox 4">
            <a:extLst>
              <a:ext uri="{FF2B5EF4-FFF2-40B4-BE49-F238E27FC236}">
                <a16:creationId xmlns:a16="http://schemas.microsoft.com/office/drawing/2014/main" id="{D5188CAE-101F-E240-95DB-3F309E21D502}"/>
              </a:ext>
            </a:extLst>
          </p:cNvPr>
          <p:cNvSpPr txBox="1"/>
          <p:nvPr/>
        </p:nvSpPr>
        <p:spPr>
          <a:xfrm>
            <a:off x="7335930" y="55228"/>
            <a:ext cx="4856070" cy="1754326"/>
          </a:xfrm>
          <a:prstGeom prst="rect">
            <a:avLst/>
          </a:prstGeom>
          <a:noFill/>
        </p:spPr>
        <p:txBody>
          <a:bodyPr wrap="square" rtlCol="0">
            <a:spAutoFit/>
          </a:bodyPr>
          <a:lstStyle/>
          <a:p>
            <a:r>
              <a:rPr lang="en-US" dirty="0">
                <a:solidFill>
                  <a:schemeClr val="bg1"/>
                </a:solidFill>
              </a:rPr>
              <a:t>I also </a:t>
            </a:r>
            <a:r>
              <a:rPr lang="en-US" dirty="0" err="1">
                <a:solidFill>
                  <a:schemeClr val="bg1"/>
                </a:solidFill>
              </a:rPr>
              <a:t>trialled</a:t>
            </a:r>
            <a:r>
              <a:rPr lang="en-US" dirty="0">
                <a:solidFill>
                  <a:schemeClr val="bg1"/>
                </a:solidFill>
              </a:rPr>
              <a:t> using an </a:t>
            </a:r>
            <a:r>
              <a:rPr lang="en-US" dirty="0">
                <a:solidFill>
                  <a:schemeClr val="bg1"/>
                </a:solidFill>
                <a:latin typeface="Consolas" panose="020B0609020204030204" pitchFamily="49" charset="0"/>
              </a:rPr>
              <a:t>else: </a:t>
            </a:r>
            <a:r>
              <a:rPr lang="en-US" dirty="0">
                <a:solidFill>
                  <a:schemeClr val="bg1"/>
                </a:solidFill>
              </a:rPr>
              <a:t>command to try and make sure it would go back to the previous command, however the same result occurred, and if I entered a number above 25 for ‘strength,’ it would say I had the wrong number and carry on to ‘speed’</a:t>
            </a:r>
          </a:p>
        </p:txBody>
      </p:sp>
      <p:pic>
        <p:nvPicPr>
          <p:cNvPr id="7" name="Picture 6">
            <a:extLst>
              <a:ext uri="{FF2B5EF4-FFF2-40B4-BE49-F238E27FC236}">
                <a16:creationId xmlns:a16="http://schemas.microsoft.com/office/drawing/2014/main" id="{28630535-154C-5D96-BA8C-0B81555B9BFE}"/>
              </a:ext>
            </a:extLst>
          </p:cNvPr>
          <p:cNvPicPr>
            <a:picLocks noChangeAspect="1"/>
          </p:cNvPicPr>
          <p:nvPr/>
        </p:nvPicPr>
        <p:blipFill>
          <a:blip r:embed="rId3"/>
          <a:stretch>
            <a:fillRect/>
          </a:stretch>
        </p:blipFill>
        <p:spPr>
          <a:xfrm>
            <a:off x="7614872" y="1895130"/>
            <a:ext cx="3835597" cy="1746340"/>
          </a:xfrm>
          <a:prstGeom prst="rect">
            <a:avLst/>
          </a:prstGeom>
        </p:spPr>
      </p:pic>
      <p:pic>
        <p:nvPicPr>
          <p:cNvPr id="9" name="Picture 8">
            <a:extLst>
              <a:ext uri="{FF2B5EF4-FFF2-40B4-BE49-F238E27FC236}">
                <a16:creationId xmlns:a16="http://schemas.microsoft.com/office/drawing/2014/main" id="{987628FF-263F-FA10-063B-84AE33409490}"/>
              </a:ext>
            </a:extLst>
          </p:cNvPr>
          <p:cNvPicPr>
            <a:picLocks noChangeAspect="1"/>
          </p:cNvPicPr>
          <p:nvPr/>
        </p:nvPicPr>
        <p:blipFill>
          <a:blip r:embed="rId4"/>
          <a:stretch>
            <a:fillRect/>
          </a:stretch>
        </p:blipFill>
        <p:spPr>
          <a:xfrm>
            <a:off x="7633922" y="3727046"/>
            <a:ext cx="3797495" cy="1244664"/>
          </a:xfrm>
          <a:prstGeom prst="rect">
            <a:avLst/>
          </a:prstGeom>
        </p:spPr>
      </p:pic>
      <p:pic>
        <p:nvPicPr>
          <p:cNvPr id="11" name="Picture 10">
            <a:extLst>
              <a:ext uri="{FF2B5EF4-FFF2-40B4-BE49-F238E27FC236}">
                <a16:creationId xmlns:a16="http://schemas.microsoft.com/office/drawing/2014/main" id="{21BBF031-2E30-B3D9-83B5-BB3102808E55}"/>
              </a:ext>
            </a:extLst>
          </p:cNvPr>
          <p:cNvPicPr>
            <a:picLocks noChangeAspect="1"/>
          </p:cNvPicPr>
          <p:nvPr/>
        </p:nvPicPr>
        <p:blipFill>
          <a:blip r:embed="rId5"/>
          <a:stretch>
            <a:fillRect/>
          </a:stretch>
        </p:blipFill>
        <p:spPr>
          <a:xfrm>
            <a:off x="7681549" y="5144008"/>
            <a:ext cx="3702240" cy="1543129"/>
          </a:xfrm>
          <a:prstGeom prst="rect">
            <a:avLst/>
          </a:prstGeom>
        </p:spPr>
      </p:pic>
    </p:spTree>
    <p:extLst>
      <p:ext uri="{BB962C8B-B14F-4D97-AF65-F5344CB8AC3E}">
        <p14:creationId xmlns:p14="http://schemas.microsoft.com/office/powerpoint/2010/main" val="1576042982"/>
      </p:ext>
    </p:extLst>
  </p:cSld>
  <p:clrMapOvr>
    <a:masterClrMapping/>
  </p:clrMapOvr>
</p:sld>
</file>

<file path=ppt/theme/theme1.xml><?xml version="1.0" encoding="utf-8"?>
<a:theme xmlns:a="http://schemas.openxmlformats.org/drawingml/2006/main" name="Bahnscrift 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hnscrift Dark" id="{85082B7A-33D0-4241-8D60-5C561CAEC806}" vid="{BAE8713A-722F-4FDE-9703-0950F6F79E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Bahnscrift Dark</Template>
  <TotalTime>1251</TotalTime>
  <Words>2419</Words>
  <Application>Microsoft Office PowerPoint</Application>
  <PresentationFormat>Widescreen</PresentationFormat>
  <Paragraphs>175</Paragraphs>
  <Slides>47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Bahnschrift</vt:lpstr>
      <vt:lpstr>Calibri</vt:lpstr>
      <vt:lpstr>Consolas</vt:lpstr>
      <vt:lpstr>Bahnscrift Dark</vt:lpstr>
      <vt:lpstr>AS91896(2.7) &amp; AS91887(2.8) Documentation</vt:lpstr>
      <vt:lpstr>[Overtype this with your program name]</vt:lpstr>
      <vt:lpstr>Explain relevant Implications:</vt:lpstr>
      <vt:lpstr>Decomposition:</vt:lpstr>
      <vt:lpstr>Add entry</vt:lpstr>
      <vt:lpstr>Component – Add entry</vt:lpstr>
      <vt:lpstr>Add item : Trialling </vt:lpstr>
      <vt:lpstr>Add item - Trialling</vt:lpstr>
      <vt:lpstr>Add item - Trialling</vt:lpstr>
      <vt:lpstr>Add item - Trialing</vt:lpstr>
      <vt:lpstr>Add item – Trialling (v4)</vt:lpstr>
      <vt:lpstr>Add item – v5</vt:lpstr>
      <vt:lpstr>Add item – v6</vt:lpstr>
      <vt:lpstr>Add item – v7</vt:lpstr>
      <vt:lpstr>Add item – trialling conclusion</vt:lpstr>
      <vt:lpstr>Add entry- Test Plan</vt:lpstr>
      <vt:lpstr>Add entry - testing</vt:lpstr>
      <vt:lpstr>PowerPoint Presentation</vt:lpstr>
      <vt:lpstr>Search for item</vt:lpstr>
      <vt:lpstr>Search for an item</vt:lpstr>
      <vt:lpstr>Search for item – Trialing (v.1)</vt:lpstr>
      <vt:lpstr>Search for item - Trialling</vt:lpstr>
      <vt:lpstr>Search for item – Trialling (v3)</vt:lpstr>
      <vt:lpstr>Search for item - Trialling</vt:lpstr>
      <vt:lpstr>Search for item – Trialling (v4) </vt:lpstr>
      <vt:lpstr>Search for item – Trialling (v5)</vt:lpstr>
      <vt:lpstr>Search for item – Trialling (v5)</vt:lpstr>
      <vt:lpstr>Search for item – trialling (v6)</vt:lpstr>
      <vt:lpstr>Search for item – trialling (v6)</vt:lpstr>
      <vt:lpstr>Search for item – trialling conclusion</vt:lpstr>
      <vt:lpstr>Search for item - Test Plan</vt:lpstr>
      <vt:lpstr>Search for item - testing</vt:lpstr>
      <vt:lpstr>Search for item - Testing</vt:lpstr>
      <vt:lpstr>PowerPoint Presentation</vt:lpstr>
      <vt:lpstr>Delete Item</vt:lpstr>
      <vt:lpstr>Delete Item</vt:lpstr>
      <vt:lpstr>Delete Item- Test Plan</vt:lpstr>
      <vt:lpstr>Delete Item- testing</vt:lpstr>
      <vt:lpstr>PowerPoint Presentation</vt:lpstr>
      <vt:lpstr>Print card list</vt:lpstr>
      <vt:lpstr>Print card list</vt:lpstr>
      <vt:lpstr>PowerPoint Presentation</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 Currie-Cook</cp:lastModifiedBy>
  <cp:revision>10</cp:revision>
  <dcterms:created xsi:type="dcterms:W3CDTF">2020-03-13T23:52:53Z</dcterms:created>
  <dcterms:modified xsi:type="dcterms:W3CDTF">2023-05-28T07:51:27Z</dcterms:modified>
</cp:coreProperties>
</file>