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3"/>
  </p:sldMasterIdLst>
  <p:notesMasterIdLst>
    <p:notesMasterId r:id="rId19"/>
  </p:notesMasterIdLst>
  <p:sldIdLst>
    <p:sldId id="256" r:id="rId4"/>
    <p:sldId id="258" r:id="rId5"/>
    <p:sldId id="272" r:id="rId6"/>
    <p:sldId id="260" r:id="rId7"/>
    <p:sldId id="268" r:id="rId8"/>
    <p:sldId id="269" r:id="rId9"/>
    <p:sldId id="273" r:id="rId10"/>
    <p:sldId id="275" r:id="rId11"/>
    <p:sldId id="276" r:id="rId12"/>
    <p:sldId id="277" r:id="rId13"/>
    <p:sldId id="274" r:id="rId14"/>
    <p:sldId id="263" r:id="rId15"/>
    <p:sldId id="270" r:id="rId16"/>
    <p:sldId id="26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AF3DA-1D02-490C-9CEA-1409B58C5F7F}" v="9" dt="2023-05-09T22:10:24.4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119" d="100"/>
          <a:sy n="119" d="100"/>
        </p:scale>
        <p:origin x="2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Currie-Cook" userId="27abfd07-d9ae-4d78-87f7-24cebb775941" providerId="ADAL" clId="{378AF3DA-1D02-490C-9CEA-1409B58C5F7F}"/>
    <pc:docChg chg="undo redo custSel addSld modSld">
      <pc:chgData name="Josh Currie-Cook" userId="27abfd07-d9ae-4d78-87f7-24cebb775941" providerId="ADAL" clId="{378AF3DA-1D02-490C-9CEA-1409B58C5F7F}" dt="2023-05-11T02:55:48.619" v="1611" actId="1076"/>
      <pc:docMkLst>
        <pc:docMk/>
      </pc:docMkLst>
      <pc:sldChg chg="modSp mod">
        <pc:chgData name="Josh Currie-Cook" userId="27abfd07-d9ae-4d78-87f7-24cebb775941" providerId="ADAL" clId="{378AF3DA-1D02-490C-9CEA-1409B58C5F7F}" dt="2023-05-02T22:14:56.622" v="63" actId="20577"/>
        <pc:sldMkLst>
          <pc:docMk/>
          <pc:sldMk cId="1362934084" sldId="256"/>
        </pc:sldMkLst>
        <pc:spChg chg="mod">
          <ac:chgData name="Josh Currie-Cook" userId="27abfd07-d9ae-4d78-87f7-24cebb775941" providerId="ADAL" clId="{378AF3DA-1D02-490C-9CEA-1409B58C5F7F}" dt="2023-04-30T21:39:54.356" v="0"/>
          <ac:spMkLst>
            <pc:docMk/>
            <pc:sldMk cId="1362934084" sldId="256"/>
            <ac:spMk id="2" creationId="{A96C2811-5704-42C1-869B-16E29CB6572E}"/>
          </ac:spMkLst>
        </pc:spChg>
        <pc:spChg chg="mod">
          <ac:chgData name="Josh Currie-Cook" userId="27abfd07-d9ae-4d78-87f7-24cebb775941" providerId="ADAL" clId="{378AF3DA-1D02-490C-9CEA-1409B58C5F7F}" dt="2023-05-02T22:14:56.622" v="63" actId="20577"/>
          <ac:spMkLst>
            <pc:docMk/>
            <pc:sldMk cId="1362934084" sldId="256"/>
            <ac:spMk id="3" creationId="{930E6464-DA98-43C8-B6C9-594748754628}"/>
          </ac:spMkLst>
        </pc:spChg>
      </pc:sldChg>
      <pc:sldChg chg="delSp modSp mod">
        <pc:chgData name="Josh Currie-Cook" userId="27abfd07-d9ae-4d78-87f7-24cebb775941" providerId="ADAL" clId="{378AF3DA-1D02-490C-9CEA-1409B58C5F7F}" dt="2023-04-30T21:49:42.864" v="40" actId="20577"/>
        <pc:sldMkLst>
          <pc:docMk/>
          <pc:sldMk cId="3838895173" sldId="258"/>
        </pc:sldMkLst>
        <pc:spChg chg="mod">
          <ac:chgData name="Josh Currie-Cook" userId="27abfd07-d9ae-4d78-87f7-24cebb775941" providerId="ADAL" clId="{378AF3DA-1D02-490C-9CEA-1409B58C5F7F}" dt="2023-04-30T21:39:54.356" v="0"/>
          <ac:spMkLst>
            <pc:docMk/>
            <pc:sldMk cId="3838895173" sldId="258"/>
            <ac:spMk id="2" creationId="{0D168B5A-EFF4-4803-8DA6-5994B306EBAF}"/>
          </ac:spMkLst>
        </pc:spChg>
        <pc:spChg chg="mod">
          <ac:chgData name="Josh Currie-Cook" userId="27abfd07-d9ae-4d78-87f7-24cebb775941" providerId="ADAL" clId="{378AF3DA-1D02-490C-9CEA-1409B58C5F7F}" dt="2023-04-30T21:49:42.864" v="40" actId="20577"/>
          <ac:spMkLst>
            <pc:docMk/>
            <pc:sldMk cId="3838895173" sldId="258"/>
            <ac:spMk id="4" creationId="{F7FB308A-232B-4B31-A59D-BD561ECFBE8B}"/>
          </ac:spMkLst>
        </pc:spChg>
        <pc:graphicFrameChg chg="del modGraphic">
          <ac:chgData name="Josh Currie-Cook" userId="27abfd07-d9ae-4d78-87f7-24cebb775941" providerId="ADAL" clId="{378AF3DA-1D02-490C-9CEA-1409B58C5F7F}" dt="2023-04-30T21:49:24.704" v="29" actId="478"/>
          <ac:graphicFrameMkLst>
            <pc:docMk/>
            <pc:sldMk cId="3838895173" sldId="258"/>
            <ac:graphicFrameMk id="6" creationId="{A0658CEC-C8BE-4EBE-8618-7B97BA7329B8}"/>
          </ac:graphicFrameMkLst>
        </pc:graphicFrameChg>
      </pc:sldChg>
      <pc:sldChg chg="addSp modSp mod">
        <pc:chgData name="Josh Currie-Cook" userId="27abfd07-d9ae-4d78-87f7-24cebb775941" providerId="ADAL" clId="{378AF3DA-1D02-490C-9CEA-1409B58C5F7F}" dt="2023-05-11T02:55:48.619" v="1611" actId="1076"/>
        <pc:sldMkLst>
          <pc:docMk/>
          <pc:sldMk cId="3760331451" sldId="260"/>
        </pc:sldMkLst>
        <pc:picChg chg="add mod">
          <ac:chgData name="Josh Currie-Cook" userId="27abfd07-d9ae-4d78-87f7-24cebb775941" providerId="ADAL" clId="{378AF3DA-1D02-490C-9CEA-1409B58C5F7F}" dt="2023-05-11T02:55:48.619" v="1611" actId="1076"/>
          <ac:picMkLst>
            <pc:docMk/>
            <pc:sldMk cId="3760331451" sldId="260"/>
            <ac:picMk id="5" creationId="{2FD158C7-CC95-C277-53EB-B127B86B057F}"/>
          </ac:picMkLst>
        </pc:picChg>
      </pc:sldChg>
      <pc:sldChg chg="addSp modSp mod">
        <pc:chgData name="Josh Currie-Cook" userId="27abfd07-d9ae-4d78-87f7-24cebb775941" providerId="ADAL" clId="{378AF3DA-1D02-490C-9CEA-1409B58C5F7F}" dt="2023-05-02T22:24:09.796" v="255" actId="1076"/>
        <pc:sldMkLst>
          <pc:docMk/>
          <pc:sldMk cId="0" sldId="269"/>
        </pc:sldMkLst>
        <pc:spChg chg="mod">
          <ac:chgData name="Josh Currie-Cook" userId="27abfd07-d9ae-4d78-87f7-24cebb775941" providerId="ADAL" clId="{378AF3DA-1D02-490C-9CEA-1409B58C5F7F}" dt="2023-05-02T22:15:42.297" v="89" actId="20577"/>
          <ac:spMkLst>
            <pc:docMk/>
            <pc:sldMk cId="0" sldId="269"/>
            <ac:spMk id="91" creationId="{00000000-0000-0000-0000-000000000000}"/>
          </ac:spMkLst>
        </pc:spChg>
        <pc:graphicFrameChg chg="modGraphic">
          <ac:chgData name="Josh Currie-Cook" userId="27abfd07-d9ae-4d78-87f7-24cebb775941" providerId="ADAL" clId="{378AF3DA-1D02-490C-9CEA-1409B58C5F7F}" dt="2023-05-02T22:23:39.060" v="253" actId="20577"/>
          <ac:graphicFrameMkLst>
            <pc:docMk/>
            <pc:sldMk cId="0" sldId="269"/>
            <ac:graphicFrameMk id="92" creationId="{00000000-0000-0000-0000-000000000000}"/>
          </ac:graphicFrameMkLst>
        </pc:graphicFrameChg>
        <pc:picChg chg="add mod">
          <ac:chgData name="Josh Currie-Cook" userId="27abfd07-d9ae-4d78-87f7-24cebb775941" providerId="ADAL" clId="{378AF3DA-1D02-490C-9CEA-1409B58C5F7F}" dt="2023-05-02T22:24:09.796" v="255" actId="1076"/>
          <ac:picMkLst>
            <pc:docMk/>
            <pc:sldMk cId="0" sldId="269"/>
            <ac:picMk id="3" creationId="{4C161FE2-E69F-F0A2-4C5A-D8220DA48696}"/>
          </ac:picMkLst>
        </pc:picChg>
      </pc:sldChg>
      <pc:sldChg chg="addSp delSp modSp mod">
        <pc:chgData name="Josh Currie-Cook" userId="27abfd07-d9ae-4d78-87f7-24cebb775941" providerId="ADAL" clId="{378AF3DA-1D02-490C-9CEA-1409B58C5F7F}" dt="2023-05-11T02:54:01.903" v="1607" actId="20577"/>
        <pc:sldMkLst>
          <pc:docMk/>
          <pc:sldMk cId="975627948" sldId="272"/>
        </pc:sldMkLst>
        <pc:spChg chg="add del">
          <ac:chgData name="Josh Currie-Cook" userId="27abfd07-d9ae-4d78-87f7-24cebb775941" providerId="ADAL" clId="{378AF3DA-1D02-490C-9CEA-1409B58C5F7F}" dt="2023-04-30T21:50:27.969" v="43" actId="22"/>
          <ac:spMkLst>
            <pc:docMk/>
            <pc:sldMk cId="975627948" sldId="272"/>
            <ac:spMk id="4" creationId="{8C64FAA3-D59C-CB0E-1B1A-55B3F58F1ACA}"/>
          </ac:spMkLst>
        </pc:spChg>
        <pc:graphicFrameChg chg="del">
          <ac:chgData name="Josh Currie-Cook" userId="27abfd07-d9ae-4d78-87f7-24cebb775941" providerId="ADAL" clId="{378AF3DA-1D02-490C-9CEA-1409B58C5F7F}" dt="2023-04-30T21:50:26.276" v="41" actId="478"/>
          <ac:graphicFrameMkLst>
            <pc:docMk/>
            <pc:sldMk cId="975627948" sldId="272"/>
            <ac:graphicFrameMk id="6" creationId="{A02ECB3F-5E1A-4602-8844-49609D54ADF8}"/>
          </ac:graphicFrameMkLst>
        </pc:graphicFrameChg>
        <pc:graphicFrameChg chg="add mod modGraphic">
          <ac:chgData name="Josh Currie-Cook" userId="27abfd07-d9ae-4d78-87f7-24cebb775941" providerId="ADAL" clId="{378AF3DA-1D02-490C-9CEA-1409B58C5F7F}" dt="2023-05-11T02:54:01.903" v="1607" actId="20577"/>
          <ac:graphicFrameMkLst>
            <pc:docMk/>
            <pc:sldMk cId="975627948" sldId="272"/>
            <ac:graphicFrameMk id="7" creationId="{9308AF57-31EE-1F60-2E9E-981F5101E1E6}"/>
          </ac:graphicFrameMkLst>
        </pc:graphicFrameChg>
      </pc:sldChg>
      <pc:sldChg chg="addSp delSp modSp mod">
        <pc:chgData name="Josh Currie-Cook" userId="27abfd07-d9ae-4d78-87f7-24cebb775941" providerId="ADAL" clId="{378AF3DA-1D02-490C-9CEA-1409B58C5F7F}" dt="2023-05-04T02:44:35.905" v="644" actId="11529"/>
        <pc:sldMkLst>
          <pc:docMk/>
          <pc:sldMk cId="270828811" sldId="273"/>
        </pc:sldMkLst>
        <pc:spChg chg="mod">
          <ac:chgData name="Josh Currie-Cook" userId="27abfd07-d9ae-4d78-87f7-24cebb775941" providerId="ADAL" clId="{378AF3DA-1D02-490C-9CEA-1409B58C5F7F}" dt="2023-05-02T22:28:51.995" v="275" actId="20577"/>
          <ac:spMkLst>
            <pc:docMk/>
            <pc:sldMk cId="270828811" sldId="273"/>
            <ac:spMk id="2" creationId="{1CC5D32F-7C18-4D00-8D54-2FB046F0A206}"/>
          </ac:spMkLst>
        </pc:spChg>
        <pc:spChg chg="add mod">
          <ac:chgData name="Josh Currie-Cook" userId="27abfd07-d9ae-4d78-87f7-24cebb775941" providerId="ADAL" clId="{378AF3DA-1D02-490C-9CEA-1409B58C5F7F}" dt="2023-05-04T02:43:48.605" v="640" actId="20577"/>
          <ac:spMkLst>
            <pc:docMk/>
            <pc:sldMk cId="270828811" sldId="273"/>
            <ac:spMk id="3" creationId="{0FC9CBD3-0EA5-DE0E-2A6A-CF0D4B0D6845}"/>
          </ac:spMkLst>
        </pc:spChg>
        <pc:spChg chg="add del mod">
          <ac:chgData name="Josh Currie-Cook" userId="27abfd07-d9ae-4d78-87f7-24cebb775941" providerId="ADAL" clId="{378AF3DA-1D02-490C-9CEA-1409B58C5F7F}" dt="2023-05-02T22:29:04.056" v="279"/>
          <ac:spMkLst>
            <pc:docMk/>
            <pc:sldMk cId="270828811" sldId="273"/>
            <ac:spMk id="6" creationId="{3CE620E7-DF9E-4236-59D7-80FE608F3504}"/>
          </ac:spMkLst>
        </pc:spChg>
        <pc:spChg chg="add mod">
          <ac:chgData name="Josh Currie-Cook" userId="27abfd07-d9ae-4d78-87f7-24cebb775941" providerId="ADAL" clId="{378AF3DA-1D02-490C-9CEA-1409B58C5F7F}" dt="2023-05-02T22:29:29.787" v="282" actId="2711"/>
          <ac:spMkLst>
            <pc:docMk/>
            <pc:sldMk cId="270828811" sldId="273"/>
            <ac:spMk id="7" creationId="{C6614AEA-D578-14A7-B507-59116EA81B84}"/>
          </ac:spMkLst>
        </pc:spChg>
        <pc:picChg chg="add mod">
          <ac:chgData name="Josh Currie-Cook" userId="27abfd07-d9ae-4d78-87f7-24cebb775941" providerId="ADAL" clId="{378AF3DA-1D02-490C-9CEA-1409B58C5F7F}" dt="2023-05-02T22:28:57.448" v="276" actId="1076"/>
          <ac:picMkLst>
            <pc:docMk/>
            <pc:sldMk cId="270828811" sldId="273"/>
            <ac:picMk id="5" creationId="{639CA9B9-BCFB-E9B2-ACD5-99116C692056}"/>
          </ac:picMkLst>
        </pc:picChg>
        <pc:cxnChg chg="add">
          <ac:chgData name="Josh Currie-Cook" userId="27abfd07-d9ae-4d78-87f7-24cebb775941" providerId="ADAL" clId="{378AF3DA-1D02-490C-9CEA-1409B58C5F7F}" dt="2023-05-04T02:44:07.165" v="641" actId="11529"/>
          <ac:cxnSpMkLst>
            <pc:docMk/>
            <pc:sldMk cId="270828811" sldId="273"/>
            <ac:cxnSpMk id="8" creationId="{5418F84B-9BA5-08AC-0FEC-BF62B7649542}"/>
          </ac:cxnSpMkLst>
        </pc:cxnChg>
        <pc:cxnChg chg="add">
          <ac:chgData name="Josh Currie-Cook" userId="27abfd07-d9ae-4d78-87f7-24cebb775941" providerId="ADAL" clId="{378AF3DA-1D02-490C-9CEA-1409B58C5F7F}" dt="2023-05-04T02:44:17.589" v="642" actId="11529"/>
          <ac:cxnSpMkLst>
            <pc:docMk/>
            <pc:sldMk cId="270828811" sldId="273"/>
            <ac:cxnSpMk id="10" creationId="{471BB71B-17CF-1150-204C-149EB08AD447}"/>
          </ac:cxnSpMkLst>
        </pc:cxnChg>
        <pc:cxnChg chg="add">
          <ac:chgData name="Josh Currie-Cook" userId="27abfd07-d9ae-4d78-87f7-24cebb775941" providerId="ADAL" clId="{378AF3DA-1D02-490C-9CEA-1409B58C5F7F}" dt="2023-05-04T02:44:28.277" v="643" actId="11529"/>
          <ac:cxnSpMkLst>
            <pc:docMk/>
            <pc:sldMk cId="270828811" sldId="273"/>
            <ac:cxnSpMk id="12" creationId="{E51445F4-7BBB-4B01-D59A-98B0C15F3516}"/>
          </ac:cxnSpMkLst>
        </pc:cxnChg>
        <pc:cxnChg chg="add">
          <ac:chgData name="Josh Currie-Cook" userId="27abfd07-d9ae-4d78-87f7-24cebb775941" providerId="ADAL" clId="{378AF3DA-1D02-490C-9CEA-1409B58C5F7F}" dt="2023-05-04T02:44:35.905" v="644" actId="11529"/>
          <ac:cxnSpMkLst>
            <pc:docMk/>
            <pc:sldMk cId="270828811" sldId="273"/>
            <ac:cxnSpMk id="14" creationId="{CB7D19B8-8758-6995-231D-660D42729895}"/>
          </ac:cxnSpMkLst>
        </pc:cxnChg>
      </pc:sldChg>
      <pc:sldChg chg="addSp modSp new mod">
        <pc:chgData name="Josh Currie-Cook" userId="27abfd07-d9ae-4d78-87f7-24cebb775941" providerId="ADAL" clId="{378AF3DA-1D02-490C-9CEA-1409B58C5F7F}" dt="2023-05-09T22:16:04.243" v="1603" actId="11529"/>
        <pc:sldMkLst>
          <pc:docMk/>
          <pc:sldMk cId="383645011" sldId="275"/>
        </pc:sldMkLst>
        <pc:spChg chg="mod">
          <ac:chgData name="Josh Currie-Cook" userId="27abfd07-d9ae-4d78-87f7-24cebb775941" providerId="ADAL" clId="{378AF3DA-1D02-490C-9CEA-1409B58C5F7F}" dt="2023-05-04T02:50:44.103" v="665" actId="20577"/>
          <ac:spMkLst>
            <pc:docMk/>
            <pc:sldMk cId="383645011" sldId="275"/>
            <ac:spMk id="2" creationId="{83A0A1A3-DB75-1EAC-26D6-BABCBF0A4320}"/>
          </ac:spMkLst>
        </pc:spChg>
        <pc:spChg chg="add mod">
          <ac:chgData name="Josh Currie-Cook" userId="27abfd07-d9ae-4d78-87f7-24cebb775941" providerId="ADAL" clId="{378AF3DA-1D02-490C-9CEA-1409B58C5F7F}" dt="2023-05-04T03:08:09.783" v="831" actId="20577"/>
          <ac:spMkLst>
            <pc:docMk/>
            <pc:sldMk cId="383645011" sldId="275"/>
            <ac:spMk id="5" creationId="{2B84821F-7942-1077-A746-147C36FD9D5A}"/>
          </ac:spMkLst>
        </pc:spChg>
        <pc:picChg chg="add mod">
          <ac:chgData name="Josh Currie-Cook" userId="27abfd07-d9ae-4d78-87f7-24cebb775941" providerId="ADAL" clId="{378AF3DA-1D02-490C-9CEA-1409B58C5F7F}" dt="2023-05-09T22:06:42.889" v="1175"/>
          <ac:picMkLst>
            <pc:docMk/>
            <pc:sldMk cId="383645011" sldId="275"/>
            <ac:picMk id="3" creationId="{2C214981-36A2-A402-8BA8-A4D89C50EA5F}"/>
          </ac:picMkLst>
        </pc:picChg>
        <pc:picChg chg="add mod">
          <ac:chgData name="Josh Currie-Cook" userId="27abfd07-d9ae-4d78-87f7-24cebb775941" providerId="ADAL" clId="{378AF3DA-1D02-490C-9CEA-1409B58C5F7F}" dt="2023-05-04T02:51:02.928" v="667" actId="1076"/>
          <ac:picMkLst>
            <pc:docMk/>
            <pc:sldMk cId="383645011" sldId="275"/>
            <ac:picMk id="4" creationId="{7CE5E6DE-1128-15D6-0FD7-A15F9F98193D}"/>
          </ac:picMkLst>
        </pc:picChg>
        <pc:picChg chg="add mod">
          <ac:chgData name="Josh Currie-Cook" userId="27abfd07-d9ae-4d78-87f7-24cebb775941" providerId="ADAL" clId="{378AF3DA-1D02-490C-9CEA-1409B58C5F7F}" dt="2023-05-09T22:06:42.889" v="1175"/>
          <ac:picMkLst>
            <pc:docMk/>
            <pc:sldMk cId="383645011" sldId="275"/>
            <ac:picMk id="6" creationId="{9A8AEFFE-EEF3-0020-4DFF-869C2CB3066B}"/>
          </ac:picMkLst>
        </pc:picChg>
        <pc:picChg chg="add mod">
          <ac:chgData name="Josh Currie-Cook" userId="27abfd07-d9ae-4d78-87f7-24cebb775941" providerId="ADAL" clId="{378AF3DA-1D02-490C-9CEA-1409B58C5F7F}" dt="2023-05-09T22:07:06.778" v="1177" actId="1076"/>
          <ac:picMkLst>
            <pc:docMk/>
            <pc:sldMk cId="383645011" sldId="275"/>
            <ac:picMk id="8" creationId="{BE814A80-4056-3E16-FEAC-A47D0B48D482}"/>
          </ac:picMkLst>
        </pc:picChg>
        <pc:cxnChg chg="add">
          <ac:chgData name="Josh Currie-Cook" userId="27abfd07-d9ae-4d78-87f7-24cebb775941" providerId="ADAL" clId="{378AF3DA-1D02-490C-9CEA-1409B58C5F7F}" dt="2023-05-09T22:16:04.243" v="1603" actId="11529"/>
          <ac:cxnSpMkLst>
            <pc:docMk/>
            <pc:sldMk cId="383645011" sldId="275"/>
            <ac:cxnSpMk id="10" creationId="{7B9EC81C-2A76-B64E-F3F2-CF46D60976E4}"/>
          </ac:cxnSpMkLst>
        </pc:cxnChg>
      </pc:sldChg>
      <pc:sldChg chg="addSp modSp new mod">
        <pc:chgData name="Josh Currie-Cook" userId="27abfd07-d9ae-4d78-87f7-24cebb775941" providerId="ADAL" clId="{378AF3DA-1D02-490C-9CEA-1409B58C5F7F}" dt="2023-05-09T22:06:35.078" v="1174" actId="1076"/>
        <pc:sldMkLst>
          <pc:docMk/>
          <pc:sldMk cId="1576042982" sldId="276"/>
        </pc:sldMkLst>
        <pc:spChg chg="mod">
          <ac:chgData name="Josh Currie-Cook" userId="27abfd07-d9ae-4d78-87f7-24cebb775941" providerId="ADAL" clId="{378AF3DA-1D02-490C-9CEA-1409B58C5F7F}" dt="2023-05-09T22:05:37.279" v="1164" actId="1076"/>
          <ac:spMkLst>
            <pc:docMk/>
            <pc:sldMk cId="1576042982" sldId="276"/>
            <ac:spMk id="2" creationId="{80722B2A-EB2B-9E93-700E-A89F2C9F922E}"/>
          </ac:spMkLst>
        </pc:spChg>
        <pc:spChg chg="add mod">
          <ac:chgData name="Josh Currie-Cook" userId="27abfd07-d9ae-4d78-87f7-24cebb775941" providerId="ADAL" clId="{378AF3DA-1D02-490C-9CEA-1409B58C5F7F}" dt="2023-05-09T22:05:30.202" v="1162" actId="1036"/>
          <ac:spMkLst>
            <pc:docMk/>
            <pc:sldMk cId="1576042982" sldId="276"/>
            <ac:spMk id="5" creationId="{D5188CAE-101F-E240-95DB-3F309E21D502}"/>
          </ac:spMkLst>
        </pc:spChg>
        <pc:picChg chg="add mod">
          <ac:chgData name="Josh Currie-Cook" userId="27abfd07-d9ae-4d78-87f7-24cebb775941" providerId="ADAL" clId="{378AF3DA-1D02-490C-9CEA-1409B58C5F7F}" dt="2023-05-09T22:05:39.829" v="1166" actId="1076"/>
          <ac:picMkLst>
            <pc:docMk/>
            <pc:sldMk cId="1576042982" sldId="276"/>
            <ac:picMk id="4" creationId="{26C0BACC-59BF-4E45-5428-CB73B8FE8DC9}"/>
          </ac:picMkLst>
        </pc:picChg>
        <pc:picChg chg="add mod">
          <ac:chgData name="Josh Currie-Cook" userId="27abfd07-d9ae-4d78-87f7-24cebb775941" providerId="ADAL" clId="{378AF3DA-1D02-490C-9CEA-1409B58C5F7F}" dt="2023-05-09T22:06:05.039" v="1168" actId="1076"/>
          <ac:picMkLst>
            <pc:docMk/>
            <pc:sldMk cId="1576042982" sldId="276"/>
            <ac:picMk id="7" creationId="{28630535-154C-5D96-BA8C-0B81555B9BFE}"/>
          </ac:picMkLst>
        </pc:picChg>
        <pc:picChg chg="add mod">
          <ac:chgData name="Josh Currie-Cook" userId="27abfd07-d9ae-4d78-87f7-24cebb775941" providerId="ADAL" clId="{378AF3DA-1D02-490C-9CEA-1409B58C5F7F}" dt="2023-05-09T22:06:33.420" v="1173" actId="1076"/>
          <ac:picMkLst>
            <pc:docMk/>
            <pc:sldMk cId="1576042982" sldId="276"/>
            <ac:picMk id="9" creationId="{987628FF-263F-FA10-063B-84AE33409490}"/>
          </ac:picMkLst>
        </pc:picChg>
        <pc:picChg chg="add mod">
          <ac:chgData name="Josh Currie-Cook" userId="27abfd07-d9ae-4d78-87f7-24cebb775941" providerId="ADAL" clId="{378AF3DA-1D02-490C-9CEA-1409B58C5F7F}" dt="2023-05-09T22:06:35.078" v="1174" actId="1076"/>
          <ac:picMkLst>
            <pc:docMk/>
            <pc:sldMk cId="1576042982" sldId="276"/>
            <ac:picMk id="11" creationId="{21BBF031-2E30-B3D9-83B5-BB3102808E55}"/>
          </ac:picMkLst>
        </pc:picChg>
      </pc:sldChg>
      <pc:sldChg chg="addSp modSp new mod">
        <pc:chgData name="Josh Currie-Cook" userId="27abfd07-d9ae-4d78-87f7-24cebb775941" providerId="ADAL" clId="{378AF3DA-1D02-490C-9CEA-1409B58C5F7F}" dt="2023-05-09T22:15:33.856" v="1602" actId="1582"/>
        <pc:sldMkLst>
          <pc:docMk/>
          <pc:sldMk cId="1389314050" sldId="277"/>
        </pc:sldMkLst>
        <pc:spChg chg="mod">
          <ac:chgData name="Josh Currie-Cook" userId="27abfd07-d9ae-4d78-87f7-24cebb775941" providerId="ADAL" clId="{378AF3DA-1D02-490C-9CEA-1409B58C5F7F}" dt="2023-05-09T22:07:41.778" v="1230" actId="14100"/>
          <ac:spMkLst>
            <pc:docMk/>
            <pc:sldMk cId="1389314050" sldId="277"/>
            <ac:spMk id="2" creationId="{3709F128-CCC5-708A-CC08-745D55C57EC8}"/>
          </ac:spMkLst>
        </pc:spChg>
        <pc:spChg chg="add mod">
          <ac:chgData name="Josh Currie-Cook" userId="27abfd07-d9ae-4d78-87f7-24cebb775941" providerId="ADAL" clId="{378AF3DA-1D02-490C-9CEA-1409B58C5F7F}" dt="2023-05-09T22:14:47.366" v="1590" actId="14100"/>
          <ac:spMkLst>
            <pc:docMk/>
            <pc:sldMk cId="1389314050" sldId="277"/>
            <ac:spMk id="5" creationId="{A1D161D2-0229-6B48-778E-E304F4F95EB2}"/>
          </ac:spMkLst>
        </pc:spChg>
        <pc:spChg chg="add mod">
          <ac:chgData name="Josh Currie-Cook" userId="27abfd07-d9ae-4d78-87f7-24cebb775941" providerId="ADAL" clId="{378AF3DA-1D02-490C-9CEA-1409B58C5F7F}" dt="2023-05-09T22:15:33.856" v="1602" actId="1582"/>
          <ac:spMkLst>
            <pc:docMk/>
            <pc:sldMk cId="1389314050" sldId="277"/>
            <ac:spMk id="12" creationId="{CE1E62AB-65CF-36F4-4203-4BE2E41D5784}"/>
          </ac:spMkLst>
        </pc:spChg>
        <pc:picChg chg="add mod">
          <ac:chgData name="Josh Currie-Cook" userId="27abfd07-d9ae-4d78-87f7-24cebb775941" providerId="ADAL" clId="{378AF3DA-1D02-490C-9CEA-1409B58C5F7F}" dt="2023-05-09T22:10:19.237" v="1232" actId="1076"/>
          <ac:picMkLst>
            <pc:docMk/>
            <pc:sldMk cId="1389314050" sldId="277"/>
            <ac:picMk id="4" creationId="{3FEAF303-6F62-5E28-E242-E43CE08623DD}"/>
          </ac:picMkLst>
        </pc:picChg>
        <pc:picChg chg="add mod">
          <ac:chgData name="Josh Currie-Cook" userId="27abfd07-d9ae-4d78-87f7-24cebb775941" providerId="ADAL" clId="{378AF3DA-1D02-490C-9CEA-1409B58C5F7F}" dt="2023-05-09T22:14:50.886" v="1592" actId="1076"/>
          <ac:picMkLst>
            <pc:docMk/>
            <pc:sldMk cId="1389314050" sldId="277"/>
            <ac:picMk id="7" creationId="{2E92F0BD-4BE3-4D0A-F228-63518C3DB237}"/>
          </ac:picMkLst>
        </pc:picChg>
        <pc:picChg chg="add mod">
          <ac:chgData name="Josh Currie-Cook" userId="27abfd07-d9ae-4d78-87f7-24cebb775941" providerId="ADAL" clId="{378AF3DA-1D02-490C-9CEA-1409B58C5F7F}" dt="2023-05-09T22:15:00.206" v="1594" actId="1076"/>
          <ac:picMkLst>
            <pc:docMk/>
            <pc:sldMk cId="1389314050" sldId="277"/>
            <ac:picMk id="9" creationId="{C2EC1FEB-1E0C-952C-DE44-B3765FCA7975}"/>
          </ac:picMkLst>
        </pc:picChg>
        <pc:picChg chg="add mod">
          <ac:chgData name="Josh Currie-Cook" userId="27abfd07-d9ae-4d78-87f7-24cebb775941" providerId="ADAL" clId="{378AF3DA-1D02-490C-9CEA-1409B58C5F7F}" dt="2023-05-09T22:15:09.350" v="1596" actId="1076"/>
          <ac:picMkLst>
            <pc:docMk/>
            <pc:sldMk cId="1389314050" sldId="277"/>
            <ac:picMk id="11" creationId="{FE407FD0-8EFF-49A2-9DB5-5A641EAEE75C}"/>
          </ac:picMkLst>
        </pc:pic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11/05/2023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atin typeface="Bahnschrift" panose="020B0502040204020203" pitchFamily="34" charset="0"/>
              </a:defRPr>
            </a:lvl1pPr>
          </a:lstStyle>
          <a:p>
            <a:r>
              <a:rPr lang="en-US"/>
              <a:t>Click to edit Master title style</a:t>
            </a:r>
            <a:endParaRPr lang="en-NZ" dirty="0"/>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dirty="0"/>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02494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12373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2012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2476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22677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55317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70860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43795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0441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3296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94619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11/05/2023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13429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dirty="0"/>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11/05/2023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27939174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bg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U6eL7haB/monster-card-decomposition" TargetMode="External"/><Relationship Id="rId2" Type="http://schemas.openxmlformats.org/officeDocument/2006/relationships/hyperlink" Target="https://github.com/Joepapa101/2.7---2.8-Assess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 Currie-Cook</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F128-CCC5-708A-CC08-745D55C57EC8}"/>
              </a:ext>
            </a:extLst>
          </p:cNvPr>
          <p:cNvSpPr>
            <a:spLocks noGrp="1"/>
          </p:cNvSpPr>
          <p:nvPr>
            <p:ph type="title"/>
          </p:nvPr>
        </p:nvSpPr>
        <p:spPr>
          <a:xfrm>
            <a:off x="0" y="1"/>
            <a:ext cx="5566180" cy="810072"/>
          </a:xfrm>
        </p:spPr>
        <p:txBody>
          <a:bodyPr/>
          <a:lstStyle/>
          <a:p>
            <a:r>
              <a:rPr lang="en-US" dirty="0"/>
              <a:t>Add item - </a:t>
            </a:r>
            <a:r>
              <a:rPr lang="en-US" dirty="0" err="1"/>
              <a:t>Trialling</a:t>
            </a:r>
            <a:endParaRPr lang="en-US" dirty="0"/>
          </a:p>
        </p:txBody>
      </p:sp>
      <p:pic>
        <p:nvPicPr>
          <p:cNvPr id="4" name="Picture 3">
            <a:extLst>
              <a:ext uri="{FF2B5EF4-FFF2-40B4-BE49-F238E27FC236}">
                <a16:creationId xmlns:a16="http://schemas.microsoft.com/office/drawing/2014/main" id="{3FEAF303-6F62-5E28-E242-E43CE08623DD}"/>
              </a:ext>
            </a:extLst>
          </p:cNvPr>
          <p:cNvPicPr>
            <a:picLocks noChangeAspect="1"/>
          </p:cNvPicPr>
          <p:nvPr/>
        </p:nvPicPr>
        <p:blipFill>
          <a:blip r:embed="rId2"/>
          <a:stretch>
            <a:fillRect/>
          </a:stretch>
        </p:blipFill>
        <p:spPr>
          <a:xfrm>
            <a:off x="388269" y="974708"/>
            <a:ext cx="7328277" cy="5632739"/>
          </a:xfrm>
          <a:prstGeom prst="rect">
            <a:avLst/>
          </a:prstGeom>
        </p:spPr>
      </p:pic>
      <p:sp>
        <p:nvSpPr>
          <p:cNvPr id="5" name="TextBox 4">
            <a:extLst>
              <a:ext uri="{FF2B5EF4-FFF2-40B4-BE49-F238E27FC236}">
                <a16:creationId xmlns:a16="http://schemas.microsoft.com/office/drawing/2014/main" id="{A1D161D2-0229-6B48-778E-E304F4F95EB2}"/>
              </a:ext>
            </a:extLst>
          </p:cNvPr>
          <p:cNvSpPr txBox="1"/>
          <p:nvPr/>
        </p:nvSpPr>
        <p:spPr>
          <a:xfrm>
            <a:off x="7800016" y="0"/>
            <a:ext cx="4391984" cy="2031325"/>
          </a:xfrm>
          <a:prstGeom prst="rect">
            <a:avLst/>
          </a:prstGeom>
          <a:noFill/>
        </p:spPr>
        <p:txBody>
          <a:bodyPr wrap="square" rtlCol="0">
            <a:spAutoFit/>
          </a:bodyPr>
          <a:lstStyle/>
          <a:p>
            <a:r>
              <a:rPr lang="en-US" dirty="0">
                <a:solidFill>
                  <a:schemeClr val="bg1"/>
                </a:solidFill>
              </a:rPr>
              <a:t>In version 3 of the program, I added a ‘while true’ loop to each individual ability.  The outcome was exactly as intended, with the program spitting out an error to the user saying the number cannot be greater than 25, and repeating the command just </a:t>
            </a:r>
            <a:r>
              <a:rPr lang="en-US" dirty="0" err="1">
                <a:solidFill>
                  <a:schemeClr val="bg1"/>
                </a:solidFill>
              </a:rPr>
              <a:t>prompeted</a:t>
            </a:r>
            <a:r>
              <a:rPr lang="en-US" dirty="0">
                <a:solidFill>
                  <a:schemeClr val="bg1"/>
                </a:solidFill>
              </a:rPr>
              <a:t> instead of going to the next one</a:t>
            </a:r>
          </a:p>
        </p:txBody>
      </p:sp>
      <p:pic>
        <p:nvPicPr>
          <p:cNvPr id="7" name="Picture 6">
            <a:extLst>
              <a:ext uri="{FF2B5EF4-FFF2-40B4-BE49-F238E27FC236}">
                <a16:creationId xmlns:a16="http://schemas.microsoft.com/office/drawing/2014/main" id="{2E92F0BD-4BE3-4D0A-F228-63518C3DB237}"/>
              </a:ext>
            </a:extLst>
          </p:cNvPr>
          <p:cNvPicPr>
            <a:picLocks noChangeAspect="1"/>
          </p:cNvPicPr>
          <p:nvPr/>
        </p:nvPicPr>
        <p:blipFill>
          <a:blip r:embed="rId3"/>
          <a:stretch>
            <a:fillRect/>
          </a:stretch>
        </p:blipFill>
        <p:spPr>
          <a:xfrm>
            <a:off x="7930203" y="2083528"/>
            <a:ext cx="3695890" cy="1549480"/>
          </a:xfrm>
          <a:prstGeom prst="rect">
            <a:avLst/>
          </a:prstGeom>
        </p:spPr>
      </p:pic>
      <p:pic>
        <p:nvPicPr>
          <p:cNvPr id="9" name="Picture 8">
            <a:extLst>
              <a:ext uri="{FF2B5EF4-FFF2-40B4-BE49-F238E27FC236}">
                <a16:creationId xmlns:a16="http://schemas.microsoft.com/office/drawing/2014/main" id="{C2EC1FEB-1E0C-952C-DE44-B3765FCA7975}"/>
              </a:ext>
            </a:extLst>
          </p:cNvPr>
          <p:cNvPicPr>
            <a:picLocks noChangeAspect="1"/>
          </p:cNvPicPr>
          <p:nvPr/>
        </p:nvPicPr>
        <p:blipFill>
          <a:blip r:embed="rId4"/>
          <a:stretch>
            <a:fillRect/>
          </a:stretch>
        </p:blipFill>
        <p:spPr>
          <a:xfrm>
            <a:off x="7949083" y="3791077"/>
            <a:ext cx="3854648" cy="1282766"/>
          </a:xfrm>
          <a:prstGeom prst="rect">
            <a:avLst/>
          </a:prstGeom>
        </p:spPr>
      </p:pic>
      <p:pic>
        <p:nvPicPr>
          <p:cNvPr id="11" name="Picture 10">
            <a:extLst>
              <a:ext uri="{FF2B5EF4-FFF2-40B4-BE49-F238E27FC236}">
                <a16:creationId xmlns:a16="http://schemas.microsoft.com/office/drawing/2014/main" id="{FE407FD0-8EFF-49A2-9DB5-5A641EAEE75C}"/>
              </a:ext>
            </a:extLst>
          </p:cNvPr>
          <p:cNvPicPr>
            <a:picLocks noChangeAspect="1"/>
          </p:cNvPicPr>
          <p:nvPr/>
        </p:nvPicPr>
        <p:blipFill>
          <a:blip r:embed="rId5"/>
          <a:stretch>
            <a:fillRect/>
          </a:stretch>
        </p:blipFill>
        <p:spPr>
          <a:xfrm>
            <a:off x="7949083" y="5149021"/>
            <a:ext cx="3803845" cy="1543129"/>
          </a:xfrm>
          <a:prstGeom prst="rect">
            <a:avLst/>
          </a:prstGeom>
        </p:spPr>
      </p:pic>
      <p:sp>
        <p:nvSpPr>
          <p:cNvPr id="12" name="Oval 11">
            <a:extLst>
              <a:ext uri="{FF2B5EF4-FFF2-40B4-BE49-F238E27FC236}">
                <a16:creationId xmlns:a16="http://schemas.microsoft.com/office/drawing/2014/main" id="{CE1E62AB-65CF-36F4-4203-4BE2E41D5784}"/>
              </a:ext>
            </a:extLst>
          </p:cNvPr>
          <p:cNvSpPr/>
          <p:nvPr/>
        </p:nvSpPr>
        <p:spPr>
          <a:xfrm>
            <a:off x="9303560" y="5517085"/>
            <a:ext cx="718019" cy="31911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31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039803" y="1914474"/>
            <a:ext cx="10074077" cy="3634627"/>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US" sz="2000" dirty="0">
                <a:hlinkClick r:id="rId2"/>
              </a:rPr>
              <a:t>Joepapa101/2.7---2.8-Assessment (github.com)</a:t>
            </a:r>
            <a:endParaRPr lang="en-NZ" sz="2000"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US" sz="2000" dirty="0">
                <a:hlinkClick r:id="rId3"/>
              </a:rPr>
              <a:t>Monster Card Decomposition | Trello</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a:t>
            </a:r>
            <a:endParaRPr lang="en-NZ" sz="2000" dirty="0"/>
          </a:p>
        </p:txBody>
      </p:sp>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7" name="Table 4">
            <a:extLst>
              <a:ext uri="{FF2B5EF4-FFF2-40B4-BE49-F238E27FC236}">
                <a16:creationId xmlns:a16="http://schemas.microsoft.com/office/drawing/2014/main" id="{9308AF57-31EE-1F60-2E9E-981F5101E1E6}"/>
              </a:ext>
            </a:extLst>
          </p:cNvPr>
          <p:cNvGraphicFramePr>
            <a:graphicFrameLocks noGrp="1"/>
          </p:cNvGraphicFramePr>
          <p:nvPr>
            <p:extLst>
              <p:ext uri="{D42A27DB-BD31-4B8C-83A1-F6EECF244321}">
                <p14:modId xmlns:p14="http://schemas.microsoft.com/office/powerpoint/2010/main" val="2555594651"/>
              </p:ext>
            </p:extLst>
          </p:nvPr>
        </p:nvGraphicFramePr>
        <p:xfrm>
          <a:off x="600891" y="1397675"/>
          <a:ext cx="10509214" cy="5486400"/>
        </p:xfrm>
        <a:graphic>
          <a:graphicData uri="http://schemas.openxmlformats.org/drawingml/2006/table">
            <a:tbl>
              <a:tblPr firstRow="1" bandRow="1">
                <a:tableStyleId>{5C22544A-7EE6-4342-B048-85BDC9FD1C3A}</a:tableStyleId>
              </a:tblPr>
              <a:tblGrid>
                <a:gridCol w="4011367">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54218">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416873">
                <a:tc>
                  <a:txBody>
                    <a:bodyPr/>
                    <a:lstStyle/>
                    <a:p>
                      <a:r>
                        <a:rPr lang="en-NZ" dirty="0"/>
                        <a:t>Useability </a:t>
                      </a:r>
                    </a:p>
                  </a:txBody>
                  <a:tcPr/>
                </a:tc>
                <a:tc>
                  <a:txBody>
                    <a:bodyPr/>
                    <a:lstStyle/>
                    <a:p>
                      <a:r>
                        <a:rPr lang="en-NZ" dirty="0"/>
                        <a:t>The program needs to be usable, most people use a user interface however most basic python programs limit the user interface to a command console.  Because of this, instructions need to be given, and it needs to be easy to use.  For example, all of the menu functions have been named appropriately.</a:t>
                      </a:r>
                    </a:p>
                  </a:txBody>
                  <a:tcPr/>
                </a:tc>
                <a:extLst>
                  <a:ext uri="{0D108BD9-81ED-4DB2-BD59-A6C34878D82A}">
                    <a16:rowId xmlns:a16="http://schemas.microsoft.com/office/drawing/2014/main" val="2636529970"/>
                  </a:ext>
                </a:extLst>
              </a:tr>
              <a:tr h="885545">
                <a:tc>
                  <a:txBody>
                    <a:bodyPr/>
                    <a:lstStyle/>
                    <a:p>
                      <a:r>
                        <a:rPr lang="en-NZ" dirty="0"/>
                        <a:t>Practicality</a:t>
                      </a:r>
                    </a:p>
                  </a:txBody>
                  <a:tcPr/>
                </a:tc>
                <a:tc>
                  <a:txBody>
                    <a:bodyPr/>
                    <a:lstStyle/>
                    <a:p>
                      <a:r>
                        <a:rPr lang="en-NZ" dirty="0"/>
                        <a:t>For the program to be practical, it needs to have clearness so that the user knows what to do.  For example, the functions need to actually exist and work well.</a:t>
                      </a:r>
                    </a:p>
                  </a:txBody>
                  <a:tcPr/>
                </a:tc>
                <a:extLst>
                  <a:ext uri="{0D108BD9-81ED-4DB2-BD59-A6C34878D82A}">
                    <a16:rowId xmlns:a16="http://schemas.microsoft.com/office/drawing/2014/main" val="845002142"/>
                  </a:ext>
                </a:extLst>
              </a:tr>
              <a:tr h="1416873">
                <a:tc>
                  <a:txBody>
                    <a:bodyPr/>
                    <a:lstStyle/>
                    <a:p>
                      <a:r>
                        <a:rPr lang="en-NZ" dirty="0"/>
                        <a:t>Accessibility</a:t>
                      </a:r>
                    </a:p>
                  </a:txBody>
                  <a:tcPr/>
                </a:tc>
                <a:tc>
                  <a:txBody>
                    <a:bodyPr/>
                    <a:lstStyle/>
                    <a:p>
                      <a:r>
                        <a:rPr lang="en-NZ" dirty="0"/>
                        <a:t>The program needs to be easy to access and use by anyone.  For that to happen, it needs to be easy to follow and use, as much as command lines look daunting to most people.  For example, to navigate around the program, it needs to be easy, and be clear and concise.  </a:t>
                      </a:r>
                    </a:p>
                  </a:txBody>
                  <a:tcPr/>
                </a:tc>
                <a:extLst>
                  <a:ext uri="{0D108BD9-81ED-4DB2-BD59-A6C34878D82A}">
                    <a16:rowId xmlns:a16="http://schemas.microsoft.com/office/drawing/2014/main" val="1686164491"/>
                  </a:ext>
                </a:extLst>
              </a:tr>
              <a:tr h="885545">
                <a:tc>
                  <a:txBody>
                    <a:bodyPr/>
                    <a:lstStyle/>
                    <a:p>
                      <a:r>
                        <a:rPr lang="en-NZ" dirty="0"/>
                        <a:t>A bug free </a:t>
                      </a:r>
                      <a:r>
                        <a:rPr lang="en-NZ" dirty="0" err="1"/>
                        <a:t>expericence</a:t>
                      </a:r>
                      <a:endParaRPr lang="en-NZ" dirty="0"/>
                    </a:p>
                  </a:txBody>
                  <a:tcPr/>
                </a:tc>
                <a:tc>
                  <a:txBody>
                    <a:bodyPr/>
                    <a:lstStyle/>
                    <a:p>
                      <a:r>
                        <a:rPr lang="en-NZ" dirty="0"/>
                        <a:t>A bug free experience is important, meaning the program wont break down randomly.  For example, if the user enters the wrong answer, the program won’t break down.</a:t>
                      </a:r>
                    </a:p>
                  </a:txBody>
                  <a:tcPr/>
                </a:tc>
                <a:extLst>
                  <a:ext uri="{0D108BD9-81ED-4DB2-BD59-A6C34878D82A}">
                    <a16:rowId xmlns:a16="http://schemas.microsoft.com/office/drawing/2014/main" val="1038612699"/>
                  </a:ext>
                </a:extLst>
              </a:tr>
              <a:tr h="354218">
                <a:tc>
                  <a:txBody>
                    <a:bodyPr/>
                    <a:lstStyle/>
                    <a:p>
                      <a:endParaRPr lang="en-NZ" dirty="0"/>
                    </a:p>
                  </a:txBody>
                  <a:tcPr/>
                </a:tc>
                <a:tc>
                  <a:txBody>
                    <a:bodyPr/>
                    <a:lstStyle/>
                    <a:p>
                      <a:endParaRPr lang="en-NZ" dirty="0"/>
                    </a:p>
                  </a:txBody>
                  <a:tcPr/>
                </a:tc>
                <a:extLst>
                  <a:ext uri="{0D108BD9-81ED-4DB2-BD59-A6C34878D82A}">
                    <a16:rowId xmlns:a16="http://schemas.microsoft.com/office/drawing/2014/main" val="410490508"/>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2FD158C7-CC95-C277-53EB-B127B86B057F}"/>
              </a:ext>
            </a:extLst>
          </p:cNvPr>
          <p:cNvPicPr>
            <a:picLocks noChangeAspect="1"/>
          </p:cNvPicPr>
          <p:nvPr/>
        </p:nvPicPr>
        <p:blipFill>
          <a:blip r:embed="rId3"/>
          <a:stretch>
            <a:fillRect/>
          </a:stretch>
        </p:blipFill>
        <p:spPr>
          <a:xfrm>
            <a:off x="0" y="1180853"/>
            <a:ext cx="10582442" cy="3169361"/>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entry- Test Plan</a:t>
            </a:r>
            <a:endParaRPr sz="4000" dirty="0"/>
          </a:p>
        </p:txBody>
      </p:sp>
      <p:graphicFrame>
        <p:nvGraphicFramePr>
          <p:cNvPr id="92" name="Google Shape;92;p19"/>
          <p:cNvGraphicFramePr/>
          <p:nvPr>
            <p:extLst>
              <p:ext uri="{D42A27DB-BD31-4B8C-83A1-F6EECF244321}">
                <p14:modId xmlns:p14="http://schemas.microsoft.com/office/powerpoint/2010/main" val="1100592394"/>
              </p:ext>
            </p:extLst>
          </p:nvPr>
        </p:nvGraphicFramePr>
        <p:xfrm>
          <a:off x="509967" y="1690300"/>
          <a:ext cx="11360800" cy="2194440"/>
        </p:xfrm>
        <a:graphic>
          <a:graphicData uri="http://schemas.openxmlformats.org/drawingml/2006/table">
            <a:tbl>
              <a:tblPr>
                <a:tableStyleId>{793D81CF-94F2-401A-BA57-92F5A7B2D0C5}</a:tableStyleId>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 number below 25 and above zero</a:t>
                      </a:r>
                      <a:endParaRPr sz="2400" dirty="0"/>
                    </a:p>
                  </a:txBody>
                  <a:tcPr marL="121900" marR="121900" marT="121900" marB="121900"/>
                </a:tc>
                <a:tc>
                  <a:txBody>
                    <a:bodyPr/>
                    <a:lstStyle/>
                    <a:p>
                      <a:pPr marL="0" lvl="0" indent="0" algn="l" rtl="0">
                        <a:spcBef>
                          <a:spcPts val="0"/>
                        </a:spcBef>
                        <a:spcAft>
                          <a:spcPts val="0"/>
                        </a:spcAft>
                        <a:buNone/>
                      </a:pPr>
                      <a:r>
                        <a:rPr lang="en-US" sz="2400" dirty="0"/>
                        <a:t>A new item in the dictionary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A number above 25</a:t>
                      </a:r>
                      <a:endParaRPr sz="2400" dirty="0"/>
                    </a:p>
                  </a:txBody>
                  <a:tcPr marL="121900" marR="121900" marT="121900" marB="121900"/>
                </a:tc>
                <a:tc>
                  <a:txBody>
                    <a:bodyPr/>
                    <a:lstStyle/>
                    <a:p>
                      <a:pPr marL="0" lvl="0" indent="0" algn="l" rtl="0">
                        <a:spcBef>
                          <a:spcPts val="0"/>
                        </a:spcBef>
                        <a:spcAft>
                          <a:spcPts val="0"/>
                        </a:spcAft>
                        <a:buNone/>
                      </a:pPr>
                      <a:r>
                        <a:rPr lang="en-US" sz="2400" dirty="0"/>
                        <a:t>The program to throw an error and ask the user to re-enter the number</a:t>
                      </a:r>
                      <a:endParaRPr sz="2400" dirty="0"/>
                    </a:p>
                  </a:txBody>
                  <a:tcPr marL="121900" marR="121900" marT="121900" marB="121900"/>
                </a:tc>
                <a:extLst>
                  <a:ext uri="{0D108BD9-81ED-4DB2-BD59-A6C34878D82A}">
                    <a16:rowId xmlns:a16="http://schemas.microsoft.com/office/drawing/2014/main" val="3208206760"/>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pic>
        <p:nvPicPr>
          <p:cNvPr id="3" name="Picture 2">
            <a:extLst>
              <a:ext uri="{FF2B5EF4-FFF2-40B4-BE49-F238E27FC236}">
                <a16:creationId xmlns:a16="http://schemas.microsoft.com/office/drawing/2014/main" id="{4C161FE2-E69F-F0A2-4C5A-D8220DA48696}"/>
              </a:ext>
            </a:extLst>
          </p:cNvPr>
          <p:cNvPicPr>
            <a:picLocks noChangeAspect="1"/>
          </p:cNvPicPr>
          <p:nvPr/>
        </p:nvPicPr>
        <p:blipFill>
          <a:blip r:embed="rId3"/>
          <a:stretch>
            <a:fillRect/>
          </a:stretch>
        </p:blipFill>
        <p:spPr>
          <a:xfrm>
            <a:off x="5954935" y="4546674"/>
            <a:ext cx="5131064" cy="6223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item :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pic>
        <p:nvPicPr>
          <p:cNvPr id="5" name="Picture 4">
            <a:extLst>
              <a:ext uri="{FF2B5EF4-FFF2-40B4-BE49-F238E27FC236}">
                <a16:creationId xmlns:a16="http://schemas.microsoft.com/office/drawing/2014/main" id="{639CA9B9-BCFB-E9B2-ACD5-99116C692056}"/>
              </a:ext>
            </a:extLst>
          </p:cNvPr>
          <p:cNvPicPr>
            <a:picLocks noChangeAspect="1"/>
          </p:cNvPicPr>
          <p:nvPr/>
        </p:nvPicPr>
        <p:blipFill>
          <a:blip r:embed="rId3"/>
          <a:stretch>
            <a:fillRect/>
          </a:stretch>
        </p:blipFill>
        <p:spPr>
          <a:xfrm>
            <a:off x="613045" y="1491953"/>
            <a:ext cx="5810549" cy="4248368"/>
          </a:xfrm>
          <a:prstGeom prst="rect">
            <a:avLst/>
          </a:prstGeom>
        </p:spPr>
      </p:pic>
      <p:sp>
        <p:nvSpPr>
          <p:cNvPr id="7" name="TextBox 6">
            <a:extLst>
              <a:ext uri="{FF2B5EF4-FFF2-40B4-BE49-F238E27FC236}">
                <a16:creationId xmlns:a16="http://schemas.microsoft.com/office/drawing/2014/main" id="{C6614AEA-D578-14A7-B507-59116EA81B84}"/>
              </a:ext>
            </a:extLst>
          </p:cNvPr>
          <p:cNvSpPr txBox="1"/>
          <p:nvPr/>
        </p:nvSpPr>
        <p:spPr>
          <a:xfrm>
            <a:off x="6756741" y="1368532"/>
            <a:ext cx="2620462" cy="369332"/>
          </a:xfrm>
          <a:prstGeom prst="rect">
            <a:avLst/>
          </a:prstGeom>
          <a:noFill/>
        </p:spPr>
        <p:txBody>
          <a:bodyPr wrap="square" rtlCol="0">
            <a:spAutoFit/>
          </a:bodyPr>
          <a:lstStyle/>
          <a:p>
            <a:endParaRPr lang="en-US">
              <a:solidFill>
                <a:schemeClr val="bg1"/>
              </a:solidFill>
              <a:latin typeface="Bahnschrift" panose="020B0502040204020203" pitchFamily="34" charset="0"/>
            </a:endParaRPr>
          </a:p>
        </p:txBody>
      </p:sp>
      <p:sp>
        <p:nvSpPr>
          <p:cNvPr id="3" name="TextBox 2">
            <a:extLst>
              <a:ext uri="{FF2B5EF4-FFF2-40B4-BE49-F238E27FC236}">
                <a16:creationId xmlns:a16="http://schemas.microsoft.com/office/drawing/2014/main" id="{0FC9CBD3-0EA5-DE0E-2A6A-CF0D4B0D6845}"/>
              </a:ext>
            </a:extLst>
          </p:cNvPr>
          <p:cNvSpPr txBox="1"/>
          <p:nvPr/>
        </p:nvSpPr>
        <p:spPr>
          <a:xfrm>
            <a:off x="7043493" y="553865"/>
            <a:ext cx="4807131" cy="1754326"/>
          </a:xfrm>
          <a:prstGeom prst="rect">
            <a:avLst/>
          </a:prstGeom>
          <a:noFill/>
        </p:spPr>
        <p:txBody>
          <a:bodyPr wrap="square" rtlCol="0">
            <a:spAutoFit/>
          </a:bodyPr>
          <a:lstStyle/>
          <a:p>
            <a:r>
              <a:rPr lang="en-US" dirty="0">
                <a:solidFill>
                  <a:schemeClr val="bg1"/>
                </a:solidFill>
              </a:rPr>
              <a:t>What I wanted the code to do is throw an error </a:t>
            </a:r>
            <a:r>
              <a:rPr lang="en-US" dirty="0" err="1">
                <a:solidFill>
                  <a:schemeClr val="bg1"/>
                </a:solidFill>
              </a:rPr>
              <a:t>everytime</a:t>
            </a:r>
            <a:r>
              <a:rPr lang="en-US" dirty="0">
                <a:solidFill>
                  <a:schemeClr val="bg1"/>
                </a:solidFill>
              </a:rPr>
              <a:t> the user entered a number bigger than 25.  I started off by using the &gt;&gt; </a:t>
            </a:r>
            <a:r>
              <a:rPr lang="en-US" dirty="0" err="1">
                <a:solidFill>
                  <a:schemeClr val="bg1"/>
                </a:solidFill>
              </a:rPr>
              <a:t>operater</a:t>
            </a:r>
            <a:r>
              <a:rPr lang="en-US" dirty="0">
                <a:solidFill>
                  <a:schemeClr val="bg1"/>
                </a:solidFill>
              </a:rPr>
              <a:t> because I thought that’s how you were supposed to phrase it.  To my surprise, the program threw up no errors, no matter how big I made the numbers</a:t>
            </a:r>
          </a:p>
        </p:txBody>
      </p:sp>
      <p:cxnSp>
        <p:nvCxnSpPr>
          <p:cNvPr id="8" name="Straight Arrow Connector 7">
            <a:extLst>
              <a:ext uri="{FF2B5EF4-FFF2-40B4-BE49-F238E27FC236}">
                <a16:creationId xmlns:a16="http://schemas.microsoft.com/office/drawing/2014/main" id="{5418F84B-9BA5-08AC-0FEC-BF62B7649542}"/>
              </a:ext>
            </a:extLst>
          </p:cNvPr>
          <p:cNvCxnSpPr>
            <a:stCxn id="3" idx="2"/>
          </p:cNvCxnSpPr>
          <p:nvPr/>
        </p:nvCxnSpPr>
        <p:spPr>
          <a:xfrm flipH="1">
            <a:off x="1959429" y="2308191"/>
            <a:ext cx="7487630" cy="96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71BB71B-17CF-1150-204C-149EB08AD447}"/>
              </a:ext>
            </a:extLst>
          </p:cNvPr>
          <p:cNvCxnSpPr/>
          <p:nvPr/>
        </p:nvCxnSpPr>
        <p:spPr>
          <a:xfrm flipH="1">
            <a:off x="1813125" y="2199529"/>
            <a:ext cx="5266944" cy="463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1445F4-7BBB-4B01-D59A-98B0C15F3516}"/>
              </a:ext>
            </a:extLst>
          </p:cNvPr>
          <p:cNvCxnSpPr/>
          <p:nvPr/>
        </p:nvCxnSpPr>
        <p:spPr>
          <a:xfrm flipH="1">
            <a:off x="1959429" y="1384861"/>
            <a:ext cx="5037037" cy="707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7D19B8-8758-6995-231D-660D42729895}"/>
              </a:ext>
            </a:extLst>
          </p:cNvPr>
          <p:cNvCxnSpPr/>
          <p:nvPr/>
        </p:nvCxnSpPr>
        <p:spPr>
          <a:xfrm flipH="1">
            <a:off x="1959429" y="2447010"/>
            <a:ext cx="6594130" cy="128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A1A3-DB75-1EAC-26D6-BABCBF0A4320}"/>
              </a:ext>
            </a:extLst>
          </p:cNvPr>
          <p:cNvSpPr>
            <a:spLocks noGrp="1"/>
          </p:cNvSpPr>
          <p:nvPr>
            <p:ph type="title"/>
          </p:nvPr>
        </p:nvSpPr>
        <p:spPr/>
        <p:txBody>
          <a:bodyPr/>
          <a:lstStyle/>
          <a:p>
            <a:r>
              <a:rPr lang="en-US" dirty="0"/>
              <a:t>Add item - </a:t>
            </a:r>
            <a:r>
              <a:rPr lang="en-US" dirty="0" err="1"/>
              <a:t>Trialling</a:t>
            </a:r>
            <a:endParaRPr lang="en-US" dirty="0"/>
          </a:p>
        </p:txBody>
      </p:sp>
      <p:pic>
        <p:nvPicPr>
          <p:cNvPr id="4" name="Picture 3">
            <a:extLst>
              <a:ext uri="{FF2B5EF4-FFF2-40B4-BE49-F238E27FC236}">
                <a16:creationId xmlns:a16="http://schemas.microsoft.com/office/drawing/2014/main" id="{7CE5E6DE-1128-15D6-0FD7-A15F9F98193D}"/>
              </a:ext>
            </a:extLst>
          </p:cNvPr>
          <p:cNvPicPr>
            <a:picLocks noChangeAspect="1"/>
          </p:cNvPicPr>
          <p:nvPr/>
        </p:nvPicPr>
        <p:blipFill>
          <a:blip r:embed="rId2"/>
          <a:stretch>
            <a:fillRect/>
          </a:stretch>
        </p:blipFill>
        <p:spPr>
          <a:xfrm>
            <a:off x="513602" y="1834604"/>
            <a:ext cx="5772447" cy="4254719"/>
          </a:xfrm>
          <a:prstGeom prst="rect">
            <a:avLst/>
          </a:prstGeom>
        </p:spPr>
      </p:pic>
      <p:sp>
        <p:nvSpPr>
          <p:cNvPr id="5" name="TextBox 4">
            <a:extLst>
              <a:ext uri="{FF2B5EF4-FFF2-40B4-BE49-F238E27FC236}">
                <a16:creationId xmlns:a16="http://schemas.microsoft.com/office/drawing/2014/main" id="{2B84821F-7942-1077-A746-147C36FD9D5A}"/>
              </a:ext>
            </a:extLst>
          </p:cNvPr>
          <p:cNvSpPr txBox="1"/>
          <p:nvPr/>
        </p:nvSpPr>
        <p:spPr>
          <a:xfrm>
            <a:off x="7252498" y="611342"/>
            <a:ext cx="4659250" cy="923330"/>
          </a:xfrm>
          <a:prstGeom prst="rect">
            <a:avLst/>
          </a:prstGeom>
          <a:noFill/>
        </p:spPr>
        <p:txBody>
          <a:bodyPr wrap="square" rtlCol="0">
            <a:spAutoFit/>
          </a:bodyPr>
          <a:lstStyle/>
          <a:p>
            <a:r>
              <a:rPr lang="en-US" dirty="0">
                <a:solidFill>
                  <a:schemeClr val="bg1"/>
                </a:solidFill>
              </a:rPr>
              <a:t>I added an above-equal sign and that fixed the problem, however it was not letting the user go back and edit </a:t>
            </a:r>
            <a:r>
              <a:rPr lang="en-US">
                <a:solidFill>
                  <a:schemeClr val="bg1"/>
                </a:solidFill>
              </a:rPr>
              <a:t>their wrong number</a:t>
            </a:r>
          </a:p>
        </p:txBody>
      </p:sp>
      <p:pic>
        <p:nvPicPr>
          <p:cNvPr id="3" name="Picture 2">
            <a:extLst>
              <a:ext uri="{FF2B5EF4-FFF2-40B4-BE49-F238E27FC236}">
                <a16:creationId xmlns:a16="http://schemas.microsoft.com/office/drawing/2014/main" id="{2C214981-36A2-A402-8BA8-A4D89C50EA5F}"/>
              </a:ext>
            </a:extLst>
          </p:cNvPr>
          <p:cNvPicPr>
            <a:picLocks noChangeAspect="1"/>
          </p:cNvPicPr>
          <p:nvPr/>
        </p:nvPicPr>
        <p:blipFill>
          <a:blip r:embed="rId3"/>
          <a:stretch>
            <a:fillRect/>
          </a:stretch>
        </p:blipFill>
        <p:spPr>
          <a:xfrm>
            <a:off x="7633922" y="3727046"/>
            <a:ext cx="3797495" cy="1244664"/>
          </a:xfrm>
          <a:prstGeom prst="rect">
            <a:avLst/>
          </a:prstGeom>
        </p:spPr>
      </p:pic>
      <p:pic>
        <p:nvPicPr>
          <p:cNvPr id="6" name="Picture 5">
            <a:extLst>
              <a:ext uri="{FF2B5EF4-FFF2-40B4-BE49-F238E27FC236}">
                <a16:creationId xmlns:a16="http://schemas.microsoft.com/office/drawing/2014/main" id="{9A8AEFFE-EEF3-0020-4DFF-869C2CB3066B}"/>
              </a:ext>
            </a:extLst>
          </p:cNvPr>
          <p:cNvPicPr>
            <a:picLocks noChangeAspect="1"/>
          </p:cNvPicPr>
          <p:nvPr/>
        </p:nvPicPr>
        <p:blipFill>
          <a:blip r:embed="rId4"/>
          <a:stretch>
            <a:fillRect/>
          </a:stretch>
        </p:blipFill>
        <p:spPr>
          <a:xfrm>
            <a:off x="7681549" y="5144008"/>
            <a:ext cx="3702240" cy="1543129"/>
          </a:xfrm>
          <a:prstGeom prst="rect">
            <a:avLst/>
          </a:prstGeom>
        </p:spPr>
      </p:pic>
      <p:pic>
        <p:nvPicPr>
          <p:cNvPr id="8" name="Picture 7">
            <a:extLst>
              <a:ext uri="{FF2B5EF4-FFF2-40B4-BE49-F238E27FC236}">
                <a16:creationId xmlns:a16="http://schemas.microsoft.com/office/drawing/2014/main" id="{BE814A80-4056-3E16-FEAC-A47D0B48D482}"/>
              </a:ext>
            </a:extLst>
          </p:cNvPr>
          <p:cNvPicPr>
            <a:picLocks noChangeAspect="1"/>
          </p:cNvPicPr>
          <p:nvPr/>
        </p:nvPicPr>
        <p:blipFill>
          <a:blip r:embed="rId5"/>
          <a:stretch>
            <a:fillRect/>
          </a:stretch>
        </p:blipFill>
        <p:spPr>
          <a:xfrm>
            <a:off x="7368142" y="1862986"/>
            <a:ext cx="3727642" cy="1574881"/>
          </a:xfrm>
          <a:prstGeom prst="rect">
            <a:avLst/>
          </a:prstGeom>
        </p:spPr>
      </p:pic>
      <p:cxnSp>
        <p:nvCxnSpPr>
          <p:cNvPr id="10" name="Straight Arrow Connector 9">
            <a:extLst>
              <a:ext uri="{FF2B5EF4-FFF2-40B4-BE49-F238E27FC236}">
                <a16:creationId xmlns:a16="http://schemas.microsoft.com/office/drawing/2014/main" id="{7B9EC81C-2A76-B64E-F3F2-CF46D60976E4}"/>
              </a:ext>
            </a:extLst>
          </p:cNvPr>
          <p:cNvCxnSpPr/>
          <p:nvPr/>
        </p:nvCxnSpPr>
        <p:spPr>
          <a:xfrm flipH="1">
            <a:off x="2048042" y="1331495"/>
            <a:ext cx="5204456" cy="116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2B2A-EB2B-9E93-700E-A89F2C9F922E}"/>
              </a:ext>
            </a:extLst>
          </p:cNvPr>
          <p:cNvSpPr>
            <a:spLocks noGrp="1"/>
          </p:cNvSpPr>
          <p:nvPr>
            <p:ph type="title"/>
          </p:nvPr>
        </p:nvSpPr>
        <p:spPr>
          <a:xfrm>
            <a:off x="46538" y="21454"/>
            <a:ext cx="5310987" cy="1070913"/>
          </a:xfrm>
        </p:spPr>
        <p:txBody>
          <a:bodyPr/>
          <a:lstStyle/>
          <a:p>
            <a:r>
              <a:rPr lang="en-US" dirty="0"/>
              <a:t>Add item - </a:t>
            </a:r>
            <a:r>
              <a:rPr lang="en-US" dirty="0" err="1"/>
              <a:t>Trialling</a:t>
            </a:r>
            <a:endParaRPr lang="en-US" dirty="0"/>
          </a:p>
        </p:txBody>
      </p:sp>
      <p:pic>
        <p:nvPicPr>
          <p:cNvPr id="4" name="Picture 3">
            <a:extLst>
              <a:ext uri="{FF2B5EF4-FFF2-40B4-BE49-F238E27FC236}">
                <a16:creationId xmlns:a16="http://schemas.microsoft.com/office/drawing/2014/main" id="{26C0BACC-59BF-4E45-5428-CB73B8FE8DC9}"/>
              </a:ext>
            </a:extLst>
          </p:cNvPr>
          <p:cNvPicPr>
            <a:picLocks noChangeAspect="1"/>
          </p:cNvPicPr>
          <p:nvPr/>
        </p:nvPicPr>
        <p:blipFill>
          <a:blip r:embed="rId2"/>
          <a:stretch>
            <a:fillRect/>
          </a:stretch>
        </p:blipFill>
        <p:spPr>
          <a:xfrm>
            <a:off x="46538" y="1152142"/>
            <a:ext cx="6864703" cy="4978656"/>
          </a:xfrm>
          <a:prstGeom prst="rect">
            <a:avLst/>
          </a:prstGeom>
        </p:spPr>
      </p:pic>
      <p:sp>
        <p:nvSpPr>
          <p:cNvPr id="5" name="TextBox 4">
            <a:extLst>
              <a:ext uri="{FF2B5EF4-FFF2-40B4-BE49-F238E27FC236}">
                <a16:creationId xmlns:a16="http://schemas.microsoft.com/office/drawing/2014/main" id="{D5188CAE-101F-E240-95DB-3F309E21D502}"/>
              </a:ext>
            </a:extLst>
          </p:cNvPr>
          <p:cNvSpPr txBox="1"/>
          <p:nvPr/>
        </p:nvSpPr>
        <p:spPr>
          <a:xfrm>
            <a:off x="7335930" y="55228"/>
            <a:ext cx="4856070" cy="1754326"/>
          </a:xfrm>
          <a:prstGeom prst="rect">
            <a:avLst/>
          </a:prstGeom>
          <a:noFill/>
        </p:spPr>
        <p:txBody>
          <a:bodyPr wrap="square" rtlCol="0">
            <a:spAutoFit/>
          </a:bodyPr>
          <a:lstStyle/>
          <a:p>
            <a:r>
              <a:rPr lang="en-US" dirty="0">
                <a:solidFill>
                  <a:schemeClr val="bg1"/>
                </a:solidFill>
              </a:rPr>
              <a:t>I also </a:t>
            </a:r>
            <a:r>
              <a:rPr lang="en-US" dirty="0" err="1">
                <a:solidFill>
                  <a:schemeClr val="bg1"/>
                </a:solidFill>
              </a:rPr>
              <a:t>trialled</a:t>
            </a:r>
            <a:r>
              <a:rPr lang="en-US" dirty="0">
                <a:solidFill>
                  <a:schemeClr val="bg1"/>
                </a:solidFill>
              </a:rPr>
              <a:t> using an </a:t>
            </a:r>
            <a:r>
              <a:rPr lang="en-US" dirty="0">
                <a:solidFill>
                  <a:schemeClr val="bg1"/>
                </a:solidFill>
                <a:latin typeface="Consolas" panose="020B0609020204030204" pitchFamily="49" charset="0"/>
              </a:rPr>
              <a:t>else: </a:t>
            </a:r>
            <a:r>
              <a:rPr lang="en-US" dirty="0">
                <a:solidFill>
                  <a:schemeClr val="bg1"/>
                </a:solidFill>
              </a:rPr>
              <a:t>command to try and make sure it would go back to the previous command, however the same result occurred, and if I entered a number above 25 for ‘strength,’ it would say I had the wrong number and carry on to ‘speed’</a:t>
            </a:r>
          </a:p>
        </p:txBody>
      </p:sp>
      <p:pic>
        <p:nvPicPr>
          <p:cNvPr id="7" name="Picture 6">
            <a:extLst>
              <a:ext uri="{FF2B5EF4-FFF2-40B4-BE49-F238E27FC236}">
                <a16:creationId xmlns:a16="http://schemas.microsoft.com/office/drawing/2014/main" id="{28630535-154C-5D96-BA8C-0B81555B9BFE}"/>
              </a:ext>
            </a:extLst>
          </p:cNvPr>
          <p:cNvPicPr>
            <a:picLocks noChangeAspect="1"/>
          </p:cNvPicPr>
          <p:nvPr/>
        </p:nvPicPr>
        <p:blipFill>
          <a:blip r:embed="rId3"/>
          <a:stretch>
            <a:fillRect/>
          </a:stretch>
        </p:blipFill>
        <p:spPr>
          <a:xfrm>
            <a:off x="7614872" y="1895130"/>
            <a:ext cx="3835597" cy="1746340"/>
          </a:xfrm>
          <a:prstGeom prst="rect">
            <a:avLst/>
          </a:prstGeom>
        </p:spPr>
      </p:pic>
      <p:pic>
        <p:nvPicPr>
          <p:cNvPr id="9" name="Picture 8">
            <a:extLst>
              <a:ext uri="{FF2B5EF4-FFF2-40B4-BE49-F238E27FC236}">
                <a16:creationId xmlns:a16="http://schemas.microsoft.com/office/drawing/2014/main" id="{987628FF-263F-FA10-063B-84AE33409490}"/>
              </a:ext>
            </a:extLst>
          </p:cNvPr>
          <p:cNvPicPr>
            <a:picLocks noChangeAspect="1"/>
          </p:cNvPicPr>
          <p:nvPr/>
        </p:nvPicPr>
        <p:blipFill>
          <a:blip r:embed="rId4"/>
          <a:stretch>
            <a:fillRect/>
          </a:stretch>
        </p:blipFill>
        <p:spPr>
          <a:xfrm>
            <a:off x="7633922" y="3727046"/>
            <a:ext cx="3797495" cy="1244664"/>
          </a:xfrm>
          <a:prstGeom prst="rect">
            <a:avLst/>
          </a:prstGeom>
        </p:spPr>
      </p:pic>
      <p:pic>
        <p:nvPicPr>
          <p:cNvPr id="11" name="Picture 10">
            <a:extLst>
              <a:ext uri="{FF2B5EF4-FFF2-40B4-BE49-F238E27FC236}">
                <a16:creationId xmlns:a16="http://schemas.microsoft.com/office/drawing/2014/main" id="{21BBF031-2E30-B3D9-83B5-BB3102808E55}"/>
              </a:ext>
            </a:extLst>
          </p:cNvPr>
          <p:cNvPicPr>
            <a:picLocks noChangeAspect="1"/>
          </p:cNvPicPr>
          <p:nvPr/>
        </p:nvPicPr>
        <p:blipFill>
          <a:blip r:embed="rId5"/>
          <a:stretch>
            <a:fillRect/>
          </a:stretch>
        </p:blipFill>
        <p:spPr>
          <a:xfrm>
            <a:off x="7681549" y="5144008"/>
            <a:ext cx="3702240" cy="1543129"/>
          </a:xfrm>
          <a:prstGeom prst="rect">
            <a:avLst/>
          </a:prstGeom>
        </p:spPr>
      </p:pic>
    </p:spTree>
    <p:extLst>
      <p:ext uri="{BB962C8B-B14F-4D97-AF65-F5344CB8AC3E}">
        <p14:creationId xmlns:p14="http://schemas.microsoft.com/office/powerpoint/2010/main" val="1576042982"/>
      </p:ext>
    </p:extLst>
  </p:cSld>
  <p:clrMapOvr>
    <a:masterClrMapping/>
  </p:clrMapOvr>
</p:sld>
</file>

<file path=ppt/theme/theme1.xml><?xml version="1.0" encoding="utf-8"?>
<a:theme xmlns:a="http://schemas.openxmlformats.org/drawingml/2006/main" name="Bahnscrift 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hnscrift Dark" id="{85082B7A-33D0-4241-8D60-5C561CAEC806}" vid="{BAE8713A-722F-4FDE-9703-0950F6F79E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5CDDF-CD31-423A-BEB8-DE00B73966BF}">
  <ds:schemaRefs>
    <ds:schemaRef ds:uri="http://schemas.microsoft.com/sharepoint/v3/contenttype/forms"/>
  </ds:schemaRefs>
</ds:datastoreItem>
</file>

<file path=customXml/itemProps2.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Bahnscrift Dark</Template>
  <TotalTime>678</TotalTime>
  <Words>1027</Words>
  <Application>Microsoft Office PowerPoint</Application>
  <PresentationFormat>Widescreen</PresentationFormat>
  <Paragraphs>75</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vt:lpstr>
      <vt:lpstr>Calibri</vt:lpstr>
      <vt:lpstr>Consolas</vt:lpstr>
      <vt:lpstr>Bahnscrift Dark</vt:lpstr>
      <vt:lpstr>AS91896(2.7) &amp; AS91887(2.8) Documentation</vt:lpstr>
      <vt:lpstr>[Overtype this with your program name]</vt:lpstr>
      <vt:lpstr>Explain relevant Implications:</vt:lpstr>
      <vt:lpstr>Decomposition:</vt:lpstr>
      <vt:lpstr>[Component name] (Trello screenshot)</vt:lpstr>
      <vt:lpstr>Add entry- Test Plan</vt:lpstr>
      <vt:lpstr>Add item : Trialling </vt:lpstr>
      <vt:lpstr>Add item - Trialling</vt:lpstr>
      <vt:lpstr>Add item - Trialling</vt:lpstr>
      <vt:lpstr>Add item - Trialling</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 Currie-Cook</cp:lastModifiedBy>
  <cp:revision>10</cp:revision>
  <dcterms:created xsi:type="dcterms:W3CDTF">2020-03-13T23:52:53Z</dcterms:created>
  <dcterms:modified xsi:type="dcterms:W3CDTF">2023-05-11T02:55:49Z</dcterms:modified>
</cp:coreProperties>
</file>