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E8D5478E-048D-4D5E-BB76-1A1E9710BD82}" v="1" dt="2021-11-12T21:42:4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13/11/2021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file>

<file path=customXml/itemProps2.xml><?xml version="1.0" encoding="utf-8"?>
<ds:datastoreItem xmlns:ds="http://schemas.openxmlformats.org/officeDocument/2006/customXml" ds:itemID="{2025CDDF-CD31-423A-BEB8-DE00B73966BF}"/>
</file>

<file path=docProps/app.xml><?xml version="1.0" encoding="utf-8"?>
<Properties xmlns="http://schemas.openxmlformats.org/officeDocument/2006/extended-properties" xmlns:vt="http://schemas.openxmlformats.org/officeDocument/2006/docPropsVTypes">
  <TotalTime>606</TotalTime>
  <Words>643</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10</cp:revision>
  <dcterms:created xsi:type="dcterms:W3CDTF">2020-03-13T23:52:53Z</dcterms:created>
  <dcterms:modified xsi:type="dcterms:W3CDTF">2021-11-12T21:43:22Z</dcterms:modified>
</cp:coreProperties>
</file>