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Grasp and Motion Planning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2016.03.23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grasping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target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 the hand and finger motions between the two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configs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1)  avoid hand-object collision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2) the path should be as short as possible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3) consider human/robot body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4) task-related constraint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7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motion candidate by building a graph that connects the grasping pose and the target pose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 each motion candidate based on its corresponding graph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candidates that fulfill the constraints and select the optimal ones</a:t>
            </a:r>
          </a:p>
        </p:txBody>
      </p:sp>
    </p:spTree>
    <p:extLst>
      <p:ext uri="{BB962C8B-B14F-4D97-AF65-F5344CB8AC3E}">
        <p14:creationId xmlns:p14="http://schemas.microsoft.com/office/powerpoint/2010/main" val="377418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grasp and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motion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</a:p>
          <a:p>
            <a:pPr marL="0" indent="36195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make the planned grasp more practical and realizable</a:t>
            </a:r>
          </a:p>
          <a:p>
            <a:pPr marL="0" indent="36195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closer to the scenario that a human grasps an object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Robotic manipulation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assembly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Puzzle solving animation</a:t>
            </a:r>
          </a:p>
        </p:txBody>
      </p:sp>
    </p:spTree>
    <p:extLst>
      <p:ext uri="{BB962C8B-B14F-4D97-AF65-F5344CB8AC3E}">
        <p14:creationId xmlns:p14="http://schemas.microsoft.com/office/powerpoint/2010/main" val="42532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related paper: </a:t>
            </a:r>
          </a:p>
          <a:p>
            <a:pPr marL="36195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google scholar, ACM portal, IEEE explore, Science  Direct, Springer</a:t>
            </a:r>
          </a:p>
          <a:p>
            <a:pPr marL="361950" indent="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select a few most related ones and describe them in the PPT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(put a representative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paper: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195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Vahrenkamp-2012-GraspMotionPlanning </a:t>
            </a:r>
          </a:p>
          <a:p>
            <a:pPr marL="0" indent="36195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 Other related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 an approach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key idea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steps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optimization; graph</a:t>
            </a:r>
          </a:p>
          <a:p>
            <a:pPr marL="0" indent="361950">
              <a:buNone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illustration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Grasp and Motion Planning</vt:lpstr>
      <vt:lpstr>Problem</vt:lpstr>
      <vt:lpstr>Idea</vt:lpstr>
      <vt:lpstr>Extension</vt:lpstr>
      <vt:lpstr>Applications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and Motion Planning</dc:title>
  <dc:creator>SongPeng</dc:creator>
  <cp:lastModifiedBy>NTKO</cp:lastModifiedBy>
  <cp:revision>11</cp:revision>
  <dcterms:created xsi:type="dcterms:W3CDTF">2006-08-16T00:00:00Z</dcterms:created>
  <dcterms:modified xsi:type="dcterms:W3CDTF">2016-03-23T14:26:33Z</dcterms:modified>
</cp:coreProperties>
</file>