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Bem-vindo ao MetalmaOS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Gestão moderna de ordens de serviço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Suporte dedicado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Documentação completa, plataforma em evolução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MetalmaOS – Gestão moderna, resultados reais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Fale com nosso time e leve sua operação para o próximo nível!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Centralize informações essenciais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Interface intuitiva, responsiva e segura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Acompanhe tudo em tempo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Status das ordens, clientes, colaboradores e metas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Gestão completa de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Cadastro, associação de clientes/produtos/colaboradores, controle de tempo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Gestão inteligente de clientes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Filtros, validação automática, exportação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Produtividade individual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Metas de horas, acompanhamento de desempenho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Controle total de produtos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Estoque, preços, percentual global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Relatórios completos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Produtividade, tempo, status, gráficos e exportação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Personalização e segurança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Permissões de acesso, modo escuro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