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C608-9F78-454E-BED8-A49B689713C6}" type="datetimeFigureOut">
              <a:rPr lang="de-AT" smtClean="0"/>
              <a:t>08.03.2013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442EA-F4CC-490D-85A6-10183F3020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3675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C608-9F78-454E-BED8-A49B689713C6}" type="datetimeFigureOut">
              <a:rPr lang="de-AT" smtClean="0"/>
              <a:t>08.03.2013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442EA-F4CC-490D-85A6-10183F3020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93932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C608-9F78-454E-BED8-A49B689713C6}" type="datetimeFigureOut">
              <a:rPr lang="de-AT" smtClean="0"/>
              <a:t>08.03.2013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442EA-F4CC-490D-85A6-10183F3020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611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C608-9F78-454E-BED8-A49B689713C6}" type="datetimeFigureOut">
              <a:rPr lang="de-AT" smtClean="0"/>
              <a:t>08.03.2013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442EA-F4CC-490D-85A6-10183F3020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13637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C608-9F78-454E-BED8-A49B689713C6}" type="datetimeFigureOut">
              <a:rPr lang="de-AT" smtClean="0"/>
              <a:t>08.03.2013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442EA-F4CC-490D-85A6-10183F3020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1597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C608-9F78-454E-BED8-A49B689713C6}" type="datetimeFigureOut">
              <a:rPr lang="de-AT" smtClean="0"/>
              <a:t>08.03.2013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442EA-F4CC-490D-85A6-10183F3020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055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C608-9F78-454E-BED8-A49B689713C6}" type="datetimeFigureOut">
              <a:rPr lang="de-AT" smtClean="0"/>
              <a:t>08.03.2013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442EA-F4CC-490D-85A6-10183F3020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28021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C608-9F78-454E-BED8-A49B689713C6}" type="datetimeFigureOut">
              <a:rPr lang="de-AT" smtClean="0"/>
              <a:t>08.03.2013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442EA-F4CC-490D-85A6-10183F3020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51721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C608-9F78-454E-BED8-A49B689713C6}" type="datetimeFigureOut">
              <a:rPr lang="de-AT" smtClean="0"/>
              <a:t>08.03.2013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442EA-F4CC-490D-85A6-10183F3020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68727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C608-9F78-454E-BED8-A49B689713C6}" type="datetimeFigureOut">
              <a:rPr lang="de-AT" smtClean="0"/>
              <a:t>08.03.2013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442EA-F4CC-490D-85A6-10183F3020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7779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C608-9F78-454E-BED8-A49B689713C6}" type="datetimeFigureOut">
              <a:rPr lang="de-AT" smtClean="0"/>
              <a:t>08.03.2013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442EA-F4CC-490D-85A6-10183F3020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5899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DC608-9F78-454E-BED8-A49B689713C6}" type="datetimeFigureOut">
              <a:rPr lang="de-AT" smtClean="0"/>
              <a:t>08.03.2013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442EA-F4CC-490D-85A6-10183F3020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1869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666750"/>
            <a:ext cx="821055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93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Larissa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Jörg Egretzberger</dc:creator>
  <cp:lastModifiedBy>Jörg Egretzberger</cp:lastModifiedBy>
  <cp:revision>1</cp:revision>
  <dcterms:created xsi:type="dcterms:W3CDTF">2013-03-08T13:12:55Z</dcterms:created>
  <dcterms:modified xsi:type="dcterms:W3CDTF">2013-03-08T13:13:12Z</dcterms:modified>
</cp:coreProperties>
</file>