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8" r:id="rId5"/>
    <p:sldId id="265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9E"/>
    <a:srgbClr val="A7A075"/>
    <a:srgbClr val="A12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3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8BA70-2998-48BD-B261-A70B461089F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79D7A78-5B4B-402E-B7CB-577E7A197AC0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Freitag, 17.10.08</a:t>
          </a:r>
          <a:endParaRPr lang="de-DE" sz="1800"/>
        </a:p>
      </dgm:t>
    </dgm:pt>
    <dgm:pt modelId="{8909C87A-603E-40DE-9566-FE7552C94F31}" type="parTrans" cxnId="{E4BDD726-C0CC-47AA-B120-CAF934A5EBBE}">
      <dgm:prSet/>
      <dgm:spPr/>
      <dgm:t>
        <a:bodyPr/>
        <a:lstStyle/>
        <a:p>
          <a:endParaRPr lang="de-DE"/>
        </a:p>
      </dgm:t>
    </dgm:pt>
    <dgm:pt modelId="{6E251B42-34A3-4ACD-81E1-7118E089143B}" type="sibTrans" cxnId="{E4BDD726-C0CC-47AA-B120-CAF934A5EBBE}">
      <dgm:prSet/>
      <dgm:spPr/>
      <dgm:t>
        <a:bodyPr/>
        <a:lstStyle/>
        <a:p>
          <a:endParaRPr lang="de-DE"/>
        </a:p>
      </dgm:t>
    </dgm:pt>
    <dgm:pt modelId="{D5683C4F-9689-4346-B076-5E141EECBCDC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634856C5-2C87-45D6-B0B6-C8D68CFC9115}" type="parTrans" cxnId="{C3C8A726-4B48-4765-B3F1-7084BCD9A5DC}">
      <dgm:prSet/>
      <dgm:spPr/>
      <dgm:t>
        <a:bodyPr/>
        <a:lstStyle/>
        <a:p>
          <a:endParaRPr lang="de-DE"/>
        </a:p>
      </dgm:t>
    </dgm:pt>
    <dgm:pt modelId="{8713C77F-439A-4281-9F8D-49AEABE75E2B}" type="sibTrans" cxnId="{C3C8A726-4B48-4765-B3F1-7084BCD9A5DC}">
      <dgm:prSet/>
      <dgm:spPr/>
      <dgm:t>
        <a:bodyPr/>
        <a:lstStyle/>
        <a:p>
          <a:endParaRPr lang="de-DE"/>
        </a:p>
      </dgm:t>
    </dgm:pt>
    <dgm:pt modelId="{E75ACEDB-5C55-4725-B519-EDABBEF8255B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19 Uhr Kennenlernen</a:t>
          </a:r>
          <a:endParaRPr lang="de-DE"/>
        </a:p>
      </dgm:t>
    </dgm:pt>
    <dgm:pt modelId="{888BB770-DF07-4F6D-8DD4-8CC5CFF8E8F8}" type="parTrans" cxnId="{35DF36AA-07D8-4BAD-82C7-C11569342897}">
      <dgm:prSet/>
      <dgm:spPr/>
      <dgm:t>
        <a:bodyPr/>
        <a:lstStyle/>
        <a:p>
          <a:endParaRPr lang="de-DE"/>
        </a:p>
      </dgm:t>
    </dgm:pt>
    <dgm:pt modelId="{FE71FE87-243A-4931-B03D-2521D8EFDC74}" type="sibTrans" cxnId="{35DF36AA-07D8-4BAD-82C7-C11569342897}">
      <dgm:prSet/>
      <dgm:spPr/>
      <dgm:t>
        <a:bodyPr/>
        <a:lstStyle/>
        <a:p>
          <a:endParaRPr lang="de-DE"/>
        </a:p>
      </dgm:t>
    </dgm:pt>
    <dgm:pt modelId="{B962C1BA-B9FA-4D7A-8BD3-A3AF853AAF72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Samstag, 18.10.08</a:t>
          </a:r>
          <a:endParaRPr lang="de-DE" sz="1800"/>
        </a:p>
      </dgm:t>
    </dgm:pt>
    <dgm:pt modelId="{C40326C5-DD2C-4AA0-B8FA-32B998545FA0}" type="parTrans" cxnId="{5873C298-DD16-4C37-A639-3FA8A0BC83BD}">
      <dgm:prSet/>
      <dgm:spPr/>
      <dgm:t>
        <a:bodyPr/>
        <a:lstStyle/>
        <a:p>
          <a:endParaRPr lang="de-DE"/>
        </a:p>
      </dgm:t>
    </dgm:pt>
    <dgm:pt modelId="{F5FCA406-B798-4646-A7B9-B57F2DF147EE}" type="sibTrans" cxnId="{5873C298-DD16-4C37-A639-3FA8A0BC83BD}">
      <dgm:prSet/>
      <dgm:spPr/>
      <dgm:t>
        <a:bodyPr/>
        <a:lstStyle/>
        <a:p>
          <a:endParaRPr lang="de-DE"/>
        </a:p>
      </dgm:t>
    </dgm:pt>
    <dgm:pt modelId="{2106692C-4A97-4081-B6B6-88556F2D42AC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8 Uhr</a:t>
          </a:r>
          <a:br>
            <a:rPr lang="de-DE" smtClean="0"/>
          </a:br>
          <a:r>
            <a:rPr lang="de-DE" smtClean="0"/>
            <a:t>Smalltalk</a:t>
          </a:r>
          <a:endParaRPr lang="de-DE"/>
        </a:p>
      </dgm:t>
    </dgm:pt>
    <dgm:pt modelId="{89E54B7C-510B-4279-90DE-25D9A647AFB7}" type="parTrans" cxnId="{9BD2E0EC-5B5D-4375-9989-402430F1A8DE}">
      <dgm:prSet/>
      <dgm:spPr/>
      <dgm:t>
        <a:bodyPr/>
        <a:lstStyle/>
        <a:p>
          <a:endParaRPr lang="de-DE"/>
        </a:p>
      </dgm:t>
    </dgm:pt>
    <dgm:pt modelId="{1D955D5B-7B30-4BA9-A9A2-98B7FD491E83}" type="sibTrans" cxnId="{9BD2E0EC-5B5D-4375-9989-402430F1A8DE}">
      <dgm:prSet/>
      <dgm:spPr/>
      <dgm:t>
        <a:bodyPr/>
        <a:lstStyle/>
        <a:p>
          <a:endParaRPr lang="de-DE"/>
        </a:p>
      </dgm:t>
    </dgm:pt>
    <dgm:pt modelId="{68D82425-9852-4F68-B54C-85805ED66BE1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9 – 19 Uhr</a:t>
          </a:r>
          <a:br>
            <a:rPr lang="de-DE" smtClean="0"/>
          </a:br>
          <a:r>
            <a:rPr lang="de-DE" smtClean="0"/>
            <a:t>Open </a:t>
          </a:r>
          <a:r>
            <a:rPr lang="de-DE" err="1" smtClean="0"/>
            <a:t>Spaces</a:t>
          </a:r>
          <a:endParaRPr lang="de-DE"/>
        </a:p>
      </dgm:t>
    </dgm:pt>
    <dgm:pt modelId="{969570D0-428E-4654-9CFD-04A760CE5848}" type="parTrans" cxnId="{37F09132-B638-41A4-93A0-33CC37B0F082}">
      <dgm:prSet/>
      <dgm:spPr/>
      <dgm:t>
        <a:bodyPr/>
        <a:lstStyle/>
        <a:p>
          <a:endParaRPr lang="de-DE"/>
        </a:p>
      </dgm:t>
    </dgm:pt>
    <dgm:pt modelId="{4E77B1EC-CC8F-4469-896A-3DF6F764B8B3}" type="sibTrans" cxnId="{37F09132-B638-41A4-93A0-33CC37B0F082}">
      <dgm:prSet/>
      <dgm:spPr/>
      <dgm:t>
        <a:bodyPr/>
        <a:lstStyle/>
        <a:p>
          <a:endParaRPr lang="de-DE"/>
        </a:p>
      </dgm:t>
    </dgm:pt>
    <dgm:pt modelId="{CBB4AAEA-6945-4B7A-853B-45EAE2FC7928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20 Uhr</a:t>
          </a:r>
          <a:br>
            <a:rPr lang="de-DE" smtClean="0"/>
          </a:br>
          <a:r>
            <a:rPr lang="de-DE" smtClean="0"/>
            <a:t>Party</a:t>
          </a:r>
          <a:endParaRPr lang="de-DE"/>
        </a:p>
      </dgm:t>
    </dgm:pt>
    <dgm:pt modelId="{A4CF9BF0-DC2C-4101-B10B-817E6BD7AF35}" type="parTrans" cxnId="{FC534336-F1E1-42ED-862C-2ACE7909732F}">
      <dgm:prSet/>
      <dgm:spPr/>
      <dgm:t>
        <a:bodyPr/>
        <a:lstStyle/>
        <a:p>
          <a:endParaRPr lang="de-DE"/>
        </a:p>
      </dgm:t>
    </dgm:pt>
    <dgm:pt modelId="{A6E04AF2-2B25-4125-B635-533A97CCF887}" type="sibTrans" cxnId="{FC534336-F1E1-42ED-862C-2ACE7909732F}">
      <dgm:prSet/>
      <dgm:spPr/>
      <dgm:t>
        <a:bodyPr/>
        <a:lstStyle/>
        <a:p>
          <a:endParaRPr lang="de-DE"/>
        </a:p>
      </dgm:t>
    </dgm:pt>
    <dgm:pt modelId="{EBDBBDD9-E8CD-4891-A7C5-AFB462A5105D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Sonntag, 19.10.08</a:t>
          </a:r>
          <a:endParaRPr lang="de-DE" sz="1800"/>
        </a:p>
      </dgm:t>
    </dgm:pt>
    <dgm:pt modelId="{C96B452C-89C5-49B1-9E14-425649B7BB19}" type="parTrans" cxnId="{71A5DB8C-3FBA-4224-8D9E-120078F27163}">
      <dgm:prSet/>
      <dgm:spPr/>
      <dgm:t>
        <a:bodyPr/>
        <a:lstStyle/>
        <a:p>
          <a:endParaRPr lang="de-DE"/>
        </a:p>
      </dgm:t>
    </dgm:pt>
    <dgm:pt modelId="{1982359C-F519-4381-B8C4-D632F5CCE6F1}" type="sibTrans" cxnId="{71A5DB8C-3FBA-4224-8D9E-120078F27163}">
      <dgm:prSet/>
      <dgm:spPr/>
      <dgm:t>
        <a:bodyPr/>
        <a:lstStyle/>
        <a:p>
          <a:endParaRPr lang="de-DE"/>
        </a:p>
      </dgm:t>
    </dgm:pt>
    <dgm:pt modelId="{B8D10FDE-6E32-4F84-B637-86F1E1DA8F83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8 Uhr</a:t>
          </a:r>
          <a:br>
            <a:rPr lang="de-DE" smtClean="0"/>
          </a:br>
          <a:r>
            <a:rPr lang="de-DE" smtClean="0"/>
            <a:t>Smalltalk</a:t>
          </a:r>
          <a:endParaRPr lang="de-DE"/>
        </a:p>
      </dgm:t>
    </dgm:pt>
    <dgm:pt modelId="{1712A861-5C83-4E19-804E-8BEDC9A8A465}" type="parTrans" cxnId="{EF990CA9-D5EF-4EB9-B1B7-320943401B95}">
      <dgm:prSet/>
      <dgm:spPr/>
      <dgm:t>
        <a:bodyPr/>
        <a:lstStyle/>
        <a:p>
          <a:endParaRPr lang="de-DE"/>
        </a:p>
      </dgm:t>
    </dgm:pt>
    <dgm:pt modelId="{812E89B7-AED1-4F73-8097-8FB4B08650FC}" type="sibTrans" cxnId="{EF990CA9-D5EF-4EB9-B1B7-320943401B95}">
      <dgm:prSet/>
      <dgm:spPr/>
      <dgm:t>
        <a:bodyPr/>
        <a:lstStyle/>
        <a:p>
          <a:endParaRPr lang="de-DE"/>
        </a:p>
      </dgm:t>
    </dgm:pt>
    <dgm:pt modelId="{8CA5FB09-1BC0-4568-AF88-9FC0CB1ADBB1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9 – 19 Uhr</a:t>
          </a:r>
          <a:br>
            <a:rPr lang="de-DE" smtClean="0"/>
          </a:br>
          <a:r>
            <a:rPr lang="de-DE" smtClean="0"/>
            <a:t>Open Spaces</a:t>
          </a:r>
          <a:endParaRPr lang="de-DE"/>
        </a:p>
      </dgm:t>
    </dgm:pt>
    <dgm:pt modelId="{84E6CC53-F06C-40FD-BDFC-9223716D5D62}" type="parTrans" cxnId="{1181100C-0363-4E04-A0FE-1391CF41770A}">
      <dgm:prSet/>
      <dgm:spPr/>
      <dgm:t>
        <a:bodyPr/>
        <a:lstStyle/>
        <a:p>
          <a:endParaRPr lang="de-DE"/>
        </a:p>
      </dgm:t>
    </dgm:pt>
    <dgm:pt modelId="{3A6EC4B4-529A-4486-A01E-8AED5657F643}" type="sibTrans" cxnId="{1181100C-0363-4E04-A0FE-1391CF41770A}">
      <dgm:prSet/>
      <dgm:spPr/>
      <dgm:t>
        <a:bodyPr/>
        <a:lstStyle/>
        <a:p>
          <a:endParaRPr lang="de-DE"/>
        </a:p>
      </dgm:t>
    </dgm:pt>
    <dgm:pt modelId="{0533D289-E72C-4D0C-905D-E556CDF5C9DE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E9930BAD-DA04-41FF-8299-35AC0E7D32A1}" type="parTrans" cxnId="{3544FF2D-457E-43CF-A326-1A35972B46AF}">
      <dgm:prSet/>
      <dgm:spPr/>
      <dgm:t>
        <a:bodyPr/>
        <a:lstStyle/>
        <a:p>
          <a:endParaRPr lang="de-DE"/>
        </a:p>
      </dgm:t>
    </dgm:pt>
    <dgm:pt modelId="{B198938D-8425-46EB-955D-F6C9123A365F}" type="sibTrans" cxnId="{3544FF2D-457E-43CF-A326-1A35972B46AF}">
      <dgm:prSet/>
      <dgm:spPr/>
      <dgm:t>
        <a:bodyPr/>
        <a:lstStyle/>
        <a:p>
          <a:endParaRPr lang="de-DE"/>
        </a:p>
      </dgm:t>
    </dgm:pt>
    <dgm:pt modelId="{37FB0BB7-1C36-4C78-BDC4-9B15D0A2EFBA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2821F068-F0AC-49B7-9D64-F312ECB5E19D}" type="sibTrans" cxnId="{5CBDCD59-843D-483C-8A5C-1A27ADB3EB5D}">
      <dgm:prSet/>
      <dgm:spPr/>
      <dgm:t>
        <a:bodyPr/>
        <a:lstStyle/>
        <a:p>
          <a:endParaRPr lang="de-DE"/>
        </a:p>
      </dgm:t>
    </dgm:pt>
    <dgm:pt modelId="{A33BCA85-AAE2-49B6-8363-DADFDB42EFA1}" type="parTrans" cxnId="{5CBDCD59-843D-483C-8A5C-1A27ADB3EB5D}">
      <dgm:prSet/>
      <dgm:spPr/>
      <dgm:t>
        <a:bodyPr/>
        <a:lstStyle/>
        <a:p>
          <a:endParaRPr lang="de-DE"/>
        </a:p>
      </dgm:t>
    </dgm:pt>
    <dgm:pt modelId="{4853100B-765F-43FD-A797-D82F9734E6DB}">
      <dgm:prSet phldrT="[Text]" custT="1"/>
      <dgm:spPr>
        <a:noFill/>
        <a:ln>
          <a:noFill/>
        </a:ln>
      </dgm:spPr>
      <dgm:t>
        <a:bodyPr/>
        <a:lstStyle/>
        <a:p>
          <a:endParaRPr lang="de-DE" sz="900"/>
        </a:p>
      </dgm:t>
    </dgm:pt>
    <dgm:pt modelId="{F73DB169-BE08-4DEC-9E1D-4EB943C2E3AC}" type="parTrans" cxnId="{97E5B9D9-20EB-4E01-91B3-2249C925C1A5}">
      <dgm:prSet/>
      <dgm:spPr/>
    </dgm:pt>
    <dgm:pt modelId="{959601D2-24A1-41F9-B4E4-823880B55B50}" type="sibTrans" cxnId="{97E5B9D9-20EB-4E01-91B3-2249C925C1A5}">
      <dgm:prSet/>
      <dgm:spPr/>
    </dgm:pt>
    <dgm:pt modelId="{6001718C-9C1B-470E-9FB1-28AB95411BF1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5013F549-3F3C-4817-80A2-C4C5A1965CD5}" type="parTrans" cxnId="{060F8686-A753-45A1-86A0-F10791758A56}">
      <dgm:prSet/>
      <dgm:spPr/>
    </dgm:pt>
    <dgm:pt modelId="{26185079-76EA-461B-B535-177F62E256C3}" type="sibTrans" cxnId="{060F8686-A753-45A1-86A0-F10791758A56}">
      <dgm:prSet/>
      <dgm:spPr/>
    </dgm:pt>
    <dgm:pt modelId="{BF1F9459-AD9E-4534-B439-62A38B84A59C}" type="pres">
      <dgm:prSet presAssocID="{FF38BA70-2998-48BD-B261-A70B461089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434F99-D17D-4A72-A576-9F27DA12FB3A}" type="pres">
      <dgm:prSet presAssocID="{979D7A78-5B4B-402E-B7CB-577E7A197AC0}" presName="compNode" presStyleCnt="0"/>
      <dgm:spPr/>
      <dgm:t>
        <a:bodyPr/>
        <a:lstStyle/>
        <a:p>
          <a:endParaRPr lang="de-DE"/>
        </a:p>
      </dgm:t>
    </dgm:pt>
    <dgm:pt modelId="{3D2B067F-8218-496A-ABBE-A56032863788}" type="pres">
      <dgm:prSet presAssocID="{979D7A78-5B4B-402E-B7CB-577E7A197AC0}" presName="aNode" presStyleLbl="bgShp" presStyleIdx="0" presStyleCnt="3"/>
      <dgm:spPr/>
      <dgm:t>
        <a:bodyPr/>
        <a:lstStyle/>
        <a:p>
          <a:endParaRPr lang="de-DE"/>
        </a:p>
      </dgm:t>
    </dgm:pt>
    <dgm:pt modelId="{8AC9234D-F90F-4EF4-8B6C-3FC06301402C}" type="pres">
      <dgm:prSet presAssocID="{979D7A78-5B4B-402E-B7CB-577E7A197AC0}" presName="textNode" presStyleLbl="bgShp" presStyleIdx="0" presStyleCnt="3"/>
      <dgm:spPr/>
      <dgm:t>
        <a:bodyPr/>
        <a:lstStyle/>
        <a:p>
          <a:endParaRPr lang="de-DE"/>
        </a:p>
      </dgm:t>
    </dgm:pt>
    <dgm:pt modelId="{2EC0CAA3-10AB-4647-86D9-ECE5FD835024}" type="pres">
      <dgm:prSet presAssocID="{979D7A78-5B4B-402E-B7CB-577E7A197AC0}" presName="compChildNode" presStyleCnt="0"/>
      <dgm:spPr/>
      <dgm:t>
        <a:bodyPr/>
        <a:lstStyle/>
        <a:p>
          <a:endParaRPr lang="de-DE"/>
        </a:p>
      </dgm:t>
    </dgm:pt>
    <dgm:pt modelId="{DFB618A8-284A-4C6F-A776-777B84EBC7BA}" type="pres">
      <dgm:prSet presAssocID="{979D7A78-5B4B-402E-B7CB-577E7A197AC0}" presName="theInnerList" presStyleCnt="0"/>
      <dgm:spPr/>
      <dgm:t>
        <a:bodyPr/>
        <a:lstStyle/>
        <a:p>
          <a:endParaRPr lang="de-DE"/>
        </a:p>
      </dgm:t>
    </dgm:pt>
    <dgm:pt modelId="{A45E7697-8C47-40D7-9784-E1C13A9358F6}" type="pres">
      <dgm:prSet presAssocID="{37FB0BB7-1C36-4C78-BDC4-9B15D0A2EFBA}" presName="childNode" presStyleLbl="node1" presStyleIdx="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B2E8F3-D84B-4E7C-AB8A-9FE1CE6165FB}" type="pres">
      <dgm:prSet presAssocID="{37FB0BB7-1C36-4C78-BDC4-9B15D0A2EFBA}" presName="aSpace2" presStyleCnt="0"/>
      <dgm:spPr/>
      <dgm:t>
        <a:bodyPr/>
        <a:lstStyle/>
        <a:p>
          <a:endParaRPr lang="de-DE"/>
        </a:p>
      </dgm:t>
    </dgm:pt>
    <dgm:pt modelId="{5D8121ED-D8FD-49F9-B686-535A2310F5D6}" type="pres">
      <dgm:prSet presAssocID="{D5683C4F-9689-4346-B076-5E141EECBCDC}" presName="childNode" presStyleLbl="node1" presStyleIdx="1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C69FC-198F-42DF-BAA4-BE9945D62EC4}" type="pres">
      <dgm:prSet presAssocID="{D5683C4F-9689-4346-B076-5E141EECBCDC}" presName="aSpace2" presStyleCnt="0"/>
      <dgm:spPr/>
      <dgm:t>
        <a:bodyPr/>
        <a:lstStyle/>
        <a:p>
          <a:endParaRPr lang="de-DE"/>
        </a:p>
      </dgm:t>
    </dgm:pt>
    <dgm:pt modelId="{10EE4289-6B83-429C-AB6C-E3932732733F}" type="pres">
      <dgm:prSet presAssocID="{E75ACEDB-5C55-4725-B519-EDABBEF8255B}" presName="childNode" presStyleLbl="node1" presStyleIdx="2" presStyleCnt="11" custScaleY="159254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B8D1D7-FDB9-4D93-BDCE-43F07BEAB120}" type="pres">
      <dgm:prSet presAssocID="{979D7A78-5B4B-402E-B7CB-577E7A197AC0}" presName="aSpace" presStyleCnt="0"/>
      <dgm:spPr/>
      <dgm:t>
        <a:bodyPr/>
        <a:lstStyle/>
        <a:p>
          <a:endParaRPr lang="de-DE"/>
        </a:p>
      </dgm:t>
    </dgm:pt>
    <dgm:pt modelId="{63F20838-C63B-4F9E-BB19-D0DE24C4D932}" type="pres">
      <dgm:prSet presAssocID="{B962C1BA-B9FA-4D7A-8BD3-A3AF853AAF72}" presName="compNode" presStyleCnt="0"/>
      <dgm:spPr/>
    </dgm:pt>
    <dgm:pt modelId="{5324F7ED-3B45-4070-BCF1-63E4FAA33219}" type="pres">
      <dgm:prSet presAssocID="{B962C1BA-B9FA-4D7A-8BD3-A3AF853AAF72}" presName="aNode" presStyleLbl="bgShp" presStyleIdx="1" presStyleCnt="3"/>
      <dgm:spPr/>
      <dgm:t>
        <a:bodyPr/>
        <a:lstStyle/>
        <a:p>
          <a:endParaRPr lang="de-DE"/>
        </a:p>
      </dgm:t>
    </dgm:pt>
    <dgm:pt modelId="{D6EB44A8-3624-4328-9EFE-FCF73899A0E5}" type="pres">
      <dgm:prSet presAssocID="{B962C1BA-B9FA-4D7A-8BD3-A3AF853AAF72}" presName="textNode" presStyleLbl="bgShp" presStyleIdx="1" presStyleCnt="3"/>
      <dgm:spPr/>
      <dgm:t>
        <a:bodyPr/>
        <a:lstStyle/>
        <a:p>
          <a:endParaRPr lang="de-DE"/>
        </a:p>
      </dgm:t>
    </dgm:pt>
    <dgm:pt modelId="{55BE1F15-4ABC-4911-9FA6-FD8351320003}" type="pres">
      <dgm:prSet presAssocID="{B962C1BA-B9FA-4D7A-8BD3-A3AF853AAF72}" presName="compChildNode" presStyleCnt="0"/>
      <dgm:spPr/>
    </dgm:pt>
    <dgm:pt modelId="{A5456BF9-E81C-4A7D-919A-4FEFB868FCDF}" type="pres">
      <dgm:prSet presAssocID="{B962C1BA-B9FA-4D7A-8BD3-A3AF853AAF72}" presName="theInnerList" presStyleCnt="0"/>
      <dgm:spPr/>
    </dgm:pt>
    <dgm:pt modelId="{6FE95075-6AF8-4D43-B239-929DA2F254D0}" type="pres">
      <dgm:prSet presAssocID="{4853100B-765F-43FD-A797-D82F9734E6DB}" presName="childNode" presStyleLbl="node1" presStyleIdx="3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7884F3-3483-447F-886A-D11FA5C17ABF}" type="pres">
      <dgm:prSet presAssocID="{4853100B-765F-43FD-A797-D82F9734E6DB}" presName="aSpace2" presStyleCnt="0"/>
      <dgm:spPr/>
    </dgm:pt>
    <dgm:pt modelId="{07143B47-B337-4D7B-956E-8A5174C66416}" type="pres">
      <dgm:prSet presAssocID="{2106692C-4A97-4081-B6B6-88556F2D42AC}" presName="childNode" presStyleLbl="node1" presStyleIdx="4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1685E5-19A2-4AFE-AAE0-CFA1296050B2}" type="pres">
      <dgm:prSet presAssocID="{2106692C-4A97-4081-B6B6-88556F2D42AC}" presName="aSpace2" presStyleCnt="0"/>
      <dgm:spPr/>
    </dgm:pt>
    <dgm:pt modelId="{9B0F7344-B2D3-4F1F-B219-D92C92A21897}" type="pres">
      <dgm:prSet presAssocID="{68D82425-9852-4F68-B54C-85805ED66BE1}" presName="childNode" presStyleLbl="node1" presStyleIdx="5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0C886-9E25-440B-80BD-43219BA7575C}" type="pres">
      <dgm:prSet presAssocID="{68D82425-9852-4F68-B54C-85805ED66BE1}" presName="aSpace2" presStyleCnt="0"/>
      <dgm:spPr/>
    </dgm:pt>
    <dgm:pt modelId="{4BDE38F7-DA67-42D3-8710-F7C774BDD06B}" type="pres">
      <dgm:prSet presAssocID="{CBB4AAEA-6945-4B7A-853B-45EAE2FC7928}" presName="childNode" presStyleLbl="node1" presStyleIdx="6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B145-FF49-4165-967B-E5574B692DE6}" type="pres">
      <dgm:prSet presAssocID="{B962C1BA-B9FA-4D7A-8BD3-A3AF853AAF72}" presName="aSpace" presStyleCnt="0"/>
      <dgm:spPr/>
    </dgm:pt>
    <dgm:pt modelId="{23C02E94-5184-41DF-90B4-3CC2E9A729FA}" type="pres">
      <dgm:prSet presAssocID="{EBDBBDD9-E8CD-4891-A7C5-AFB462A5105D}" presName="compNode" presStyleCnt="0"/>
      <dgm:spPr/>
    </dgm:pt>
    <dgm:pt modelId="{C49EA062-A2A5-4158-904E-5945C6086208}" type="pres">
      <dgm:prSet presAssocID="{EBDBBDD9-E8CD-4891-A7C5-AFB462A5105D}" presName="aNode" presStyleLbl="bgShp" presStyleIdx="2" presStyleCnt="3"/>
      <dgm:spPr/>
      <dgm:t>
        <a:bodyPr/>
        <a:lstStyle/>
        <a:p>
          <a:endParaRPr lang="de-DE"/>
        </a:p>
      </dgm:t>
    </dgm:pt>
    <dgm:pt modelId="{2938B3CD-317A-4E0F-8618-33F31DD14467}" type="pres">
      <dgm:prSet presAssocID="{EBDBBDD9-E8CD-4891-A7C5-AFB462A5105D}" presName="textNode" presStyleLbl="bgShp" presStyleIdx="2" presStyleCnt="3"/>
      <dgm:spPr/>
      <dgm:t>
        <a:bodyPr/>
        <a:lstStyle/>
        <a:p>
          <a:endParaRPr lang="de-DE"/>
        </a:p>
      </dgm:t>
    </dgm:pt>
    <dgm:pt modelId="{4DC3BF05-877E-491C-ABE4-B5B1400E11EA}" type="pres">
      <dgm:prSet presAssocID="{EBDBBDD9-E8CD-4891-A7C5-AFB462A5105D}" presName="compChildNode" presStyleCnt="0"/>
      <dgm:spPr/>
    </dgm:pt>
    <dgm:pt modelId="{3E8BD9D8-A76B-4EE8-AA25-F4A0F7E97BE4}" type="pres">
      <dgm:prSet presAssocID="{EBDBBDD9-E8CD-4891-A7C5-AFB462A5105D}" presName="theInnerList" presStyleCnt="0"/>
      <dgm:spPr/>
    </dgm:pt>
    <dgm:pt modelId="{030D32BF-45BF-4294-95FA-B8580E3067B0}" type="pres">
      <dgm:prSet presAssocID="{6001718C-9C1B-470E-9FB1-28AB95411BF1}" presName="childNode" presStyleLbl="node1" presStyleIdx="7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6F51BC-B73E-4297-A800-A90E2D8E2CE6}" type="pres">
      <dgm:prSet presAssocID="{6001718C-9C1B-470E-9FB1-28AB95411BF1}" presName="aSpace2" presStyleCnt="0"/>
      <dgm:spPr/>
    </dgm:pt>
    <dgm:pt modelId="{6A6EFDF1-527A-4470-8A8C-D4C0F52C28A7}" type="pres">
      <dgm:prSet presAssocID="{B8D10FDE-6E32-4F84-B637-86F1E1DA8F83}" presName="childNode" presStyleLbl="node1" presStyleIdx="8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0B6844-F7F3-476B-9BDC-CAB02DD5DFF0}" type="pres">
      <dgm:prSet presAssocID="{B8D10FDE-6E32-4F84-B637-86F1E1DA8F83}" presName="aSpace2" presStyleCnt="0"/>
      <dgm:spPr/>
    </dgm:pt>
    <dgm:pt modelId="{562C62FE-E524-4854-AA9A-CEDFDE8E5818}" type="pres">
      <dgm:prSet presAssocID="{8CA5FB09-1BC0-4568-AF88-9FC0CB1ADBB1}" presName="childNode" presStyleLbl="node1" presStyleIdx="9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3C6D06-951A-482E-8E94-E42812DEB5DC}" type="pres">
      <dgm:prSet presAssocID="{8CA5FB09-1BC0-4568-AF88-9FC0CB1ADBB1}" presName="aSpace2" presStyleCnt="0"/>
      <dgm:spPr/>
    </dgm:pt>
    <dgm:pt modelId="{75473608-B74A-4E5F-B24F-6601E0D58C72}" type="pres">
      <dgm:prSet presAssocID="{0533D289-E72C-4D0C-905D-E556CDF5C9DE}" presName="childNode" presStyleLbl="node1" presStyleIdx="1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BD2E0EC-5B5D-4375-9989-402430F1A8DE}" srcId="{B962C1BA-B9FA-4D7A-8BD3-A3AF853AAF72}" destId="{2106692C-4A97-4081-B6B6-88556F2D42AC}" srcOrd="1" destOrd="0" parTransId="{89E54B7C-510B-4279-90DE-25D9A647AFB7}" sibTransId="{1D955D5B-7B30-4BA9-A9A2-98B7FD491E83}"/>
    <dgm:cxn modelId="{C3C8A726-4B48-4765-B3F1-7084BCD9A5DC}" srcId="{979D7A78-5B4B-402E-B7CB-577E7A197AC0}" destId="{D5683C4F-9689-4346-B076-5E141EECBCDC}" srcOrd="1" destOrd="0" parTransId="{634856C5-2C87-45D6-B0B6-C8D68CFC9115}" sibTransId="{8713C77F-439A-4281-9F8D-49AEABE75E2B}"/>
    <dgm:cxn modelId="{A728F068-CD01-4215-A053-D863DF18F899}" type="presOf" srcId="{2106692C-4A97-4081-B6B6-88556F2D42AC}" destId="{07143B47-B337-4D7B-956E-8A5174C66416}" srcOrd="0" destOrd="0" presId="urn:microsoft.com/office/officeart/2005/8/layout/lProcess2"/>
    <dgm:cxn modelId="{3544FF2D-457E-43CF-A326-1A35972B46AF}" srcId="{EBDBBDD9-E8CD-4891-A7C5-AFB462A5105D}" destId="{0533D289-E72C-4D0C-905D-E556CDF5C9DE}" srcOrd="3" destOrd="0" parTransId="{E9930BAD-DA04-41FF-8299-35AC0E7D32A1}" sibTransId="{B198938D-8425-46EB-955D-F6C9123A365F}"/>
    <dgm:cxn modelId="{4F891C26-9534-4364-B4FC-816162F19ED2}" type="presOf" srcId="{B962C1BA-B9FA-4D7A-8BD3-A3AF853AAF72}" destId="{D6EB44A8-3624-4328-9EFE-FCF73899A0E5}" srcOrd="1" destOrd="0" presId="urn:microsoft.com/office/officeart/2005/8/layout/lProcess2"/>
    <dgm:cxn modelId="{7614E538-E6B1-4227-AA79-42C2C8FA6D32}" type="presOf" srcId="{E75ACEDB-5C55-4725-B519-EDABBEF8255B}" destId="{10EE4289-6B83-429C-AB6C-E3932732733F}" srcOrd="0" destOrd="0" presId="urn:microsoft.com/office/officeart/2005/8/layout/lProcess2"/>
    <dgm:cxn modelId="{680D8C80-2D2B-43C5-B3AE-45CFB3D82F60}" type="presOf" srcId="{979D7A78-5B4B-402E-B7CB-577E7A197AC0}" destId="{8AC9234D-F90F-4EF4-8B6C-3FC06301402C}" srcOrd="1" destOrd="0" presId="urn:microsoft.com/office/officeart/2005/8/layout/lProcess2"/>
    <dgm:cxn modelId="{4EC44CAE-F844-4E0E-880D-C2C1404CB76A}" type="presOf" srcId="{4853100B-765F-43FD-A797-D82F9734E6DB}" destId="{6FE95075-6AF8-4D43-B239-929DA2F254D0}" srcOrd="0" destOrd="0" presId="urn:microsoft.com/office/officeart/2005/8/layout/lProcess2"/>
    <dgm:cxn modelId="{71A5DB8C-3FBA-4224-8D9E-120078F27163}" srcId="{FF38BA70-2998-48BD-B261-A70B461089F6}" destId="{EBDBBDD9-E8CD-4891-A7C5-AFB462A5105D}" srcOrd="2" destOrd="0" parTransId="{C96B452C-89C5-49B1-9E14-425649B7BB19}" sibTransId="{1982359C-F519-4381-B8C4-D632F5CCE6F1}"/>
    <dgm:cxn modelId="{060F8686-A753-45A1-86A0-F10791758A56}" srcId="{EBDBBDD9-E8CD-4891-A7C5-AFB462A5105D}" destId="{6001718C-9C1B-470E-9FB1-28AB95411BF1}" srcOrd="0" destOrd="0" parTransId="{5013F549-3F3C-4817-80A2-C4C5A1965CD5}" sibTransId="{26185079-76EA-461B-B535-177F62E256C3}"/>
    <dgm:cxn modelId="{FC534336-F1E1-42ED-862C-2ACE7909732F}" srcId="{B962C1BA-B9FA-4D7A-8BD3-A3AF853AAF72}" destId="{CBB4AAEA-6945-4B7A-853B-45EAE2FC7928}" srcOrd="3" destOrd="0" parTransId="{A4CF9BF0-DC2C-4101-B10B-817E6BD7AF35}" sibTransId="{A6E04AF2-2B25-4125-B635-533A97CCF887}"/>
    <dgm:cxn modelId="{E4BDD726-C0CC-47AA-B120-CAF934A5EBBE}" srcId="{FF38BA70-2998-48BD-B261-A70B461089F6}" destId="{979D7A78-5B4B-402E-B7CB-577E7A197AC0}" srcOrd="0" destOrd="0" parTransId="{8909C87A-603E-40DE-9566-FE7552C94F31}" sibTransId="{6E251B42-34A3-4ACD-81E1-7118E089143B}"/>
    <dgm:cxn modelId="{1181100C-0363-4E04-A0FE-1391CF41770A}" srcId="{EBDBBDD9-E8CD-4891-A7C5-AFB462A5105D}" destId="{8CA5FB09-1BC0-4568-AF88-9FC0CB1ADBB1}" srcOrd="2" destOrd="0" parTransId="{84E6CC53-F06C-40FD-BDFC-9223716D5D62}" sibTransId="{3A6EC4B4-529A-4486-A01E-8AED5657F643}"/>
    <dgm:cxn modelId="{37F09132-B638-41A4-93A0-33CC37B0F082}" srcId="{B962C1BA-B9FA-4D7A-8BD3-A3AF853AAF72}" destId="{68D82425-9852-4F68-B54C-85805ED66BE1}" srcOrd="2" destOrd="0" parTransId="{969570D0-428E-4654-9CFD-04A760CE5848}" sibTransId="{4E77B1EC-CC8F-4469-896A-3DF6F764B8B3}"/>
    <dgm:cxn modelId="{5873C298-DD16-4C37-A639-3FA8A0BC83BD}" srcId="{FF38BA70-2998-48BD-B261-A70B461089F6}" destId="{B962C1BA-B9FA-4D7A-8BD3-A3AF853AAF72}" srcOrd="1" destOrd="0" parTransId="{C40326C5-DD2C-4AA0-B8FA-32B998545FA0}" sibTransId="{F5FCA406-B798-4646-A7B9-B57F2DF147EE}"/>
    <dgm:cxn modelId="{71D3F576-59BD-4F79-95F1-59969DD24198}" type="presOf" srcId="{B962C1BA-B9FA-4D7A-8BD3-A3AF853AAF72}" destId="{5324F7ED-3B45-4070-BCF1-63E4FAA33219}" srcOrd="0" destOrd="0" presId="urn:microsoft.com/office/officeart/2005/8/layout/lProcess2"/>
    <dgm:cxn modelId="{E5D456DB-D455-4D04-BB1D-46B9CF03BB9A}" type="presOf" srcId="{EBDBBDD9-E8CD-4891-A7C5-AFB462A5105D}" destId="{2938B3CD-317A-4E0F-8618-33F31DD14467}" srcOrd="1" destOrd="0" presId="urn:microsoft.com/office/officeart/2005/8/layout/lProcess2"/>
    <dgm:cxn modelId="{0E137871-1E61-471E-9814-822C8D0FAA8E}" type="presOf" srcId="{37FB0BB7-1C36-4C78-BDC4-9B15D0A2EFBA}" destId="{A45E7697-8C47-40D7-9784-E1C13A9358F6}" srcOrd="0" destOrd="0" presId="urn:microsoft.com/office/officeart/2005/8/layout/lProcess2"/>
    <dgm:cxn modelId="{8732C6C2-98AF-4864-BFC2-6FEFFBF413CD}" type="presOf" srcId="{FF38BA70-2998-48BD-B261-A70B461089F6}" destId="{BF1F9459-AD9E-4534-B439-62A38B84A59C}" srcOrd="0" destOrd="0" presId="urn:microsoft.com/office/officeart/2005/8/layout/lProcess2"/>
    <dgm:cxn modelId="{432B42AB-0C84-471C-9986-CED7D04E7E60}" type="presOf" srcId="{B8D10FDE-6E32-4F84-B637-86F1E1DA8F83}" destId="{6A6EFDF1-527A-4470-8A8C-D4C0F52C28A7}" srcOrd="0" destOrd="0" presId="urn:microsoft.com/office/officeart/2005/8/layout/lProcess2"/>
    <dgm:cxn modelId="{62C52953-9987-4698-BDD6-91187D1907BB}" type="presOf" srcId="{CBB4AAEA-6945-4B7A-853B-45EAE2FC7928}" destId="{4BDE38F7-DA67-42D3-8710-F7C774BDD06B}" srcOrd="0" destOrd="0" presId="urn:microsoft.com/office/officeart/2005/8/layout/lProcess2"/>
    <dgm:cxn modelId="{35DF36AA-07D8-4BAD-82C7-C11569342897}" srcId="{979D7A78-5B4B-402E-B7CB-577E7A197AC0}" destId="{E75ACEDB-5C55-4725-B519-EDABBEF8255B}" srcOrd="2" destOrd="0" parTransId="{888BB770-DF07-4F6D-8DD4-8CC5CFF8E8F8}" sibTransId="{FE71FE87-243A-4931-B03D-2521D8EFDC74}"/>
    <dgm:cxn modelId="{5CBDCD59-843D-483C-8A5C-1A27ADB3EB5D}" srcId="{979D7A78-5B4B-402E-B7CB-577E7A197AC0}" destId="{37FB0BB7-1C36-4C78-BDC4-9B15D0A2EFBA}" srcOrd="0" destOrd="0" parTransId="{A33BCA85-AAE2-49B6-8363-DADFDB42EFA1}" sibTransId="{2821F068-F0AC-49B7-9D64-F312ECB5E19D}"/>
    <dgm:cxn modelId="{645C0634-6952-4BC8-80CE-32439A8F54EE}" type="presOf" srcId="{979D7A78-5B4B-402E-B7CB-577E7A197AC0}" destId="{3D2B067F-8218-496A-ABBE-A56032863788}" srcOrd="0" destOrd="0" presId="urn:microsoft.com/office/officeart/2005/8/layout/lProcess2"/>
    <dgm:cxn modelId="{6B165CF6-C315-45A6-A724-CE368B104CE0}" type="presOf" srcId="{8CA5FB09-1BC0-4568-AF88-9FC0CB1ADBB1}" destId="{562C62FE-E524-4854-AA9A-CEDFDE8E5818}" srcOrd="0" destOrd="0" presId="urn:microsoft.com/office/officeart/2005/8/layout/lProcess2"/>
    <dgm:cxn modelId="{EF990CA9-D5EF-4EB9-B1B7-320943401B95}" srcId="{EBDBBDD9-E8CD-4891-A7C5-AFB462A5105D}" destId="{B8D10FDE-6E32-4F84-B637-86F1E1DA8F83}" srcOrd="1" destOrd="0" parTransId="{1712A861-5C83-4E19-804E-8BEDC9A8A465}" sibTransId="{812E89B7-AED1-4F73-8097-8FB4B08650FC}"/>
    <dgm:cxn modelId="{577FED47-9D79-4759-A769-B44548F118BC}" type="presOf" srcId="{EBDBBDD9-E8CD-4891-A7C5-AFB462A5105D}" destId="{C49EA062-A2A5-4158-904E-5945C6086208}" srcOrd="0" destOrd="0" presId="urn:microsoft.com/office/officeart/2005/8/layout/lProcess2"/>
    <dgm:cxn modelId="{E4068459-2FF3-44FE-91C7-02747EF6B10C}" type="presOf" srcId="{6001718C-9C1B-470E-9FB1-28AB95411BF1}" destId="{030D32BF-45BF-4294-95FA-B8580E3067B0}" srcOrd="0" destOrd="0" presId="urn:microsoft.com/office/officeart/2005/8/layout/lProcess2"/>
    <dgm:cxn modelId="{465E3B7D-35F5-455D-AA0E-AE26F4C0B1F4}" type="presOf" srcId="{68D82425-9852-4F68-B54C-85805ED66BE1}" destId="{9B0F7344-B2D3-4F1F-B219-D92C92A21897}" srcOrd="0" destOrd="0" presId="urn:microsoft.com/office/officeart/2005/8/layout/lProcess2"/>
    <dgm:cxn modelId="{816D117E-A6CE-4A58-B7A7-43B9C4419F62}" type="presOf" srcId="{0533D289-E72C-4D0C-905D-E556CDF5C9DE}" destId="{75473608-B74A-4E5F-B24F-6601E0D58C72}" srcOrd="0" destOrd="0" presId="urn:microsoft.com/office/officeart/2005/8/layout/lProcess2"/>
    <dgm:cxn modelId="{7FD67D25-A460-4AC5-BBDF-13309A2E7E35}" type="presOf" srcId="{D5683C4F-9689-4346-B076-5E141EECBCDC}" destId="{5D8121ED-D8FD-49F9-B686-535A2310F5D6}" srcOrd="0" destOrd="0" presId="urn:microsoft.com/office/officeart/2005/8/layout/lProcess2"/>
    <dgm:cxn modelId="{97E5B9D9-20EB-4E01-91B3-2249C925C1A5}" srcId="{B962C1BA-B9FA-4D7A-8BD3-A3AF853AAF72}" destId="{4853100B-765F-43FD-A797-D82F9734E6DB}" srcOrd="0" destOrd="0" parTransId="{F73DB169-BE08-4DEC-9E1D-4EB943C2E3AC}" sibTransId="{959601D2-24A1-41F9-B4E4-823880B55B50}"/>
    <dgm:cxn modelId="{6181B8E8-4ACE-4918-9696-B389C3A27C0A}" type="presParOf" srcId="{BF1F9459-AD9E-4534-B439-62A38B84A59C}" destId="{37434F99-D17D-4A72-A576-9F27DA12FB3A}" srcOrd="0" destOrd="0" presId="urn:microsoft.com/office/officeart/2005/8/layout/lProcess2"/>
    <dgm:cxn modelId="{4812251D-6530-4486-B129-8636EE088308}" type="presParOf" srcId="{37434F99-D17D-4A72-A576-9F27DA12FB3A}" destId="{3D2B067F-8218-496A-ABBE-A56032863788}" srcOrd="0" destOrd="0" presId="urn:microsoft.com/office/officeart/2005/8/layout/lProcess2"/>
    <dgm:cxn modelId="{7A2B6306-39D5-403C-9DDF-0B4F23738B7E}" type="presParOf" srcId="{37434F99-D17D-4A72-A576-9F27DA12FB3A}" destId="{8AC9234D-F90F-4EF4-8B6C-3FC06301402C}" srcOrd="1" destOrd="0" presId="urn:microsoft.com/office/officeart/2005/8/layout/lProcess2"/>
    <dgm:cxn modelId="{B98EF185-7A8D-4DE5-A63E-CD62E06AD802}" type="presParOf" srcId="{37434F99-D17D-4A72-A576-9F27DA12FB3A}" destId="{2EC0CAA3-10AB-4647-86D9-ECE5FD835024}" srcOrd="2" destOrd="0" presId="urn:microsoft.com/office/officeart/2005/8/layout/lProcess2"/>
    <dgm:cxn modelId="{FE2DA28A-E251-41C1-935A-4A0E8343CE06}" type="presParOf" srcId="{2EC0CAA3-10AB-4647-86D9-ECE5FD835024}" destId="{DFB618A8-284A-4C6F-A776-777B84EBC7BA}" srcOrd="0" destOrd="0" presId="urn:microsoft.com/office/officeart/2005/8/layout/lProcess2"/>
    <dgm:cxn modelId="{117E93BB-2A11-43D0-947A-05678E4703AB}" type="presParOf" srcId="{DFB618A8-284A-4C6F-A776-777B84EBC7BA}" destId="{A45E7697-8C47-40D7-9784-E1C13A9358F6}" srcOrd="0" destOrd="0" presId="urn:microsoft.com/office/officeart/2005/8/layout/lProcess2"/>
    <dgm:cxn modelId="{AA7A281C-31D5-4FC1-AB42-AF6C6BC3B2F2}" type="presParOf" srcId="{DFB618A8-284A-4C6F-A776-777B84EBC7BA}" destId="{0DB2E8F3-D84B-4E7C-AB8A-9FE1CE6165FB}" srcOrd="1" destOrd="0" presId="urn:microsoft.com/office/officeart/2005/8/layout/lProcess2"/>
    <dgm:cxn modelId="{F378057B-8871-47D7-B2E9-836FB84A6B1D}" type="presParOf" srcId="{DFB618A8-284A-4C6F-A776-777B84EBC7BA}" destId="{5D8121ED-D8FD-49F9-B686-535A2310F5D6}" srcOrd="2" destOrd="0" presId="urn:microsoft.com/office/officeart/2005/8/layout/lProcess2"/>
    <dgm:cxn modelId="{59392F0D-3E18-4AC0-9AE9-24C46734395E}" type="presParOf" srcId="{DFB618A8-284A-4C6F-A776-777B84EBC7BA}" destId="{8A2C69FC-198F-42DF-BAA4-BE9945D62EC4}" srcOrd="3" destOrd="0" presId="urn:microsoft.com/office/officeart/2005/8/layout/lProcess2"/>
    <dgm:cxn modelId="{61707DC7-2420-4A25-99C2-8CE2A94C3131}" type="presParOf" srcId="{DFB618A8-284A-4C6F-A776-777B84EBC7BA}" destId="{10EE4289-6B83-429C-AB6C-E3932732733F}" srcOrd="4" destOrd="0" presId="urn:microsoft.com/office/officeart/2005/8/layout/lProcess2"/>
    <dgm:cxn modelId="{54AFE72C-3826-44F8-AC9C-48E23B532B79}" type="presParOf" srcId="{BF1F9459-AD9E-4534-B439-62A38B84A59C}" destId="{F2B8D1D7-FDB9-4D93-BDCE-43F07BEAB120}" srcOrd="1" destOrd="0" presId="urn:microsoft.com/office/officeart/2005/8/layout/lProcess2"/>
    <dgm:cxn modelId="{117988A6-49DD-494F-9462-B7D453DB34C9}" type="presParOf" srcId="{BF1F9459-AD9E-4534-B439-62A38B84A59C}" destId="{63F20838-C63B-4F9E-BB19-D0DE24C4D932}" srcOrd="2" destOrd="0" presId="urn:microsoft.com/office/officeart/2005/8/layout/lProcess2"/>
    <dgm:cxn modelId="{0FFFBFDD-8315-4332-A166-8AA89823790B}" type="presParOf" srcId="{63F20838-C63B-4F9E-BB19-D0DE24C4D932}" destId="{5324F7ED-3B45-4070-BCF1-63E4FAA33219}" srcOrd="0" destOrd="0" presId="urn:microsoft.com/office/officeart/2005/8/layout/lProcess2"/>
    <dgm:cxn modelId="{C460B33A-F165-4E9A-8AE9-284DC5E09670}" type="presParOf" srcId="{63F20838-C63B-4F9E-BB19-D0DE24C4D932}" destId="{D6EB44A8-3624-4328-9EFE-FCF73899A0E5}" srcOrd="1" destOrd="0" presId="urn:microsoft.com/office/officeart/2005/8/layout/lProcess2"/>
    <dgm:cxn modelId="{DA538496-33B2-4EEE-ACF3-DEA80EF6932A}" type="presParOf" srcId="{63F20838-C63B-4F9E-BB19-D0DE24C4D932}" destId="{55BE1F15-4ABC-4911-9FA6-FD8351320003}" srcOrd="2" destOrd="0" presId="urn:microsoft.com/office/officeart/2005/8/layout/lProcess2"/>
    <dgm:cxn modelId="{3D7A0B93-541D-4A2D-97C8-E681049E7B05}" type="presParOf" srcId="{55BE1F15-4ABC-4911-9FA6-FD8351320003}" destId="{A5456BF9-E81C-4A7D-919A-4FEFB868FCDF}" srcOrd="0" destOrd="0" presId="urn:microsoft.com/office/officeart/2005/8/layout/lProcess2"/>
    <dgm:cxn modelId="{52DC3FE3-31C4-41B9-9C2E-BFAEE06F845C}" type="presParOf" srcId="{A5456BF9-E81C-4A7D-919A-4FEFB868FCDF}" destId="{6FE95075-6AF8-4D43-B239-929DA2F254D0}" srcOrd="0" destOrd="0" presId="urn:microsoft.com/office/officeart/2005/8/layout/lProcess2"/>
    <dgm:cxn modelId="{A6E4239F-C0CB-4B3A-AA9D-A02F2610AD8D}" type="presParOf" srcId="{A5456BF9-E81C-4A7D-919A-4FEFB868FCDF}" destId="{CF7884F3-3483-447F-886A-D11FA5C17ABF}" srcOrd="1" destOrd="0" presId="urn:microsoft.com/office/officeart/2005/8/layout/lProcess2"/>
    <dgm:cxn modelId="{2A907682-0184-41E0-86A4-D13C7E075DC4}" type="presParOf" srcId="{A5456BF9-E81C-4A7D-919A-4FEFB868FCDF}" destId="{07143B47-B337-4D7B-956E-8A5174C66416}" srcOrd="2" destOrd="0" presId="urn:microsoft.com/office/officeart/2005/8/layout/lProcess2"/>
    <dgm:cxn modelId="{7E9E81B9-DE5A-4229-96D6-C642F22124F5}" type="presParOf" srcId="{A5456BF9-E81C-4A7D-919A-4FEFB868FCDF}" destId="{C61685E5-19A2-4AFE-AAE0-CFA1296050B2}" srcOrd="3" destOrd="0" presId="urn:microsoft.com/office/officeart/2005/8/layout/lProcess2"/>
    <dgm:cxn modelId="{628B9ECF-AFED-4CF9-BBBA-8D944F379740}" type="presParOf" srcId="{A5456BF9-E81C-4A7D-919A-4FEFB868FCDF}" destId="{9B0F7344-B2D3-4F1F-B219-D92C92A21897}" srcOrd="4" destOrd="0" presId="urn:microsoft.com/office/officeart/2005/8/layout/lProcess2"/>
    <dgm:cxn modelId="{F052BEDB-56E0-4867-B3CE-11DC7BBC10CB}" type="presParOf" srcId="{A5456BF9-E81C-4A7D-919A-4FEFB868FCDF}" destId="{FF10C886-9E25-440B-80BD-43219BA7575C}" srcOrd="5" destOrd="0" presId="urn:microsoft.com/office/officeart/2005/8/layout/lProcess2"/>
    <dgm:cxn modelId="{546F7468-D516-4105-BF15-871ACE11E0A6}" type="presParOf" srcId="{A5456BF9-E81C-4A7D-919A-4FEFB868FCDF}" destId="{4BDE38F7-DA67-42D3-8710-F7C774BDD06B}" srcOrd="6" destOrd="0" presId="urn:microsoft.com/office/officeart/2005/8/layout/lProcess2"/>
    <dgm:cxn modelId="{CCB1C8DF-5F13-4438-9CDA-179171D2718B}" type="presParOf" srcId="{BF1F9459-AD9E-4534-B439-62A38B84A59C}" destId="{B940B145-FF49-4165-967B-E5574B692DE6}" srcOrd="3" destOrd="0" presId="urn:microsoft.com/office/officeart/2005/8/layout/lProcess2"/>
    <dgm:cxn modelId="{76970853-5A10-45DF-B7CD-53F0E8101152}" type="presParOf" srcId="{BF1F9459-AD9E-4534-B439-62A38B84A59C}" destId="{23C02E94-5184-41DF-90B4-3CC2E9A729FA}" srcOrd="4" destOrd="0" presId="urn:microsoft.com/office/officeart/2005/8/layout/lProcess2"/>
    <dgm:cxn modelId="{4E97C768-4974-4C2F-A11D-3B413EB3E0EE}" type="presParOf" srcId="{23C02E94-5184-41DF-90B4-3CC2E9A729FA}" destId="{C49EA062-A2A5-4158-904E-5945C6086208}" srcOrd="0" destOrd="0" presId="urn:microsoft.com/office/officeart/2005/8/layout/lProcess2"/>
    <dgm:cxn modelId="{D595D109-1A93-44B6-A881-6D333FF65C0A}" type="presParOf" srcId="{23C02E94-5184-41DF-90B4-3CC2E9A729FA}" destId="{2938B3CD-317A-4E0F-8618-33F31DD14467}" srcOrd="1" destOrd="0" presId="urn:microsoft.com/office/officeart/2005/8/layout/lProcess2"/>
    <dgm:cxn modelId="{D7028A4E-6304-44CB-9D4A-34D4784F5C86}" type="presParOf" srcId="{23C02E94-5184-41DF-90B4-3CC2E9A729FA}" destId="{4DC3BF05-877E-491C-ABE4-B5B1400E11EA}" srcOrd="2" destOrd="0" presId="urn:microsoft.com/office/officeart/2005/8/layout/lProcess2"/>
    <dgm:cxn modelId="{1A7222CA-B6DA-4E3B-87BD-E0EB17A5DAD4}" type="presParOf" srcId="{4DC3BF05-877E-491C-ABE4-B5B1400E11EA}" destId="{3E8BD9D8-A76B-4EE8-AA25-F4A0F7E97BE4}" srcOrd="0" destOrd="0" presId="urn:microsoft.com/office/officeart/2005/8/layout/lProcess2"/>
    <dgm:cxn modelId="{55195EBB-B0C6-43CD-98E5-AC16DD141ACD}" type="presParOf" srcId="{3E8BD9D8-A76B-4EE8-AA25-F4A0F7E97BE4}" destId="{030D32BF-45BF-4294-95FA-B8580E3067B0}" srcOrd="0" destOrd="0" presId="urn:microsoft.com/office/officeart/2005/8/layout/lProcess2"/>
    <dgm:cxn modelId="{256D6877-2EF0-4DBC-8D64-E116CFF8996F}" type="presParOf" srcId="{3E8BD9D8-A76B-4EE8-AA25-F4A0F7E97BE4}" destId="{0F6F51BC-B73E-4297-A800-A90E2D8E2CE6}" srcOrd="1" destOrd="0" presId="urn:microsoft.com/office/officeart/2005/8/layout/lProcess2"/>
    <dgm:cxn modelId="{B7BBE809-50AE-47E5-9FA6-52CA30C8C414}" type="presParOf" srcId="{3E8BD9D8-A76B-4EE8-AA25-F4A0F7E97BE4}" destId="{6A6EFDF1-527A-4470-8A8C-D4C0F52C28A7}" srcOrd="2" destOrd="0" presId="urn:microsoft.com/office/officeart/2005/8/layout/lProcess2"/>
    <dgm:cxn modelId="{3B20C64A-1A34-4224-946D-EEA78E7CC0F2}" type="presParOf" srcId="{3E8BD9D8-A76B-4EE8-AA25-F4A0F7E97BE4}" destId="{7F0B6844-F7F3-476B-9BDC-CAB02DD5DFF0}" srcOrd="3" destOrd="0" presId="urn:microsoft.com/office/officeart/2005/8/layout/lProcess2"/>
    <dgm:cxn modelId="{2FC31D2B-FBBA-48B3-917D-37F7CE71D65E}" type="presParOf" srcId="{3E8BD9D8-A76B-4EE8-AA25-F4A0F7E97BE4}" destId="{562C62FE-E524-4854-AA9A-CEDFDE8E5818}" srcOrd="4" destOrd="0" presId="urn:microsoft.com/office/officeart/2005/8/layout/lProcess2"/>
    <dgm:cxn modelId="{1E633FF0-E5CB-433C-8189-B00578A7D1C1}" type="presParOf" srcId="{3E8BD9D8-A76B-4EE8-AA25-F4A0F7E97BE4}" destId="{1C3C6D06-951A-482E-8E94-E42812DEB5DC}" srcOrd="5" destOrd="0" presId="urn:microsoft.com/office/officeart/2005/8/layout/lProcess2"/>
    <dgm:cxn modelId="{C6C16E71-0B42-47D0-AE14-2D7B48ACC511}" type="presParOf" srcId="{3E8BD9D8-A76B-4EE8-AA25-F4A0F7E97BE4}" destId="{75473608-B74A-4E5F-B24F-6601E0D58C72}" srcOrd="6" destOrd="0" presId="urn:microsoft.com/office/officeart/2005/8/layout/l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8BA70-2998-48BD-B261-A70B461089F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79D7A78-5B4B-402E-B7CB-577E7A197AC0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Friday, 10/17/08</a:t>
          </a:r>
          <a:endParaRPr lang="de-DE" sz="1800"/>
        </a:p>
      </dgm:t>
    </dgm:pt>
    <dgm:pt modelId="{8909C87A-603E-40DE-9566-FE7552C94F31}" type="parTrans" cxnId="{E4BDD726-C0CC-47AA-B120-CAF934A5EBBE}">
      <dgm:prSet/>
      <dgm:spPr/>
      <dgm:t>
        <a:bodyPr/>
        <a:lstStyle/>
        <a:p>
          <a:endParaRPr lang="de-DE"/>
        </a:p>
      </dgm:t>
    </dgm:pt>
    <dgm:pt modelId="{6E251B42-34A3-4ACD-81E1-7118E089143B}" type="sibTrans" cxnId="{E4BDD726-C0CC-47AA-B120-CAF934A5EBBE}">
      <dgm:prSet/>
      <dgm:spPr/>
      <dgm:t>
        <a:bodyPr/>
        <a:lstStyle/>
        <a:p>
          <a:endParaRPr lang="de-DE"/>
        </a:p>
      </dgm:t>
    </dgm:pt>
    <dgm:pt modelId="{D5683C4F-9689-4346-B076-5E141EECBCDC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634856C5-2C87-45D6-B0B6-C8D68CFC9115}" type="parTrans" cxnId="{C3C8A726-4B48-4765-B3F1-7084BCD9A5DC}">
      <dgm:prSet/>
      <dgm:spPr/>
      <dgm:t>
        <a:bodyPr/>
        <a:lstStyle/>
        <a:p>
          <a:endParaRPr lang="de-DE"/>
        </a:p>
      </dgm:t>
    </dgm:pt>
    <dgm:pt modelId="{8713C77F-439A-4281-9F8D-49AEABE75E2B}" type="sibTrans" cxnId="{C3C8A726-4B48-4765-B3F1-7084BCD9A5DC}">
      <dgm:prSet/>
      <dgm:spPr/>
      <dgm:t>
        <a:bodyPr/>
        <a:lstStyle/>
        <a:p>
          <a:endParaRPr lang="de-DE"/>
        </a:p>
      </dgm:t>
    </dgm:pt>
    <dgm:pt modelId="{E75ACEDB-5C55-4725-B519-EDABBEF8255B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7 PM</a:t>
          </a:r>
          <a:br>
            <a:rPr lang="de-DE" sz="1200" smtClean="0"/>
          </a:br>
          <a:r>
            <a:rPr lang="de-DE" sz="1200" smtClean="0"/>
            <a:t>G</a:t>
          </a:r>
          <a:r>
            <a:rPr lang="en-US" sz="1200" smtClean="0"/>
            <a:t>et-together</a:t>
          </a:r>
          <a:endParaRPr lang="de-DE" sz="1200"/>
        </a:p>
      </dgm:t>
    </dgm:pt>
    <dgm:pt modelId="{888BB770-DF07-4F6D-8DD4-8CC5CFF8E8F8}" type="parTrans" cxnId="{35DF36AA-07D8-4BAD-82C7-C11569342897}">
      <dgm:prSet/>
      <dgm:spPr/>
      <dgm:t>
        <a:bodyPr/>
        <a:lstStyle/>
        <a:p>
          <a:endParaRPr lang="de-DE"/>
        </a:p>
      </dgm:t>
    </dgm:pt>
    <dgm:pt modelId="{FE71FE87-243A-4931-B03D-2521D8EFDC74}" type="sibTrans" cxnId="{35DF36AA-07D8-4BAD-82C7-C11569342897}">
      <dgm:prSet/>
      <dgm:spPr/>
      <dgm:t>
        <a:bodyPr/>
        <a:lstStyle/>
        <a:p>
          <a:endParaRPr lang="de-DE"/>
        </a:p>
      </dgm:t>
    </dgm:pt>
    <dgm:pt modelId="{B962C1BA-B9FA-4D7A-8BD3-A3AF853AAF72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Saturday, 10/18/08</a:t>
          </a:r>
          <a:endParaRPr lang="de-DE" sz="1800"/>
        </a:p>
      </dgm:t>
    </dgm:pt>
    <dgm:pt modelId="{C40326C5-DD2C-4AA0-B8FA-32B998545FA0}" type="parTrans" cxnId="{5873C298-DD16-4C37-A639-3FA8A0BC83BD}">
      <dgm:prSet/>
      <dgm:spPr/>
      <dgm:t>
        <a:bodyPr/>
        <a:lstStyle/>
        <a:p>
          <a:endParaRPr lang="de-DE"/>
        </a:p>
      </dgm:t>
    </dgm:pt>
    <dgm:pt modelId="{F5FCA406-B798-4646-A7B9-B57F2DF147EE}" type="sibTrans" cxnId="{5873C298-DD16-4C37-A639-3FA8A0BC83BD}">
      <dgm:prSet/>
      <dgm:spPr/>
      <dgm:t>
        <a:bodyPr/>
        <a:lstStyle/>
        <a:p>
          <a:endParaRPr lang="de-DE"/>
        </a:p>
      </dgm:t>
    </dgm:pt>
    <dgm:pt modelId="{2106692C-4A97-4081-B6B6-88556F2D42AC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AM</a:t>
          </a:r>
          <a:br>
            <a:rPr lang="de-DE" sz="1200" smtClean="0"/>
          </a:br>
          <a:r>
            <a:rPr lang="de-DE" sz="1200" smtClean="0"/>
            <a:t>Small Talk</a:t>
          </a:r>
          <a:endParaRPr lang="de-DE" sz="1200"/>
        </a:p>
      </dgm:t>
    </dgm:pt>
    <dgm:pt modelId="{89E54B7C-510B-4279-90DE-25D9A647AFB7}" type="parTrans" cxnId="{9BD2E0EC-5B5D-4375-9989-402430F1A8DE}">
      <dgm:prSet/>
      <dgm:spPr/>
      <dgm:t>
        <a:bodyPr/>
        <a:lstStyle/>
        <a:p>
          <a:endParaRPr lang="de-DE"/>
        </a:p>
      </dgm:t>
    </dgm:pt>
    <dgm:pt modelId="{1D955D5B-7B30-4BA9-A9A2-98B7FD491E83}" type="sibTrans" cxnId="{9BD2E0EC-5B5D-4375-9989-402430F1A8DE}">
      <dgm:prSet/>
      <dgm:spPr/>
      <dgm:t>
        <a:bodyPr/>
        <a:lstStyle/>
        <a:p>
          <a:endParaRPr lang="de-DE"/>
        </a:p>
      </dgm:t>
    </dgm:pt>
    <dgm:pt modelId="{68D82425-9852-4F68-B54C-85805ED66BE1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9 AM – 7 PM</a:t>
          </a:r>
          <a:br>
            <a:rPr lang="de-DE" sz="1200" smtClean="0"/>
          </a:br>
          <a:r>
            <a:rPr lang="de-DE" sz="1200" smtClean="0"/>
            <a:t>Open Spaces</a:t>
          </a:r>
          <a:endParaRPr lang="de-DE" sz="1200"/>
        </a:p>
      </dgm:t>
    </dgm:pt>
    <dgm:pt modelId="{969570D0-428E-4654-9CFD-04A760CE5848}" type="parTrans" cxnId="{37F09132-B638-41A4-93A0-33CC37B0F082}">
      <dgm:prSet/>
      <dgm:spPr/>
      <dgm:t>
        <a:bodyPr/>
        <a:lstStyle/>
        <a:p>
          <a:endParaRPr lang="de-DE"/>
        </a:p>
      </dgm:t>
    </dgm:pt>
    <dgm:pt modelId="{4E77B1EC-CC8F-4469-896A-3DF6F764B8B3}" type="sibTrans" cxnId="{37F09132-B638-41A4-93A0-33CC37B0F082}">
      <dgm:prSet/>
      <dgm:spPr/>
      <dgm:t>
        <a:bodyPr/>
        <a:lstStyle/>
        <a:p>
          <a:endParaRPr lang="de-DE"/>
        </a:p>
      </dgm:t>
    </dgm:pt>
    <dgm:pt modelId="{CBB4AAEA-6945-4B7A-853B-45EAE2FC7928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PM</a:t>
          </a:r>
          <a:br>
            <a:rPr lang="de-DE" sz="1200" smtClean="0"/>
          </a:br>
          <a:r>
            <a:rPr lang="de-DE" sz="1200" smtClean="0"/>
            <a:t>Party</a:t>
          </a:r>
          <a:endParaRPr lang="de-DE" sz="1200"/>
        </a:p>
      </dgm:t>
    </dgm:pt>
    <dgm:pt modelId="{A4CF9BF0-DC2C-4101-B10B-817E6BD7AF35}" type="parTrans" cxnId="{FC534336-F1E1-42ED-862C-2ACE7909732F}">
      <dgm:prSet/>
      <dgm:spPr/>
      <dgm:t>
        <a:bodyPr/>
        <a:lstStyle/>
        <a:p>
          <a:endParaRPr lang="de-DE"/>
        </a:p>
      </dgm:t>
    </dgm:pt>
    <dgm:pt modelId="{A6E04AF2-2B25-4125-B635-533A97CCF887}" type="sibTrans" cxnId="{FC534336-F1E1-42ED-862C-2ACE7909732F}">
      <dgm:prSet/>
      <dgm:spPr/>
      <dgm:t>
        <a:bodyPr/>
        <a:lstStyle/>
        <a:p>
          <a:endParaRPr lang="de-DE"/>
        </a:p>
      </dgm:t>
    </dgm:pt>
    <dgm:pt modelId="{EBDBBDD9-E8CD-4891-A7C5-AFB462A5105D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Sunday, 10/19/08</a:t>
          </a:r>
          <a:endParaRPr lang="de-DE" sz="1800"/>
        </a:p>
      </dgm:t>
    </dgm:pt>
    <dgm:pt modelId="{C96B452C-89C5-49B1-9E14-425649B7BB19}" type="parTrans" cxnId="{71A5DB8C-3FBA-4224-8D9E-120078F27163}">
      <dgm:prSet/>
      <dgm:spPr/>
      <dgm:t>
        <a:bodyPr/>
        <a:lstStyle/>
        <a:p>
          <a:endParaRPr lang="de-DE"/>
        </a:p>
      </dgm:t>
    </dgm:pt>
    <dgm:pt modelId="{1982359C-F519-4381-B8C4-D632F5CCE6F1}" type="sibTrans" cxnId="{71A5DB8C-3FBA-4224-8D9E-120078F27163}">
      <dgm:prSet/>
      <dgm:spPr/>
      <dgm:t>
        <a:bodyPr/>
        <a:lstStyle/>
        <a:p>
          <a:endParaRPr lang="de-DE"/>
        </a:p>
      </dgm:t>
    </dgm:pt>
    <dgm:pt modelId="{B8D10FDE-6E32-4F84-B637-86F1E1DA8F83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AM</a:t>
          </a:r>
          <a:br>
            <a:rPr lang="de-DE" sz="1200" smtClean="0"/>
          </a:br>
          <a:r>
            <a:rPr lang="de-DE" sz="1200" smtClean="0"/>
            <a:t>Small Talk</a:t>
          </a:r>
          <a:endParaRPr lang="de-DE" sz="1200"/>
        </a:p>
      </dgm:t>
    </dgm:pt>
    <dgm:pt modelId="{1712A861-5C83-4E19-804E-8BEDC9A8A465}" type="parTrans" cxnId="{EF990CA9-D5EF-4EB9-B1B7-320943401B95}">
      <dgm:prSet/>
      <dgm:spPr/>
      <dgm:t>
        <a:bodyPr/>
        <a:lstStyle/>
        <a:p>
          <a:endParaRPr lang="de-DE"/>
        </a:p>
      </dgm:t>
    </dgm:pt>
    <dgm:pt modelId="{812E89B7-AED1-4F73-8097-8FB4B08650FC}" type="sibTrans" cxnId="{EF990CA9-D5EF-4EB9-B1B7-320943401B95}">
      <dgm:prSet/>
      <dgm:spPr/>
      <dgm:t>
        <a:bodyPr/>
        <a:lstStyle/>
        <a:p>
          <a:endParaRPr lang="de-DE"/>
        </a:p>
      </dgm:t>
    </dgm:pt>
    <dgm:pt modelId="{8CA5FB09-1BC0-4568-AF88-9FC0CB1ADBB1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9 AM – 7 PM</a:t>
          </a:r>
          <a:br>
            <a:rPr lang="de-DE" sz="1200" smtClean="0"/>
          </a:br>
          <a:r>
            <a:rPr lang="de-DE" sz="1200" smtClean="0"/>
            <a:t>Open Spaces</a:t>
          </a:r>
          <a:endParaRPr lang="de-DE" sz="1200"/>
        </a:p>
      </dgm:t>
    </dgm:pt>
    <dgm:pt modelId="{84E6CC53-F06C-40FD-BDFC-9223716D5D62}" type="parTrans" cxnId="{1181100C-0363-4E04-A0FE-1391CF41770A}">
      <dgm:prSet/>
      <dgm:spPr/>
      <dgm:t>
        <a:bodyPr/>
        <a:lstStyle/>
        <a:p>
          <a:endParaRPr lang="de-DE"/>
        </a:p>
      </dgm:t>
    </dgm:pt>
    <dgm:pt modelId="{3A6EC4B4-529A-4486-A01E-8AED5657F643}" type="sibTrans" cxnId="{1181100C-0363-4E04-A0FE-1391CF41770A}">
      <dgm:prSet/>
      <dgm:spPr/>
      <dgm:t>
        <a:bodyPr/>
        <a:lstStyle/>
        <a:p>
          <a:endParaRPr lang="de-DE"/>
        </a:p>
      </dgm:t>
    </dgm:pt>
    <dgm:pt modelId="{0533D289-E72C-4D0C-905D-E556CDF5C9DE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E9930BAD-DA04-41FF-8299-35AC0E7D32A1}" type="parTrans" cxnId="{3544FF2D-457E-43CF-A326-1A35972B46AF}">
      <dgm:prSet/>
      <dgm:spPr/>
      <dgm:t>
        <a:bodyPr/>
        <a:lstStyle/>
        <a:p>
          <a:endParaRPr lang="de-DE"/>
        </a:p>
      </dgm:t>
    </dgm:pt>
    <dgm:pt modelId="{B198938D-8425-46EB-955D-F6C9123A365F}" type="sibTrans" cxnId="{3544FF2D-457E-43CF-A326-1A35972B46AF}">
      <dgm:prSet/>
      <dgm:spPr/>
      <dgm:t>
        <a:bodyPr/>
        <a:lstStyle/>
        <a:p>
          <a:endParaRPr lang="de-DE"/>
        </a:p>
      </dgm:t>
    </dgm:pt>
    <dgm:pt modelId="{37FB0BB7-1C36-4C78-BDC4-9B15D0A2EFBA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2821F068-F0AC-49B7-9D64-F312ECB5E19D}" type="sibTrans" cxnId="{5CBDCD59-843D-483C-8A5C-1A27ADB3EB5D}">
      <dgm:prSet/>
      <dgm:spPr/>
      <dgm:t>
        <a:bodyPr/>
        <a:lstStyle/>
        <a:p>
          <a:endParaRPr lang="de-DE"/>
        </a:p>
      </dgm:t>
    </dgm:pt>
    <dgm:pt modelId="{A33BCA85-AAE2-49B6-8363-DADFDB42EFA1}" type="parTrans" cxnId="{5CBDCD59-843D-483C-8A5C-1A27ADB3EB5D}">
      <dgm:prSet/>
      <dgm:spPr/>
      <dgm:t>
        <a:bodyPr/>
        <a:lstStyle/>
        <a:p>
          <a:endParaRPr lang="de-DE"/>
        </a:p>
      </dgm:t>
    </dgm:pt>
    <dgm:pt modelId="{A9E0CE7A-9932-41E2-B872-1C9DE3FAB7F3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175D9796-1002-4187-A20C-CA59BCE1066C}" type="parTrans" cxnId="{FF4E19AE-5B3A-47FF-971C-BBD59A9E2997}">
      <dgm:prSet/>
      <dgm:spPr/>
    </dgm:pt>
    <dgm:pt modelId="{50AC68C6-DA8C-4620-9118-23C082BAA9D1}" type="sibTrans" cxnId="{FF4E19AE-5B3A-47FF-971C-BBD59A9E2997}">
      <dgm:prSet/>
      <dgm:spPr/>
    </dgm:pt>
    <dgm:pt modelId="{B2DFC4E7-C413-437B-A4C7-08E9A02414C1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F7420A7C-37FD-40D4-8F77-12E081B59003}" type="parTrans" cxnId="{E061392B-8E6D-46A3-BED7-182F9A578FCD}">
      <dgm:prSet/>
      <dgm:spPr/>
    </dgm:pt>
    <dgm:pt modelId="{2C07676D-C3F3-4208-A68E-912B5DE1B80E}" type="sibTrans" cxnId="{E061392B-8E6D-46A3-BED7-182F9A578FCD}">
      <dgm:prSet/>
      <dgm:spPr/>
    </dgm:pt>
    <dgm:pt modelId="{BF1F9459-AD9E-4534-B439-62A38B84A59C}" type="pres">
      <dgm:prSet presAssocID="{FF38BA70-2998-48BD-B261-A70B461089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434F99-D17D-4A72-A576-9F27DA12FB3A}" type="pres">
      <dgm:prSet presAssocID="{979D7A78-5B4B-402E-B7CB-577E7A197AC0}" presName="compNode" presStyleCnt="0"/>
      <dgm:spPr/>
      <dgm:t>
        <a:bodyPr/>
        <a:lstStyle/>
        <a:p>
          <a:endParaRPr lang="de-DE"/>
        </a:p>
      </dgm:t>
    </dgm:pt>
    <dgm:pt modelId="{3D2B067F-8218-496A-ABBE-A56032863788}" type="pres">
      <dgm:prSet presAssocID="{979D7A78-5B4B-402E-B7CB-577E7A197AC0}" presName="aNode" presStyleLbl="bgShp" presStyleIdx="0" presStyleCnt="3"/>
      <dgm:spPr/>
      <dgm:t>
        <a:bodyPr/>
        <a:lstStyle/>
        <a:p>
          <a:endParaRPr lang="de-DE"/>
        </a:p>
      </dgm:t>
    </dgm:pt>
    <dgm:pt modelId="{8AC9234D-F90F-4EF4-8B6C-3FC06301402C}" type="pres">
      <dgm:prSet presAssocID="{979D7A78-5B4B-402E-B7CB-577E7A197AC0}" presName="textNode" presStyleLbl="bgShp" presStyleIdx="0" presStyleCnt="3"/>
      <dgm:spPr/>
      <dgm:t>
        <a:bodyPr/>
        <a:lstStyle/>
        <a:p>
          <a:endParaRPr lang="de-DE"/>
        </a:p>
      </dgm:t>
    </dgm:pt>
    <dgm:pt modelId="{2EC0CAA3-10AB-4647-86D9-ECE5FD835024}" type="pres">
      <dgm:prSet presAssocID="{979D7A78-5B4B-402E-B7CB-577E7A197AC0}" presName="compChildNode" presStyleCnt="0"/>
      <dgm:spPr/>
      <dgm:t>
        <a:bodyPr/>
        <a:lstStyle/>
        <a:p>
          <a:endParaRPr lang="de-DE"/>
        </a:p>
      </dgm:t>
    </dgm:pt>
    <dgm:pt modelId="{DFB618A8-284A-4C6F-A776-777B84EBC7BA}" type="pres">
      <dgm:prSet presAssocID="{979D7A78-5B4B-402E-B7CB-577E7A197AC0}" presName="theInnerList" presStyleCnt="0"/>
      <dgm:spPr/>
      <dgm:t>
        <a:bodyPr/>
        <a:lstStyle/>
        <a:p>
          <a:endParaRPr lang="de-DE"/>
        </a:p>
      </dgm:t>
    </dgm:pt>
    <dgm:pt modelId="{A45E7697-8C47-40D7-9784-E1C13A9358F6}" type="pres">
      <dgm:prSet presAssocID="{37FB0BB7-1C36-4C78-BDC4-9B15D0A2EFBA}" presName="childNode" presStyleLbl="node1" presStyleIdx="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B2E8F3-D84B-4E7C-AB8A-9FE1CE6165FB}" type="pres">
      <dgm:prSet presAssocID="{37FB0BB7-1C36-4C78-BDC4-9B15D0A2EFBA}" presName="aSpace2" presStyleCnt="0"/>
      <dgm:spPr/>
      <dgm:t>
        <a:bodyPr/>
        <a:lstStyle/>
        <a:p>
          <a:endParaRPr lang="de-DE"/>
        </a:p>
      </dgm:t>
    </dgm:pt>
    <dgm:pt modelId="{5D8121ED-D8FD-49F9-B686-535A2310F5D6}" type="pres">
      <dgm:prSet presAssocID="{D5683C4F-9689-4346-B076-5E141EECBCDC}" presName="childNode" presStyleLbl="node1" presStyleIdx="1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C69FC-198F-42DF-BAA4-BE9945D62EC4}" type="pres">
      <dgm:prSet presAssocID="{D5683C4F-9689-4346-B076-5E141EECBCDC}" presName="aSpace2" presStyleCnt="0"/>
      <dgm:spPr/>
      <dgm:t>
        <a:bodyPr/>
        <a:lstStyle/>
        <a:p>
          <a:endParaRPr lang="de-DE"/>
        </a:p>
      </dgm:t>
    </dgm:pt>
    <dgm:pt modelId="{10EE4289-6B83-429C-AB6C-E3932732733F}" type="pres">
      <dgm:prSet presAssocID="{E75ACEDB-5C55-4725-B519-EDABBEF8255B}" presName="childNode" presStyleLbl="node1" presStyleIdx="2" presStyleCnt="11" custScaleY="159254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B8D1D7-FDB9-4D93-BDCE-43F07BEAB120}" type="pres">
      <dgm:prSet presAssocID="{979D7A78-5B4B-402E-B7CB-577E7A197AC0}" presName="aSpace" presStyleCnt="0"/>
      <dgm:spPr/>
      <dgm:t>
        <a:bodyPr/>
        <a:lstStyle/>
        <a:p>
          <a:endParaRPr lang="de-DE"/>
        </a:p>
      </dgm:t>
    </dgm:pt>
    <dgm:pt modelId="{63F20838-C63B-4F9E-BB19-D0DE24C4D932}" type="pres">
      <dgm:prSet presAssocID="{B962C1BA-B9FA-4D7A-8BD3-A3AF853AAF72}" presName="compNode" presStyleCnt="0"/>
      <dgm:spPr/>
    </dgm:pt>
    <dgm:pt modelId="{5324F7ED-3B45-4070-BCF1-63E4FAA33219}" type="pres">
      <dgm:prSet presAssocID="{B962C1BA-B9FA-4D7A-8BD3-A3AF853AAF72}" presName="aNode" presStyleLbl="bgShp" presStyleIdx="1" presStyleCnt="3"/>
      <dgm:spPr/>
      <dgm:t>
        <a:bodyPr/>
        <a:lstStyle/>
        <a:p>
          <a:endParaRPr lang="de-DE"/>
        </a:p>
      </dgm:t>
    </dgm:pt>
    <dgm:pt modelId="{D6EB44A8-3624-4328-9EFE-FCF73899A0E5}" type="pres">
      <dgm:prSet presAssocID="{B962C1BA-B9FA-4D7A-8BD3-A3AF853AAF72}" presName="textNode" presStyleLbl="bgShp" presStyleIdx="1" presStyleCnt="3"/>
      <dgm:spPr/>
      <dgm:t>
        <a:bodyPr/>
        <a:lstStyle/>
        <a:p>
          <a:endParaRPr lang="de-DE"/>
        </a:p>
      </dgm:t>
    </dgm:pt>
    <dgm:pt modelId="{55BE1F15-4ABC-4911-9FA6-FD8351320003}" type="pres">
      <dgm:prSet presAssocID="{B962C1BA-B9FA-4D7A-8BD3-A3AF853AAF72}" presName="compChildNode" presStyleCnt="0"/>
      <dgm:spPr/>
    </dgm:pt>
    <dgm:pt modelId="{A5456BF9-E81C-4A7D-919A-4FEFB868FCDF}" type="pres">
      <dgm:prSet presAssocID="{B962C1BA-B9FA-4D7A-8BD3-A3AF853AAF72}" presName="theInnerList" presStyleCnt="0"/>
      <dgm:spPr/>
    </dgm:pt>
    <dgm:pt modelId="{10D2C731-6E24-4768-A4A0-85DCEAC3BB39}" type="pres">
      <dgm:prSet presAssocID="{A9E0CE7A-9932-41E2-B872-1C9DE3FAB7F3}" presName="childNode" presStyleLbl="node1" presStyleIdx="3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F2734-8B80-48E8-B31B-81DC7599B66D}" type="pres">
      <dgm:prSet presAssocID="{A9E0CE7A-9932-41E2-B872-1C9DE3FAB7F3}" presName="aSpace2" presStyleCnt="0"/>
      <dgm:spPr/>
    </dgm:pt>
    <dgm:pt modelId="{07143B47-B337-4D7B-956E-8A5174C66416}" type="pres">
      <dgm:prSet presAssocID="{2106692C-4A97-4081-B6B6-88556F2D42AC}" presName="childNode" presStyleLbl="node1" presStyleIdx="4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1685E5-19A2-4AFE-AAE0-CFA1296050B2}" type="pres">
      <dgm:prSet presAssocID="{2106692C-4A97-4081-B6B6-88556F2D42AC}" presName="aSpace2" presStyleCnt="0"/>
      <dgm:spPr/>
    </dgm:pt>
    <dgm:pt modelId="{9B0F7344-B2D3-4F1F-B219-D92C92A21897}" type="pres">
      <dgm:prSet presAssocID="{68D82425-9852-4F68-B54C-85805ED66BE1}" presName="childNode" presStyleLbl="node1" presStyleIdx="5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0C886-9E25-440B-80BD-43219BA7575C}" type="pres">
      <dgm:prSet presAssocID="{68D82425-9852-4F68-B54C-85805ED66BE1}" presName="aSpace2" presStyleCnt="0"/>
      <dgm:spPr/>
    </dgm:pt>
    <dgm:pt modelId="{4BDE38F7-DA67-42D3-8710-F7C774BDD06B}" type="pres">
      <dgm:prSet presAssocID="{CBB4AAEA-6945-4B7A-853B-45EAE2FC7928}" presName="childNode" presStyleLbl="node1" presStyleIdx="6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B145-FF49-4165-967B-E5574B692DE6}" type="pres">
      <dgm:prSet presAssocID="{B962C1BA-B9FA-4D7A-8BD3-A3AF853AAF72}" presName="aSpace" presStyleCnt="0"/>
      <dgm:spPr/>
    </dgm:pt>
    <dgm:pt modelId="{23C02E94-5184-41DF-90B4-3CC2E9A729FA}" type="pres">
      <dgm:prSet presAssocID="{EBDBBDD9-E8CD-4891-A7C5-AFB462A5105D}" presName="compNode" presStyleCnt="0"/>
      <dgm:spPr/>
    </dgm:pt>
    <dgm:pt modelId="{C49EA062-A2A5-4158-904E-5945C6086208}" type="pres">
      <dgm:prSet presAssocID="{EBDBBDD9-E8CD-4891-A7C5-AFB462A5105D}" presName="aNode" presStyleLbl="bgShp" presStyleIdx="2" presStyleCnt="3"/>
      <dgm:spPr/>
      <dgm:t>
        <a:bodyPr/>
        <a:lstStyle/>
        <a:p>
          <a:endParaRPr lang="de-DE"/>
        </a:p>
      </dgm:t>
    </dgm:pt>
    <dgm:pt modelId="{2938B3CD-317A-4E0F-8618-33F31DD14467}" type="pres">
      <dgm:prSet presAssocID="{EBDBBDD9-E8CD-4891-A7C5-AFB462A5105D}" presName="textNode" presStyleLbl="bgShp" presStyleIdx="2" presStyleCnt="3"/>
      <dgm:spPr/>
      <dgm:t>
        <a:bodyPr/>
        <a:lstStyle/>
        <a:p>
          <a:endParaRPr lang="de-DE"/>
        </a:p>
      </dgm:t>
    </dgm:pt>
    <dgm:pt modelId="{4DC3BF05-877E-491C-ABE4-B5B1400E11EA}" type="pres">
      <dgm:prSet presAssocID="{EBDBBDD9-E8CD-4891-A7C5-AFB462A5105D}" presName="compChildNode" presStyleCnt="0"/>
      <dgm:spPr/>
    </dgm:pt>
    <dgm:pt modelId="{3E8BD9D8-A76B-4EE8-AA25-F4A0F7E97BE4}" type="pres">
      <dgm:prSet presAssocID="{EBDBBDD9-E8CD-4891-A7C5-AFB462A5105D}" presName="theInnerList" presStyleCnt="0"/>
      <dgm:spPr/>
    </dgm:pt>
    <dgm:pt modelId="{DA2EE31C-2B2A-4EFF-AF93-FDFDBDDEDC20}" type="pres">
      <dgm:prSet presAssocID="{B2DFC4E7-C413-437B-A4C7-08E9A02414C1}" presName="childNode" presStyleLbl="node1" presStyleIdx="7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5EF876-3B90-48FF-B275-C9D02C929DCF}" type="pres">
      <dgm:prSet presAssocID="{B2DFC4E7-C413-437B-A4C7-08E9A02414C1}" presName="aSpace2" presStyleCnt="0"/>
      <dgm:spPr/>
    </dgm:pt>
    <dgm:pt modelId="{6A6EFDF1-527A-4470-8A8C-D4C0F52C28A7}" type="pres">
      <dgm:prSet presAssocID="{B8D10FDE-6E32-4F84-B637-86F1E1DA8F83}" presName="childNode" presStyleLbl="node1" presStyleIdx="8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0B6844-F7F3-476B-9BDC-CAB02DD5DFF0}" type="pres">
      <dgm:prSet presAssocID="{B8D10FDE-6E32-4F84-B637-86F1E1DA8F83}" presName="aSpace2" presStyleCnt="0"/>
      <dgm:spPr/>
    </dgm:pt>
    <dgm:pt modelId="{562C62FE-E524-4854-AA9A-CEDFDE8E5818}" type="pres">
      <dgm:prSet presAssocID="{8CA5FB09-1BC0-4568-AF88-9FC0CB1ADBB1}" presName="childNode" presStyleLbl="node1" presStyleIdx="9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3C6D06-951A-482E-8E94-E42812DEB5DC}" type="pres">
      <dgm:prSet presAssocID="{8CA5FB09-1BC0-4568-AF88-9FC0CB1ADBB1}" presName="aSpace2" presStyleCnt="0"/>
      <dgm:spPr/>
    </dgm:pt>
    <dgm:pt modelId="{75473608-B74A-4E5F-B24F-6601E0D58C72}" type="pres">
      <dgm:prSet presAssocID="{0533D289-E72C-4D0C-905D-E556CDF5C9DE}" presName="childNode" presStyleLbl="node1" presStyleIdx="1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2F7150A-A5E7-4D26-9351-EB3D2E84B3A0}" type="presOf" srcId="{D5683C4F-9689-4346-B076-5E141EECBCDC}" destId="{5D8121ED-D8FD-49F9-B686-535A2310F5D6}" srcOrd="0" destOrd="0" presId="urn:microsoft.com/office/officeart/2005/8/layout/lProcess2"/>
    <dgm:cxn modelId="{C3C8A726-4B48-4765-B3F1-7084BCD9A5DC}" srcId="{979D7A78-5B4B-402E-B7CB-577E7A197AC0}" destId="{D5683C4F-9689-4346-B076-5E141EECBCDC}" srcOrd="1" destOrd="0" parTransId="{634856C5-2C87-45D6-B0B6-C8D68CFC9115}" sibTransId="{8713C77F-439A-4281-9F8D-49AEABE75E2B}"/>
    <dgm:cxn modelId="{9BD2E0EC-5B5D-4375-9989-402430F1A8DE}" srcId="{B962C1BA-B9FA-4D7A-8BD3-A3AF853AAF72}" destId="{2106692C-4A97-4081-B6B6-88556F2D42AC}" srcOrd="1" destOrd="0" parTransId="{89E54B7C-510B-4279-90DE-25D9A647AFB7}" sibTransId="{1D955D5B-7B30-4BA9-A9A2-98B7FD491E83}"/>
    <dgm:cxn modelId="{97FCB098-5234-4316-A486-4095415E0232}" type="presOf" srcId="{E75ACEDB-5C55-4725-B519-EDABBEF8255B}" destId="{10EE4289-6B83-429C-AB6C-E3932732733F}" srcOrd="0" destOrd="0" presId="urn:microsoft.com/office/officeart/2005/8/layout/lProcess2"/>
    <dgm:cxn modelId="{449545D2-1727-449E-92B9-0522A9C6B8C9}" type="presOf" srcId="{68D82425-9852-4F68-B54C-85805ED66BE1}" destId="{9B0F7344-B2D3-4F1F-B219-D92C92A21897}" srcOrd="0" destOrd="0" presId="urn:microsoft.com/office/officeart/2005/8/layout/lProcess2"/>
    <dgm:cxn modelId="{37F31979-2130-46DA-B337-115E70261255}" type="presOf" srcId="{CBB4AAEA-6945-4B7A-853B-45EAE2FC7928}" destId="{4BDE38F7-DA67-42D3-8710-F7C774BDD06B}" srcOrd="0" destOrd="0" presId="urn:microsoft.com/office/officeart/2005/8/layout/lProcess2"/>
    <dgm:cxn modelId="{3544FF2D-457E-43CF-A326-1A35972B46AF}" srcId="{EBDBBDD9-E8CD-4891-A7C5-AFB462A5105D}" destId="{0533D289-E72C-4D0C-905D-E556CDF5C9DE}" srcOrd="3" destOrd="0" parTransId="{E9930BAD-DA04-41FF-8299-35AC0E7D32A1}" sibTransId="{B198938D-8425-46EB-955D-F6C9123A365F}"/>
    <dgm:cxn modelId="{198AD2CF-C56F-45B0-B5B3-86B4573DC943}" type="presOf" srcId="{FF38BA70-2998-48BD-B261-A70B461089F6}" destId="{BF1F9459-AD9E-4534-B439-62A38B84A59C}" srcOrd="0" destOrd="0" presId="urn:microsoft.com/office/officeart/2005/8/layout/lProcess2"/>
    <dgm:cxn modelId="{547D31AE-B7C4-4871-A29D-52BDF62CF5E9}" type="presOf" srcId="{B962C1BA-B9FA-4D7A-8BD3-A3AF853AAF72}" destId="{5324F7ED-3B45-4070-BCF1-63E4FAA33219}" srcOrd="0" destOrd="0" presId="urn:microsoft.com/office/officeart/2005/8/layout/lProcess2"/>
    <dgm:cxn modelId="{61A95A82-DC72-4DFA-BB94-5457839E3AF1}" type="presOf" srcId="{37FB0BB7-1C36-4C78-BDC4-9B15D0A2EFBA}" destId="{A45E7697-8C47-40D7-9784-E1C13A9358F6}" srcOrd="0" destOrd="0" presId="urn:microsoft.com/office/officeart/2005/8/layout/lProcess2"/>
    <dgm:cxn modelId="{71A5DB8C-3FBA-4224-8D9E-120078F27163}" srcId="{FF38BA70-2998-48BD-B261-A70B461089F6}" destId="{EBDBBDD9-E8CD-4891-A7C5-AFB462A5105D}" srcOrd="2" destOrd="0" parTransId="{C96B452C-89C5-49B1-9E14-425649B7BB19}" sibTransId="{1982359C-F519-4381-B8C4-D632F5CCE6F1}"/>
    <dgm:cxn modelId="{FC534336-F1E1-42ED-862C-2ACE7909732F}" srcId="{B962C1BA-B9FA-4D7A-8BD3-A3AF853AAF72}" destId="{CBB4AAEA-6945-4B7A-853B-45EAE2FC7928}" srcOrd="3" destOrd="0" parTransId="{A4CF9BF0-DC2C-4101-B10B-817E6BD7AF35}" sibTransId="{A6E04AF2-2B25-4125-B635-533A97CCF887}"/>
    <dgm:cxn modelId="{E4BDD726-C0CC-47AA-B120-CAF934A5EBBE}" srcId="{FF38BA70-2998-48BD-B261-A70B461089F6}" destId="{979D7A78-5B4B-402E-B7CB-577E7A197AC0}" srcOrd="0" destOrd="0" parTransId="{8909C87A-603E-40DE-9566-FE7552C94F31}" sibTransId="{6E251B42-34A3-4ACD-81E1-7118E089143B}"/>
    <dgm:cxn modelId="{FF4E19AE-5B3A-47FF-971C-BBD59A9E2997}" srcId="{B962C1BA-B9FA-4D7A-8BD3-A3AF853AAF72}" destId="{A9E0CE7A-9932-41E2-B872-1C9DE3FAB7F3}" srcOrd="0" destOrd="0" parTransId="{175D9796-1002-4187-A20C-CA59BCE1066C}" sibTransId="{50AC68C6-DA8C-4620-9118-23C082BAA9D1}"/>
    <dgm:cxn modelId="{1181100C-0363-4E04-A0FE-1391CF41770A}" srcId="{EBDBBDD9-E8CD-4891-A7C5-AFB462A5105D}" destId="{8CA5FB09-1BC0-4568-AF88-9FC0CB1ADBB1}" srcOrd="2" destOrd="0" parTransId="{84E6CC53-F06C-40FD-BDFC-9223716D5D62}" sibTransId="{3A6EC4B4-529A-4486-A01E-8AED5657F643}"/>
    <dgm:cxn modelId="{37F09132-B638-41A4-93A0-33CC37B0F082}" srcId="{B962C1BA-B9FA-4D7A-8BD3-A3AF853AAF72}" destId="{68D82425-9852-4F68-B54C-85805ED66BE1}" srcOrd="2" destOrd="0" parTransId="{969570D0-428E-4654-9CFD-04A760CE5848}" sibTransId="{4E77B1EC-CC8F-4469-896A-3DF6F764B8B3}"/>
    <dgm:cxn modelId="{70B6F3AF-E7B0-4547-8B53-080C0ADB1FED}" type="presOf" srcId="{B2DFC4E7-C413-437B-A4C7-08E9A02414C1}" destId="{DA2EE31C-2B2A-4EFF-AF93-FDFDBDDEDC20}" srcOrd="0" destOrd="0" presId="urn:microsoft.com/office/officeart/2005/8/layout/lProcess2"/>
    <dgm:cxn modelId="{5873C298-DD16-4C37-A639-3FA8A0BC83BD}" srcId="{FF38BA70-2998-48BD-B261-A70B461089F6}" destId="{B962C1BA-B9FA-4D7A-8BD3-A3AF853AAF72}" srcOrd="1" destOrd="0" parTransId="{C40326C5-DD2C-4AA0-B8FA-32B998545FA0}" sibTransId="{F5FCA406-B798-4646-A7B9-B57F2DF147EE}"/>
    <dgm:cxn modelId="{E4353B79-3665-448C-B8F8-317FCDC9E673}" type="presOf" srcId="{EBDBBDD9-E8CD-4891-A7C5-AFB462A5105D}" destId="{C49EA062-A2A5-4158-904E-5945C6086208}" srcOrd="0" destOrd="0" presId="urn:microsoft.com/office/officeart/2005/8/layout/lProcess2"/>
    <dgm:cxn modelId="{23C1CA13-450C-4288-BBF5-6033A0F2456B}" type="presOf" srcId="{979D7A78-5B4B-402E-B7CB-577E7A197AC0}" destId="{3D2B067F-8218-496A-ABBE-A56032863788}" srcOrd="0" destOrd="0" presId="urn:microsoft.com/office/officeart/2005/8/layout/lProcess2"/>
    <dgm:cxn modelId="{DFE564D5-5893-4844-BE20-D1D3ABDD1BD7}" type="presOf" srcId="{B962C1BA-B9FA-4D7A-8BD3-A3AF853AAF72}" destId="{D6EB44A8-3624-4328-9EFE-FCF73899A0E5}" srcOrd="1" destOrd="0" presId="urn:microsoft.com/office/officeart/2005/8/layout/lProcess2"/>
    <dgm:cxn modelId="{1CFD76AE-7A18-4344-9DEF-8B0BEC602612}" type="presOf" srcId="{0533D289-E72C-4D0C-905D-E556CDF5C9DE}" destId="{75473608-B74A-4E5F-B24F-6601E0D58C72}" srcOrd="0" destOrd="0" presId="urn:microsoft.com/office/officeart/2005/8/layout/lProcess2"/>
    <dgm:cxn modelId="{E97DE9DE-2EE6-4525-A9C5-68952A3F8473}" type="presOf" srcId="{B8D10FDE-6E32-4F84-B637-86F1E1DA8F83}" destId="{6A6EFDF1-527A-4470-8A8C-D4C0F52C28A7}" srcOrd="0" destOrd="0" presId="urn:microsoft.com/office/officeart/2005/8/layout/lProcess2"/>
    <dgm:cxn modelId="{880AE643-6AB7-4659-94AE-B07FD324211B}" type="presOf" srcId="{EBDBBDD9-E8CD-4891-A7C5-AFB462A5105D}" destId="{2938B3CD-317A-4E0F-8618-33F31DD14467}" srcOrd="1" destOrd="0" presId="urn:microsoft.com/office/officeart/2005/8/layout/lProcess2"/>
    <dgm:cxn modelId="{35DF36AA-07D8-4BAD-82C7-C11569342897}" srcId="{979D7A78-5B4B-402E-B7CB-577E7A197AC0}" destId="{E75ACEDB-5C55-4725-B519-EDABBEF8255B}" srcOrd="2" destOrd="0" parTransId="{888BB770-DF07-4F6D-8DD4-8CC5CFF8E8F8}" sibTransId="{FE71FE87-243A-4931-B03D-2521D8EFDC74}"/>
    <dgm:cxn modelId="{5CBDCD59-843D-483C-8A5C-1A27ADB3EB5D}" srcId="{979D7A78-5B4B-402E-B7CB-577E7A197AC0}" destId="{37FB0BB7-1C36-4C78-BDC4-9B15D0A2EFBA}" srcOrd="0" destOrd="0" parTransId="{A33BCA85-AAE2-49B6-8363-DADFDB42EFA1}" sibTransId="{2821F068-F0AC-49B7-9D64-F312ECB5E19D}"/>
    <dgm:cxn modelId="{E061392B-8E6D-46A3-BED7-182F9A578FCD}" srcId="{EBDBBDD9-E8CD-4891-A7C5-AFB462A5105D}" destId="{B2DFC4E7-C413-437B-A4C7-08E9A02414C1}" srcOrd="0" destOrd="0" parTransId="{F7420A7C-37FD-40D4-8F77-12E081B59003}" sibTransId="{2C07676D-C3F3-4208-A68E-912B5DE1B80E}"/>
    <dgm:cxn modelId="{EF990CA9-D5EF-4EB9-B1B7-320943401B95}" srcId="{EBDBBDD9-E8CD-4891-A7C5-AFB462A5105D}" destId="{B8D10FDE-6E32-4F84-B637-86F1E1DA8F83}" srcOrd="1" destOrd="0" parTransId="{1712A861-5C83-4E19-804E-8BEDC9A8A465}" sibTransId="{812E89B7-AED1-4F73-8097-8FB4B08650FC}"/>
    <dgm:cxn modelId="{C336922D-C74F-40E1-BC16-9FEA07E7F49F}" type="presOf" srcId="{2106692C-4A97-4081-B6B6-88556F2D42AC}" destId="{07143B47-B337-4D7B-956E-8A5174C66416}" srcOrd="0" destOrd="0" presId="urn:microsoft.com/office/officeart/2005/8/layout/lProcess2"/>
    <dgm:cxn modelId="{3AB56C57-AD90-46AA-976A-F36A61F1DD8C}" type="presOf" srcId="{8CA5FB09-1BC0-4568-AF88-9FC0CB1ADBB1}" destId="{562C62FE-E524-4854-AA9A-CEDFDE8E5818}" srcOrd="0" destOrd="0" presId="urn:microsoft.com/office/officeart/2005/8/layout/lProcess2"/>
    <dgm:cxn modelId="{E814EBA9-6637-489C-948B-C100D26A629B}" type="presOf" srcId="{A9E0CE7A-9932-41E2-B872-1C9DE3FAB7F3}" destId="{10D2C731-6E24-4768-A4A0-85DCEAC3BB39}" srcOrd="0" destOrd="0" presId="urn:microsoft.com/office/officeart/2005/8/layout/lProcess2"/>
    <dgm:cxn modelId="{E0948AAD-52F0-4953-ACE3-1E50F47A12E1}" type="presOf" srcId="{979D7A78-5B4B-402E-B7CB-577E7A197AC0}" destId="{8AC9234D-F90F-4EF4-8B6C-3FC06301402C}" srcOrd="1" destOrd="0" presId="urn:microsoft.com/office/officeart/2005/8/layout/lProcess2"/>
    <dgm:cxn modelId="{309FEE62-5297-46E5-BEF7-56F2660E4FC1}" type="presParOf" srcId="{BF1F9459-AD9E-4534-B439-62A38B84A59C}" destId="{37434F99-D17D-4A72-A576-9F27DA12FB3A}" srcOrd="0" destOrd="0" presId="urn:microsoft.com/office/officeart/2005/8/layout/lProcess2"/>
    <dgm:cxn modelId="{77F3E007-4FC5-4FFA-B5C4-F9BEA6E08801}" type="presParOf" srcId="{37434F99-D17D-4A72-A576-9F27DA12FB3A}" destId="{3D2B067F-8218-496A-ABBE-A56032863788}" srcOrd="0" destOrd="0" presId="urn:microsoft.com/office/officeart/2005/8/layout/lProcess2"/>
    <dgm:cxn modelId="{DAA17115-E88D-462C-BC66-D25CBC4C5CA5}" type="presParOf" srcId="{37434F99-D17D-4A72-A576-9F27DA12FB3A}" destId="{8AC9234D-F90F-4EF4-8B6C-3FC06301402C}" srcOrd="1" destOrd="0" presId="urn:microsoft.com/office/officeart/2005/8/layout/lProcess2"/>
    <dgm:cxn modelId="{44438702-E709-4F25-A13E-5BC01AD03282}" type="presParOf" srcId="{37434F99-D17D-4A72-A576-9F27DA12FB3A}" destId="{2EC0CAA3-10AB-4647-86D9-ECE5FD835024}" srcOrd="2" destOrd="0" presId="urn:microsoft.com/office/officeart/2005/8/layout/lProcess2"/>
    <dgm:cxn modelId="{06C804DF-2166-493C-8D45-FB391FEFC076}" type="presParOf" srcId="{2EC0CAA3-10AB-4647-86D9-ECE5FD835024}" destId="{DFB618A8-284A-4C6F-A776-777B84EBC7BA}" srcOrd="0" destOrd="0" presId="urn:microsoft.com/office/officeart/2005/8/layout/lProcess2"/>
    <dgm:cxn modelId="{18E40BFB-998F-4705-8028-90DA079CE6C8}" type="presParOf" srcId="{DFB618A8-284A-4C6F-A776-777B84EBC7BA}" destId="{A45E7697-8C47-40D7-9784-E1C13A9358F6}" srcOrd="0" destOrd="0" presId="urn:microsoft.com/office/officeart/2005/8/layout/lProcess2"/>
    <dgm:cxn modelId="{94EC0B50-F8FF-4D91-93E2-9FF59E84FACD}" type="presParOf" srcId="{DFB618A8-284A-4C6F-A776-777B84EBC7BA}" destId="{0DB2E8F3-D84B-4E7C-AB8A-9FE1CE6165FB}" srcOrd="1" destOrd="0" presId="urn:microsoft.com/office/officeart/2005/8/layout/lProcess2"/>
    <dgm:cxn modelId="{9EE30AE1-D1B3-4EFF-8A0C-53CF868C353B}" type="presParOf" srcId="{DFB618A8-284A-4C6F-A776-777B84EBC7BA}" destId="{5D8121ED-D8FD-49F9-B686-535A2310F5D6}" srcOrd="2" destOrd="0" presId="urn:microsoft.com/office/officeart/2005/8/layout/lProcess2"/>
    <dgm:cxn modelId="{962DB825-EEDC-4F9D-B3B2-4FB642951EF6}" type="presParOf" srcId="{DFB618A8-284A-4C6F-A776-777B84EBC7BA}" destId="{8A2C69FC-198F-42DF-BAA4-BE9945D62EC4}" srcOrd="3" destOrd="0" presId="urn:microsoft.com/office/officeart/2005/8/layout/lProcess2"/>
    <dgm:cxn modelId="{4943BC12-473A-43C9-B95D-5A4CA2C53585}" type="presParOf" srcId="{DFB618A8-284A-4C6F-A776-777B84EBC7BA}" destId="{10EE4289-6B83-429C-AB6C-E3932732733F}" srcOrd="4" destOrd="0" presId="urn:microsoft.com/office/officeart/2005/8/layout/lProcess2"/>
    <dgm:cxn modelId="{6DFC3D7E-E540-482B-9FFF-33948529F09C}" type="presParOf" srcId="{BF1F9459-AD9E-4534-B439-62A38B84A59C}" destId="{F2B8D1D7-FDB9-4D93-BDCE-43F07BEAB120}" srcOrd="1" destOrd="0" presId="urn:microsoft.com/office/officeart/2005/8/layout/lProcess2"/>
    <dgm:cxn modelId="{FE7F5E28-13F6-4A71-8200-25F4E12D3ADC}" type="presParOf" srcId="{BF1F9459-AD9E-4534-B439-62A38B84A59C}" destId="{63F20838-C63B-4F9E-BB19-D0DE24C4D932}" srcOrd="2" destOrd="0" presId="urn:microsoft.com/office/officeart/2005/8/layout/lProcess2"/>
    <dgm:cxn modelId="{3FA0CA0B-DCB2-4C2F-9430-179447682759}" type="presParOf" srcId="{63F20838-C63B-4F9E-BB19-D0DE24C4D932}" destId="{5324F7ED-3B45-4070-BCF1-63E4FAA33219}" srcOrd="0" destOrd="0" presId="urn:microsoft.com/office/officeart/2005/8/layout/lProcess2"/>
    <dgm:cxn modelId="{318841AC-33C1-42C5-8FA1-79B64268D77D}" type="presParOf" srcId="{63F20838-C63B-4F9E-BB19-D0DE24C4D932}" destId="{D6EB44A8-3624-4328-9EFE-FCF73899A0E5}" srcOrd="1" destOrd="0" presId="urn:microsoft.com/office/officeart/2005/8/layout/lProcess2"/>
    <dgm:cxn modelId="{DCA3490A-F423-4ADC-B0CF-4C3D4A90C5F7}" type="presParOf" srcId="{63F20838-C63B-4F9E-BB19-D0DE24C4D932}" destId="{55BE1F15-4ABC-4911-9FA6-FD8351320003}" srcOrd="2" destOrd="0" presId="urn:microsoft.com/office/officeart/2005/8/layout/lProcess2"/>
    <dgm:cxn modelId="{9E5864EC-6DAF-4C0E-A1F6-3B17EEB31854}" type="presParOf" srcId="{55BE1F15-4ABC-4911-9FA6-FD8351320003}" destId="{A5456BF9-E81C-4A7D-919A-4FEFB868FCDF}" srcOrd="0" destOrd="0" presId="urn:microsoft.com/office/officeart/2005/8/layout/lProcess2"/>
    <dgm:cxn modelId="{DD73FD20-CA2A-4BE5-837F-F13BF587D0EB}" type="presParOf" srcId="{A5456BF9-E81C-4A7D-919A-4FEFB868FCDF}" destId="{10D2C731-6E24-4768-A4A0-85DCEAC3BB39}" srcOrd="0" destOrd="0" presId="urn:microsoft.com/office/officeart/2005/8/layout/lProcess2"/>
    <dgm:cxn modelId="{F53196D3-68D7-4FDC-96CD-0A1B73C3F198}" type="presParOf" srcId="{A5456BF9-E81C-4A7D-919A-4FEFB868FCDF}" destId="{2E5F2734-8B80-48E8-B31B-81DC7599B66D}" srcOrd="1" destOrd="0" presId="urn:microsoft.com/office/officeart/2005/8/layout/lProcess2"/>
    <dgm:cxn modelId="{04F4E8A3-8F03-415B-A6FB-EFE2D4DBC1C5}" type="presParOf" srcId="{A5456BF9-E81C-4A7D-919A-4FEFB868FCDF}" destId="{07143B47-B337-4D7B-956E-8A5174C66416}" srcOrd="2" destOrd="0" presId="urn:microsoft.com/office/officeart/2005/8/layout/lProcess2"/>
    <dgm:cxn modelId="{46D80AC6-3CF6-45D7-8068-EEF9B49F1F3E}" type="presParOf" srcId="{A5456BF9-E81C-4A7D-919A-4FEFB868FCDF}" destId="{C61685E5-19A2-4AFE-AAE0-CFA1296050B2}" srcOrd="3" destOrd="0" presId="urn:microsoft.com/office/officeart/2005/8/layout/lProcess2"/>
    <dgm:cxn modelId="{45F963C4-BC36-473E-8BD9-8172C1E03F48}" type="presParOf" srcId="{A5456BF9-E81C-4A7D-919A-4FEFB868FCDF}" destId="{9B0F7344-B2D3-4F1F-B219-D92C92A21897}" srcOrd="4" destOrd="0" presId="urn:microsoft.com/office/officeart/2005/8/layout/lProcess2"/>
    <dgm:cxn modelId="{B7FB5759-B1BB-42DE-A904-2227E1E90207}" type="presParOf" srcId="{A5456BF9-E81C-4A7D-919A-4FEFB868FCDF}" destId="{FF10C886-9E25-440B-80BD-43219BA7575C}" srcOrd="5" destOrd="0" presId="urn:microsoft.com/office/officeart/2005/8/layout/lProcess2"/>
    <dgm:cxn modelId="{7E4BEFF7-3D08-4BBA-8CAD-30F840189007}" type="presParOf" srcId="{A5456BF9-E81C-4A7D-919A-4FEFB868FCDF}" destId="{4BDE38F7-DA67-42D3-8710-F7C774BDD06B}" srcOrd="6" destOrd="0" presId="urn:microsoft.com/office/officeart/2005/8/layout/lProcess2"/>
    <dgm:cxn modelId="{31EA84F1-4211-41B6-AFDF-C549D0EDB23C}" type="presParOf" srcId="{BF1F9459-AD9E-4534-B439-62A38B84A59C}" destId="{B940B145-FF49-4165-967B-E5574B692DE6}" srcOrd="3" destOrd="0" presId="urn:microsoft.com/office/officeart/2005/8/layout/lProcess2"/>
    <dgm:cxn modelId="{754E8C86-474E-43F8-8ADF-7F08B003BB60}" type="presParOf" srcId="{BF1F9459-AD9E-4534-B439-62A38B84A59C}" destId="{23C02E94-5184-41DF-90B4-3CC2E9A729FA}" srcOrd="4" destOrd="0" presId="urn:microsoft.com/office/officeart/2005/8/layout/lProcess2"/>
    <dgm:cxn modelId="{9C193215-9E5D-4D99-8C8B-773E3FE6660A}" type="presParOf" srcId="{23C02E94-5184-41DF-90B4-3CC2E9A729FA}" destId="{C49EA062-A2A5-4158-904E-5945C6086208}" srcOrd="0" destOrd="0" presId="urn:microsoft.com/office/officeart/2005/8/layout/lProcess2"/>
    <dgm:cxn modelId="{4685EB3F-3293-40EA-AAC2-587B5C743F04}" type="presParOf" srcId="{23C02E94-5184-41DF-90B4-3CC2E9A729FA}" destId="{2938B3CD-317A-4E0F-8618-33F31DD14467}" srcOrd="1" destOrd="0" presId="urn:microsoft.com/office/officeart/2005/8/layout/lProcess2"/>
    <dgm:cxn modelId="{AEBF4341-19FC-47D2-8BDD-99942CFCED79}" type="presParOf" srcId="{23C02E94-5184-41DF-90B4-3CC2E9A729FA}" destId="{4DC3BF05-877E-491C-ABE4-B5B1400E11EA}" srcOrd="2" destOrd="0" presId="urn:microsoft.com/office/officeart/2005/8/layout/lProcess2"/>
    <dgm:cxn modelId="{2D2393BE-96EE-46FD-A74E-A82923935146}" type="presParOf" srcId="{4DC3BF05-877E-491C-ABE4-B5B1400E11EA}" destId="{3E8BD9D8-A76B-4EE8-AA25-F4A0F7E97BE4}" srcOrd="0" destOrd="0" presId="urn:microsoft.com/office/officeart/2005/8/layout/lProcess2"/>
    <dgm:cxn modelId="{C76EC8CA-8C93-4B1F-96FE-EDF8167E8FF3}" type="presParOf" srcId="{3E8BD9D8-A76B-4EE8-AA25-F4A0F7E97BE4}" destId="{DA2EE31C-2B2A-4EFF-AF93-FDFDBDDEDC20}" srcOrd="0" destOrd="0" presId="urn:microsoft.com/office/officeart/2005/8/layout/lProcess2"/>
    <dgm:cxn modelId="{0FC20BCB-09FD-4299-96DB-24849ECD87EC}" type="presParOf" srcId="{3E8BD9D8-A76B-4EE8-AA25-F4A0F7E97BE4}" destId="{515EF876-3B90-48FF-B275-C9D02C929DCF}" srcOrd="1" destOrd="0" presId="urn:microsoft.com/office/officeart/2005/8/layout/lProcess2"/>
    <dgm:cxn modelId="{38F291B0-0C66-463A-8D3A-407AA008DF81}" type="presParOf" srcId="{3E8BD9D8-A76B-4EE8-AA25-F4A0F7E97BE4}" destId="{6A6EFDF1-527A-4470-8A8C-D4C0F52C28A7}" srcOrd="2" destOrd="0" presId="urn:microsoft.com/office/officeart/2005/8/layout/lProcess2"/>
    <dgm:cxn modelId="{4FBB2A9B-E51D-4657-839C-AFFCBC536FCB}" type="presParOf" srcId="{3E8BD9D8-A76B-4EE8-AA25-F4A0F7E97BE4}" destId="{7F0B6844-F7F3-476B-9BDC-CAB02DD5DFF0}" srcOrd="3" destOrd="0" presId="urn:microsoft.com/office/officeart/2005/8/layout/lProcess2"/>
    <dgm:cxn modelId="{E09DA79E-756D-45A2-B18A-CC25FD52E071}" type="presParOf" srcId="{3E8BD9D8-A76B-4EE8-AA25-F4A0F7E97BE4}" destId="{562C62FE-E524-4854-AA9A-CEDFDE8E5818}" srcOrd="4" destOrd="0" presId="urn:microsoft.com/office/officeart/2005/8/layout/lProcess2"/>
    <dgm:cxn modelId="{6757C864-6E33-4932-8060-78EB6D1B2D75}" type="presParOf" srcId="{3E8BD9D8-A76B-4EE8-AA25-F4A0F7E97BE4}" destId="{1C3C6D06-951A-482E-8E94-E42812DEB5DC}" srcOrd="5" destOrd="0" presId="urn:microsoft.com/office/officeart/2005/8/layout/lProcess2"/>
    <dgm:cxn modelId="{141B08BA-8F24-4EEB-B8F6-F6C995D472AD}" type="presParOf" srcId="{3E8BD9D8-A76B-4EE8-AA25-F4A0F7E97BE4}" destId="{75473608-B74A-4E5F-B24F-6601E0D58C72}" srcOrd="6" destOrd="0" presId="urn:microsoft.com/office/officeart/2005/8/layout/l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29B9C-DCC0-494D-B295-FCEDA7973737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7216735-18E6-4C73-9348-2CD2C406C141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Beantwortung häufiger Fragen anschauen</a:t>
          </a:r>
          <a:endParaRPr lang="de-DE"/>
        </a:p>
      </dgm:t>
    </dgm:pt>
    <dgm:pt modelId="{CDA51113-C5B9-4BAF-8E1F-9CDCEBD7B79C}" type="parTrans" cxnId="{B2665835-4B65-4BFF-9CC2-FF2E3764DE89}">
      <dgm:prSet/>
      <dgm:spPr/>
      <dgm:t>
        <a:bodyPr/>
        <a:lstStyle/>
        <a:p>
          <a:endParaRPr lang="de-DE"/>
        </a:p>
      </dgm:t>
    </dgm:pt>
    <dgm:pt modelId="{7E70ED42-3516-4BF1-9494-083201766ED4}" type="sibTrans" cxnId="{B2665835-4B65-4BFF-9CC2-FF2E3764DE89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1B41F20-DA79-4D34-A3F5-324D8CEC29D6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Teilnahme</a:t>
          </a:r>
          <a:endParaRPr lang="de-DE"/>
        </a:p>
      </dgm:t>
    </dgm:pt>
    <dgm:pt modelId="{18975149-1209-4EE5-976E-77F94FAE1A53}" type="parTrans" cxnId="{66F74CA0-4165-436F-8CF4-07AE44E4ED0E}">
      <dgm:prSet/>
      <dgm:spPr/>
      <dgm:t>
        <a:bodyPr/>
        <a:lstStyle/>
        <a:p>
          <a:endParaRPr lang="de-DE"/>
        </a:p>
      </dgm:t>
    </dgm:pt>
    <dgm:pt modelId="{1B1C8373-348D-402D-A0C6-385A9221DB66}" type="sibTrans" cxnId="{66F74CA0-4165-436F-8CF4-07AE44E4ED0E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6494674-916B-4A51-8844-D36A5D241F87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am Wiki registieren</a:t>
          </a:r>
          <a:endParaRPr lang="de-DE"/>
        </a:p>
      </dgm:t>
    </dgm:pt>
    <dgm:pt modelId="{21E558BA-F9D2-49AB-B124-5FE52143BD79}" type="parTrans" cxnId="{9A2F6455-A699-4D81-9F0E-ED1F5CD1F077}">
      <dgm:prSet/>
      <dgm:spPr/>
      <dgm:t>
        <a:bodyPr/>
        <a:lstStyle/>
        <a:p>
          <a:endParaRPr lang="de-DE"/>
        </a:p>
      </dgm:t>
    </dgm:pt>
    <dgm:pt modelId="{6DA1D3BE-B313-4BA6-ADD7-4CD694E8704A}" type="sibTrans" cxnId="{9A2F6455-A699-4D81-9F0E-ED1F5CD1F077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6B15FE88-64A0-4BDC-AF83-88FF2B6BC0FF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in Teilnehmer-liste eintragen</a:t>
          </a:r>
          <a:endParaRPr lang="de-DE" sz="1400"/>
        </a:p>
      </dgm:t>
    </dgm:pt>
    <dgm:pt modelId="{1E1D3846-5A64-4E8A-8603-CE351A382D83}" type="parTrans" cxnId="{478AF862-F924-47E9-A16D-74E5B12570C4}">
      <dgm:prSet/>
      <dgm:spPr/>
      <dgm:t>
        <a:bodyPr/>
        <a:lstStyle/>
        <a:p>
          <a:endParaRPr lang="de-DE"/>
        </a:p>
      </dgm:t>
    </dgm:pt>
    <dgm:pt modelId="{31FC4690-C9C2-4ABA-B695-4839F7A9EBC8}" type="sibTrans" cxnId="{478AF862-F924-47E9-A16D-74E5B12570C4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8F04D7CC-F44B-4E1E-BBA2-EDBB82C2D0AA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in Partyliste eintragen</a:t>
          </a:r>
          <a:endParaRPr lang="de-DE" sz="1400"/>
        </a:p>
      </dgm:t>
    </dgm:pt>
    <dgm:pt modelId="{0E022D9E-920B-4FCD-9CBD-CA9050262430}" type="parTrans" cxnId="{1E7A0FCF-7CF7-4D47-9D64-AB07F5A5B604}">
      <dgm:prSet/>
      <dgm:spPr/>
      <dgm:t>
        <a:bodyPr/>
        <a:lstStyle/>
        <a:p>
          <a:endParaRPr lang="de-DE"/>
        </a:p>
      </dgm:t>
    </dgm:pt>
    <dgm:pt modelId="{31F19754-7B98-4D78-BD2D-08FB34E70DDB}" type="sibTrans" cxnId="{1E7A0FCF-7CF7-4D47-9D64-AB07F5A5B604}">
      <dgm:prSet/>
      <dgm:spPr/>
      <dgm:t>
        <a:bodyPr/>
        <a:lstStyle/>
        <a:p>
          <a:endParaRPr lang="de-DE"/>
        </a:p>
      </dgm:t>
    </dgm:pt>
    <dgm:pt modelId="{4D5A8DE8-3423-47A8-A523-925F06E919C5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200" smtClean="0"/>
            <a:t>als Teilnehmer</a:t>
          </a:r>
          <a:endParaRPr lang="de-DE" sz="1200"/>
        </a:p>
      </dgm:t>
    </dgm:pt>
    <dgm:pt modelId="{00750962-D9F4-40B7-921F-1B54DCA4C922}" type="parTrans" cxnId="{C14EDE5D-823E-4C8A-B3A2-E85A392CF5CC}">
      <dgm:prSet/>
      <dgm:spPr/>
      <dgm:t>
        <a:bodyPr/>
        <a:lstStyle/>
        <a:p>
          <a:endParaRPr lang="de-DE"/>
        </a:p>
      </dgm:t>
    </dgm:pt>
    <dgm:pt modelId="{F0D5DA5C-0CDF-4B15-87E2-53799E49D5D4}" type="sibTrans" cxnId="{C14EDE5D-823E-4C8A-B3A2-E85A392CF5CC}">
      <dgm:prSet/>
      <dgm:spPr/>
      <dgm:t>
        <a:bodyPr/>
        <a:lstStyle/>
        <a:p>
          <a:endParaRPr lang="de-DE"/>
        </a:p>
      </dgm:t>
    </dgm:pt>
    <dgm:pt modelId="{2E77E181-B26B-477D-AA76-8F562AC11203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200" smtClean="0"/>
            <a:t>du willst dabei sein, kannst aber nicht</a:t>
          </a:r>
          <a:endParaRPr lang="de-DE" sz="1200"/>
        </a:p>
      </dgm:t>
    </dgm:pt>
    <dgm:pt modelId="{1FC7590F-8835-485B-A97D-11AE303C9200}" type="parTrans" cxnId="{3D421865-9245-40BE-A428-AC1395BBF1FD}">
      <dgm:prSet/>
      <dgm:spPr/>
      <dgm:t>
        <a:bodyPr/>
        <a:lstStyle/>
        <a:p>
          <a:endParaRPr lang="de-DE"/>
        </a:p>
      </dgm:t>
    </dgm:pt>
    <dgm:pt modelId="{7866C9CC-9FD0-4706-85A4-B011606E4019}" type="sibTrans" cxnId="{3D421865-9245-40BE-A428-AC1395BBF1FD}">
      <dgm:prSet/>
      <dgm:spPr/>
      <dgm:t>
        <a:bodyPr/>
        <a:lstStyle/>
        <a:p>
          <a:endParaRPr lang="de-DE"/>
        </a:p>
      </dgm:t>
    </dgm:pt>
    <dgm:pt modelId="{BDB241AA-7FE0-4808-B427-C756712D4FDC}" type="pres">
      <dgm:prSet presAssocID="{5AE29B9C-DCC0-494D-B295-FCEDA7973737}" presName="Name0" presStyleCnt="0">
        <dgm:presLayoutVars>
          <dgm:dir/>
          <dgm:resizeHandles val="exact"/>
        </dgm:presLayoutVars>
      </dgm:prSet>
      <dgm:spPr/>
    </dgm:pt>
    <dgm:pt modelId="{1559455D-FF03-4F2C-B903-F86D99F99432}" type="pres">
      <dgm:prSet presAssocID="{D7216735-18E6-4C73-9348-2CD2C406C1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879E0-D376-444A-8FEA-F8408D6A32A9}" type="pres">
      <dgm:prSet presAssocID="{7E70ED42-3516-4BF1-9494-083201766ED4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8A88A8F-3FB5-41D0-8A6C-63DB44DB87A9}" type="pres">
      <dgm:prSet presAssocID="{7E70ED42-3516-4BF1-9494-083201766ED4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6EC3E19-D2F6-497F-B657-749808CA0028}" type="pres">
      <dgm:prSet presAssocID="{C1B41F20-DA79-4D34-A3F5-324D8CEC29D6}" presName="node" presStyleLbl="node1" presStyleIdx="1" presStyleCnt="5" custLinFactNeighborX="-580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8FE3F8-21A6-4F0F-9554-3DC89BD345DC}" type="pres">
      <dgm:prSet presAssocID="{1B1C8373-348D-402D-A0C6-385A9221DB6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BC736F0-5398-4FCE-8645-314480E6BCF8}" type="pres">
      <dgm:prSet presAssocID="{1B1C8373-348D-402D-A0C6-385A9221DB6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D016F65-4A05-44F8-9361-AAD0B272EEDF}" type="pres">
      <dgm:prSet presAssocID="{C6494674-916B-4A51-8844-D36A5D241F87}" presName="node" presStyleLbl="node1" presStyleIdx="2" presStyleCnt="5" custLinFactNeighborX="-346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A5A5A1-59BF-4D24-84B0-047CB5726868}" type="pres">
      <dgm:prSet presAssocID="{6DA1D3BE-B313-4BA6-ADD7-4CD694E8704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1568B92-F3CF-443C-B1E7-CEB32B643BB3}" type="pres">
      <dgm:prSet presAssocID="{6DA1D3BE-B313-4BA6-ADD7-4CD694E8704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1F38DA9-58A3-41DD-9F0E-844EACA7D6A0}" type="pres">
      <dgm:prSet presAssocID="{6B15FE88-64A0-4BDC-AF83-88FF2B6BC0FF}" presName="node" presStyleLbl="node1" presStyleIdx="3" presStyleCnt="5" custLinFactNeighborX="-37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9814D9-9061-4F9B-B12F-1ECE0B4B61DF}" type="pres">
      <dgm:prSet presAssocID="{31FC4690-C9C2-4ABA-B695-4839F7A9EBC8}" presName="sibTrans" presStyleLbl="sibTrans2D1" presStyleIdx="3" presStyleCnt="4" custAng="18862853" custScaleX="603318" custLinFactX="-900000" custLinFactNeighborX="-948326" custLinFactNeighborY="46856"/>
      <dgm:spPr/>
      <dgm:t>
        <a:bodyPr/>
        <a:lstStyle/>
        <a:p>
          <a:endParaRPr lang="de-DE"/>
        </a:p>
      </dgm:t>
    </dgm:pt>
    <dgm:pt modelId="{F3FA9A04-8CE0-4489-9A4B-B7FCD6C3E6FD}" type="pres">
      <dgm:prSet presAssocID="{31FC4690-C9C2-4ABA-B695-4839F7A9EBC8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525037E8-FA00-4D7A-8B7B-66B1EB308A67}" type="pres">
      <dgm:prSet presAssocID="{8F04D7CC-F44B-4E1E-BBA2-EDBB82C2D0AA}" presName="node" presStyleLbl="node1" presStyleIdx="4" presStyleCnt="5" custLinFactX="-127186" custLinFactY="667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665835-4B65-4BFF-9CC2-FF2E3764DE89}" srcId="{5AE29B9C-DCC0-494D-B295-FCEDA7973737}" destId="{D7216735-18E6-4C73-9348-2CD2C406C141}" srcOrd="0" destOrd="0" parTransId="{CDA51113-C5B9-4BAF-8E1F-9CDCEBD7B79C}" sibTransId="{7E70ED42-3516-4BF1-9494-083201766ED4}"/>
    <dgm:cxn modelId="{6D4335AA-6D9F-45BC-9609-D8264207499B}" type="presOf" srcId="{7E70ED42-3516-4BF1-9494-083201766ED4}" destId="{C8A88A8F-3FB5-41D0-8A6C-63DB44DB87A9}" srcOrd="1" destOrd="0" presId="urn:microsoft.com/office/officeart/2005/8/layout/process1"/>
    <dgm:cxn modelId="{488034FB-4C36-4583-8D48-F096C91716B4}" type="presOf" srcId="{7E70ED42-3516-4BF1-9494-083201766ED4}" destId="{FB4879E0-D376-444A-8FEA-F8408D6A32A9}" srcOrd="0" destOrd="0" presId="urn:microsoft.com/office/officeart/2005/8/layout/process1"/>
    <dgm:cxn modelId="{3D421865-9245-40BE-A428-AC1395BBF1FD}" srcId="{6B15FE88-64A0-4BDC-AF83-88FF2B6BC0FF}" destId="{2E77E181-B26B-477D-AA76-8F562AC11203}" srcOrd="1" destOrd="0" parTransId="{1FC7590F-8835-485B-A97D-11AE303C9200}" sibTransId="{7866C9CC-9FD0-4706-85A4-B011606E4019}"/>
    <dgm:cxn modelId="{AA4ADCBE-4DED-4AA9-83F0-476549E1EC28}" type="presOf" srcId="{C6494674-916B-4A51-8844-D36A5D241F87}" destId="{4D016F65-4A05-44F8-9361-AAD0B272EEDF}" srcOrd="0" destOrd="0" presId="urn:microsoft.com/office/officeart/2005/8/layout/process1"/>
    <dgm:cxn modelId="{478AF862-F924-47E9-A16D-74E5B12570C4}" srcId="{5AE29B9C-DCC0-494D-B295-FCEDA7973737}" destId="{6B15FE88-64A0-4BDC-AF83-88FF2B6BC0FF}" srcOrd="3" destOrd="0" parTransId="{1E1D3846-5A64-4E8A-8603-CE351A382D83}" sibTransId="{31FC4690-C9C2-4ABA-B695-4839F7A9EBC8}"/>
    <dgm:cxn modelId="{9A2F6455-A699-4D81-9F0E-ED1F5CD1F077}" srcId="{5AE29B9C-DCC0-494D-B295-FCEDA7973737}" destId="{C6494674-916B-4A51-8844-D36A5D241F87}" srcOrd="2" destOrd="0" parTransId="{21E558BA-F9D2-49AB-B124-5FE52143BD79}" sibTransId="{6DA1D3BE-B313-4BA6-ADD7-4CD694E8704A}"/>
    <dgm:cxn modelId="{B7E95402-33B0-430A-8C0F-73431E3B0950}" type="presOf" srcId="{8F04D7CC-F44B-4E1E-BBA2-EDBB82C2D0AA}" destId="{525037E8-FA00-4D7A-8B7B-66B1EB308A67}" srcOrd="0" destOrd="0" presId="urn:microsoft.com/office/officeart/2005/8/layout/process1"/>
    <dgm:cxn modelId="{9A56C50E-76A1-4FFA-8050-8171DF48118A}" type="presOf" srcId="{6B15FE88-64A0-4BDC-AF83-88FF2B6BC0FF}" destId="{81F38DA9-58A3-41DD-9F0E-844EACA7D6A0}" srcOrd="0" destOrd="0" presId="urn:microsoft.com/office/officeart/2005/8/layout/process1"/>
    <dgm:cxn modelId="{F9DC0135-0056-4F19-A2E1-15C236BC798D}" type="presOf" srcId="{6DA1D3BE-B313-4BA6-ADD7-4CD694E8704A}" destId="{51568B92-F3CF-443C-B1E7-CEB32B643BB3}" srcOrd="1" destOrd="0" presId="urn:microsoft.com/office/officeart/2005/8/layout/process1"/>
    <dgm:cxn modelId="{7A51A3B5-5A2C-4D53-96ED-9130E09B9C2A}" type="presOf" srcId="{2E77E181-B26B-477D-AA76-8F562AC11203}" destId="{81F38DA9-58A3-41DD-9F0E-844EACA7D6A0}" srcOrd="0" destOrd="2" presId="urn:microsoft.com/office/officeart/2005/8/layout/process1"/>
    <dgm:cxn modelId="{0A31AAE1-112E-40DB-B561-789DE4FF33EA}" type="presOf" srcId="{5AE29B9C-DCC0-494D-B295-FCEDA7973737}" destId="{BDB241AA-7FE0-4808-B427-C756712D4FDC}" srcOrd="0" destOrd="0" presId="urn:microsoft.com/office/officeart/2005/8/layout/process1"/>
    <dgm:cxn modelId="{D01667E1-49A6-417E-9A16-5FB5B590CED5}" type="presOf" srcId="{C1B41F20-DA79-4D34-A3F5-324D8CEC29D6}" destId="{C6EC3E19-D2F6-497F-B657-749808CA0028}" srcOrd="0" destOrd="0" presId="urn:microsoft.com/office/officeart/2005/8/layout/process1"/>
    <dgm:cxn modelId="{816191D6-F2F5-4E7B-ABE0-0867A2F35493}" type="presOf" srcId="{31FC4690-C9C2-4ABA-B695-4839F7A9EBC8}" destId="{0D9814D9-9061-4F9B-B12F-1ECE0B4B61DF}" srcOrd="0" destOrd="0" presId="urn:microsoft.com/office/officeart/2005/8/layout/process1"/>
    <dgm:cxn modelId="{1019EE3A-4F65-40DE-9671-FD37D7CB6D0D}" type="presOf" srcId="{1B1C8373-348D-402D-A0C6-385A9221DB66}" destId="{9BC736F0-5398-4FCE-8645-314480E6BCF8}" srcOrd="1" destOrd="0" presId="urn:microsoft.com/office/officeart/2005/8/layout/process1"/>
    <dgm:cxn modelId="{B6024B8F-8796-4563-83D7-A435ECF9B728}" type="presOf" srcId="{31FC4690-C9C2-4ABA-B695-4839F7A9EBC8}" destId="{F3FA9A04-8CE0-4489-9A4B-B7FCD6C3E6FD}" srcOrd="1" destOrd="0" presId="urn:microsoft.com/office/officeart/2005/8/layout/process1"/>
    <dgm:cxn modelId="{66F74CA0-4165-436F-8CF4-07AE44E4ED0E}" srcId="{5AE29B9C-DCC0-494D-B295-FCEDA7973737}" destId="{C1B41F20-DA79-4D34-A3F5-324D8CEC29D6}" srcOrd="1" destOrd="0" parTransId="{18975149-1209-4EE5-976E-77F94FAE1A53}" sibTransId="{1B1C8373-348D-402D-A0C6-385A9221DB66}"/>
    <dgm:cxn modelId="{75B6A5A1-CA08-4CCD-B289-0AA3FD67416E}" type="presOf" srcId="{D7216735-18E6-4C73-9348-2CD2C406C141}" destId="{1559455D-FF03-4F2C-B903-F86D99F99432}" srcOrd="0" destOrd="0" presId="urn:microsoft.com/office/officeart/2005/8/layout/process1"/>
    <dgm:cxn modelId="{E0302013-21A1-43C6-8218-434755B966EC}" type="presOf" srcId="{6DA1D3BE-B313-4BA6-ADD7-4CD694E8704A}" destId="{6FA5A5A1-59BF-4D24-84B0-047CB5726868}" srcOrd="0" destOrd="0" presId="urn:microsoft.com/office/officeart/2005/8/layout/process1"/>
    <dgm:cxn modelId="{B5F676E0-6EAB-4CEE-919C-A8A72A1D732F}" type="presOf" srcId="{4D5A8DE8-3423-47A8-A523-925F06E919C5}" destId="{81F38DA9-58A3-41DD-9F0E-844EACA7D6A0}" srcOrd="0" destOrd="1" presId="urn:microsoft.com/office/officeart/2005/8/layout/process1"/>
    <dgm:cxn modelId="{9391F08B-54FA-41D2-BB9F-1C39A5D9B8C4}" type="presOf" srcId="{1B1C8373-348D-402D-A0C6-385A9221DB66}" destId="{888FE3F8-21A6-4F0F-9554-3DC89BD345DC}" srcOrd="0" destOrd="0" presId="urn:microsoft.com/office/officeart/2005/8/layout/process1"/>
    <dgm:cxn modelId="{C14EDE5D-823E-4C8A-B3A2-E85A392CF5CC}" srcId="{6B15FE88-64A0-4BDC-AF83-88FF2B6BC0FF}" destId="{4D5A8DE8-3423-47A8-A523-925F06E919C5}" srcOrd="0" destOrd="0" parTransId="{00750962-D9F4-40B7-921F-1B54DCA4C922}" sibTransId="{F0D5DA5C-0CDF-4B15-87E2-53799E49D5D4}"/>
    <dgm:cxn modelId="{1E7A0FCF-7CF7-4D47-9D64-AB07F5A5B604}" srcId="{5AE29B9C-DCC0-494D-B295-FCEDA7973737}" destId="{8F04D7CC-F44B-4E1E-BBA2-EDBB82C2D0AA}" srcOrd="4" destOrd="0" parTransId="{0E022D9E-920B-4FCD-9CBD-CA9050262430}" sibTransId="{31F19754-7B98-4D78-BD2D-08FB34E70DDB}"/>
    <dgm:cxn modelId="{B0ACA35B-AE7B-41F6-A6E1-11D112DE5C11}" type="presParOf" srcId="{BDB241AA-7FE0-4808-B427-C756712D4FDC}" destId="{1559455D-FF03-4F2C-B903-F86D99F99432}" srcOrd="0" destOrd="0" presId="urn:microsoft.com/office/officeart/2005/8/layout/process1"/>
    <dgm:cxn modelId="{F040FDE8-B800-4880-A294-F351922E245A}" type="presParOf" srcId="{BDB241AA-7FE0-4808-B427-C756712D4FDC}" destId="{FB4879E0-D376-444A-8FEA-F8408D6A32A9}" srcOrd="1" destOrd="0" presId="urn:microsoft.com/office/officeart/2005/8/layout/process1"/>
    <dgm:cxn modelId="{9E0E113A-94FA-4DEB-9BE6-39781E920B82}" type="presParOf" srcId="{FB4879E0-D376-444A-8FEA-F8408D6A32A9}" destId="{C8A88A8F-3FB5-41D0-8A6C-63DB44DB87A9}" srcOrd="0" destOrd="0" presId="urn:microsoft.com/office/officeart/2005/8/layout/process1"/>
    <dgm:cxn modelId="{07B86938-F93F-4468-8ABA-26FF3634105C}" type="presParOf" srcId="{BDB241AA-7FE0-4808-B427-C756712D4FDC}" destId="{C6EC3E19-D2F6-497F-B657-749808CA0028}" srcOrd="2" destOrd="0" presId="urn:microsoft.com/office/officeart/2005/8/layout/process1"/>
    <dgm:cxn modelId="{B015E561-8076-4287-ABF8-E3049A65ABC6}" type="presParOf" srcId="{BDB241AA-7FE0-4808-B427-C756712D4FDC}" destId="{888FE3F8-21A6-4F0F-9554-3DC89BD345DC}" srcOrd="3" destOrd="0" presId="urn:microsoft.com/office/officeart/2005/8/layout/process1"/>
    <dgm:cxn modelId="{D2C989DE-D293-4827-9C94-7253080449E4}" type="presParOf" srcId="{888FE3F8-21A6-4F0F-9554-3DC89BD345DC}" destId="{9BC736F0-5398-4FCE-8645-314480E6BCF8}" srcOrd="0" destOrd="0" presId="urn:microsoft.com/office/officeart/2005/8/layout/process1"/>
    <dgm:cxn modelId="{7E6C90F9-07B3-4BD0-8FE2-9CEB5BAE5723}" type="presParOf" srcId="{BDB241AA-7FE0-4808-B427-C756712D4FDC}" destId="{4D016F65-4A05-44F8-9361-AAD0B272EEDF}" srcOrd="4" destOrd="0" presId="urn:microsoft.com/office/officeart/2005/8/layout/process1"/>
    <dgm:cxn modelId="{8D48E652-5324-4543-9F36-94CEA38FE034}" type="presParOf" srcId="{BDB241AA-7FE0-4808-B427-C756712D4FDC}" destId="{6FA5A5A1-59BF-4D24-84B0-047CB5726868}" srcOrd="5" destOrd="0" presId="urn:microsoft.com/office/officeart/2005/8/layout/process1"/>
    <dgm:cxn modelId="{00E9B003-4493-4958-81F2-0F0645F8E568}" type="presParOf" srcId="{6FA5A5A1-59BF-4D24-84B0-047CB5726868}" destId="{51568B92-F3CF-443C-B1E7-CEB32B643BB3}" srcOrd="0" destOrd="0" presId="urn:microsoft.com/office/officeart/2005/8/layout/process1"/>
    <dgm:cxn modelId="{A7FF3B09-78C5-4E03-97B0-36AAC8269D32}" type="presParOf" srcId="{BDB241AA-7FE0-4808-B427-C756712D4FDC}" destId="{81F38DA9-58A3-41DD-9F0E-844EACA7D6A0}" srcOrd="6" destOrd="0" presId="urn:microsoft.com/office/officeart/2005/8/layout/process1"/>
    <dgm:cxn modelId="{44A747BE-97DB-4061-A86B-96B845D79CC9}" type="presParOf" srcId="{BDB241AA-7FE0-4808-B427-C756712D4FDC}" destId="{0D9814D9-9061-4F9B-B12F-1ECE0B4B61DF}" srcOrd="7" destOrd="0" presId="urn:microsoft.com/office/officeart/2005/8/layout/process1"/>
    <dgm:cxn modelId="{ABFA0BD1-D94B-4AE1-B44C-FA98677CD313}" type="presParOf" srcId="{0D9814D9-9061-4F9B-B12F-1ECE0B4B61DF}" destId="{F3FA9A04-8CE0-4489-9A4B-B7FCD6C3E6FD}" srcOrd="0" destOrd="0" presId="urn:microsoft.com/office/officeart/2005/8/layout/process1"/>
    <dgm:cxn modelId="{8EF847CA-058B-41DD-B132-748E32F557E4}" type="presParOf" srcId="{BDB241AA-7FE0-4808-B427-C756712D4FDC}" destId="{525037E8-FA00-4D7A-8B7B-66B1EB308A67}" srcOrd="8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29B9C-DCC0-494D-B295-FCEDA7973737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7216735-18E6-4C73-9348-2CD2C406C141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Read </a:t>
          </a:r>
          <a:r>
            <a:rPr lang="de-DE" sz="1400" err="1" smtClean="0"/>
            <a:t>the</a:t>
          </a:r>
          <a:r>
            <a:rPr lang="de-DE" sz="1400" smtClean="0"/>
            <a:t> FAQ</a:t>
          </a:r>
          <a:endParaRPr lang="de-DE" sz="1400"/>
        </a:p>
      </dgm:t>
    </dgm:pt>
    <dgm:pt modelId="{CDA51113-C5B9-4BAF-8E1F-9CDCEBD7B79C}" type="parTrans" cxnId="{B2665835-4B65-4BFF-9CC2-FF2E3764DE89}">
      <dgm:prSet/>
      <dgm:spPr/>
      <dgm:t>
        <a:bodyPr/>
        <a:lstStyle/>
        <a:p>
          <a:endParaRPr lang="de-DE"/>
        </a:p>
      </dgm:t>
    </dgm:pt>
    <dgm:pt modelId="{7E70ED42-3516-4BF1-9494-083201766ED4}" type="sibTrans" cxnId="{B2665835-4B65-4BFF-9CC2-FF2E3764DE89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1B41F20-DA79-4D34-A3F5-324D8CEC29D6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Want to</a:t>
          </a:r>
          <a:br>
            <a:rPr lang="de-DE" sz="1400" smtClean="0"/>
          </a:br>
          <a:r>
            <a:rPr lang="de-DE" sz="1400" smtClean="0"/>
            <a:t>join </a:t>
          </a:r>
          <a:r>
            <a:rPr lang="de-DE" sz="1400" err="1" smtClean="0"/>
            <a:t>us</a:t>
          </a:r>
          <a:r>
            <a:rPr lang="de-DE" sz="1400" smtClean="0"/>
            <a:t>?</a:t>
          </a:r>
          <a:endParaRPr lang="de-DE" sz="1400"/>
        </a:p>
      </dgm:t>
    </dgm:pt>
    <dgm:pt modelId="{18975149-1209-4EE5-976E-77F94FAE1A53}" type="parTrans" cxnId="{66F74CA0-4165-436F-8CF4-07AE44E4ED0E}">
      <dgm:prSet/>
      <dgm:spPr/>
      <dgm:t>
        <a:bodyPr/>
        <a:lstStyle/>
        <a:p>
          <a:endParaRPr lang="de-DE"/>
        </a:p>
      </dgm:t>
    </dgm:pt>
    <dgm:pt modelId="{1B1C8373-348D-402D-A0C6-385A9221DB66}" type="sibTrans" cxnId="{66F74CA0-4165-436F-8CF4-07AE44E4ED0E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6494674-916B-4A51-8844-D36A5D241F8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Register </a:t>
          </a:r>
          <a:r>
            <a:rPr lang="de-DE" sz="1400" err="1" smtClean="0"/>
            <a:t>at</a:t>
          </a:r>
          <a:r>
            <a:rPr lang="de-DE" sz="1400" smtClean="0"/>
            <a:t> </a:t>
          </a:r>
          <a:r>
            <a:rPr lang="de-DE" sz="1400" err="1" smtClean="0"/>
            <a:t>the</a:t>
          </a:r>
          <a:r>
            <a:rPr lang="de-DE" sz="1400" smtClean="0"/>
            <a:t> </a:t>
          </a:r>
          <a:r>
            <a:rPr lang="de-DE" sz="1400" err="1" smtClean="0"/>
            <a:t>wiki</a:t>
          </a:r>
          <a:endParaRPr lang="de-DE" sz="1400"/>
        </a:p>
      </dgm:t>
    </dgm:pt>
    <dgm:pt modelId="{21E558BA-F9D2-49AB-B124-5FE52143BD79}" type="parTrans" cxnId="{9A2F6455-A699-4D81-9F0E-ED1F5CD1F077}">
      <dgm:prSet/>
      <dgm:spPr/>
      <dgm:t>
        <a:bodyPr/>
        <a:lstStyle/>
        <a:p>
          <a:endParaRPr lang="de-DE"/>
        </a:p>
      </dgm:t>
    </dgm:pt>
    <dgm:pt modelId="{6DA1D3BE-B313-4BA6-ADD7-4CD694E8704A}" type="sibTrans" cxnId="{9A2F6455-A699-4D81-9F0E-ED1F5CD1F077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6B15FE88-64A0-4BDC-AF83-88FF2B6BC0FF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err="1" smtClean="0"/>
            <a:t>Put</a:t>
          </a:r>
          <a:r>
            <a:rPr lang="de-DE" sz="1400" smtClean="0"/>
            <a:t> </a:t>
          </a:r>
          <a:r>
            <a:rPr lang="de-DE" sz="1400" err="1" smtClean="0"/>
            <a:t>your</a:t>
          </a:r>
          <a:r>
            <a:rPr lang="de-DE" sz="1400" smtClean="0"/>
            <a:t> </a:t>
          </a:r>
          <a:r>
            <a:rPr lang="de-DE" sz="1400" err="1" smtClean="0"/>
            <a:t>name</a:t>
          </a:r>
          <a:r>
            <a:rPr lang="de-DE" sz="1400" smtClean="0"/>
            <a:t> on the list </a:t>
          </a:r>
          <a:r>
            <a:rPr lang="de-DE" sz="1400" err="1" smtClean="0"/>
            <a:t>of</a:t>
          </a:r>
          <a:r>
            <a:rPr lang="de-DE" sz="1400" smtClean="0"/>
            <a:t> </a:t>
          </a:r>
          <a:r>
            <a:rPr lang="de-DE" sz="1400" err="1" smtClean="0"/>
            <a:t>attendees</a:t>
          </a:r>
          <a:endParaRPr lang="de-DE" sz="1400"/>
        </a:p>
      </dgm:t>
    </dgm:pt>
    <dgm:pt modelId="{1E1D3846-5A64-4E8A-8603-CE351A382D83}" type="parTrans" cxnId="{478AF862-F924-47E9-A16D-74E5B12570C4}">
      <dgm:prSet/>
      <dgm:spPr/>
      <dgm:t>
        <a:bodyPr/>
        <a:lstStyle/>
        <a:p>
          <a:endParaRPr lang="de-DE"/>
        </a:p>
      </dgm:t>
    </dgm:pt>
    <dgm:pt modelId="{31FC4690-C9C2-4ABA-B695-4839F7A9EBC8}" type="sibTrans" cxnId="{478AF862-F924-47E9-A16D-74E5B12570C4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8F04D7CC-F44B-4E1E-BBA2-EDBB82C2D0AA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err="1" smtClean="0"/>
            <a:t>Put</a:t>
          </a:r>
          <a:r>
            <a:rPr lang="de-DE" sz="1400" smtClean="0"/>
            <a:t> </a:t>
          </a:r>
          <a:r>
            <a:rPr lang="de-DE" sz="1400" err="1" smtClean="0"/>
            <a:t>your</a:t>
          </a:r>
          <a:r>
            <a:rPr lang="de-DE" sz="1400" smtClean="0"/>
            <a:t> </a:t>
          </a:r>
          <a:r>
            <a:rPr lang="de-DE" sz="1400" err="1" smtClean="0"/>
            <a:t>name</a:t>
          </a:r>
          <a:r>
            <a:rPr lang="de-DE" sz="1400" smtClean="0"/>
            <a:t> on </a:t>
          </a:r>
          <a:r>
            <a:rPr lang="de-DE" sz="1400" err="1" smtClean="0"/>
            <a:t>the</a:t>
          </a:r>
          <a:r>
            <a:rPr lang="de-DE" sz="1400" smtClean="0"/>
            <a:t> </a:t>
          </a:r>
          <a:r>
            <a:rPr lang="de-DE" sz="1400" err="1" smtClean="0"/>
            <a:t>party</a:t>
          </a:r>
          <a:r>
            <a:rPr lang="de-DE" sz="1400" smtClean="0"/>
            <a:t> </a:t>
          </a:r>
          <a:r>
            <a:rPr lang="de-DE" sz="1400" err="1" smtClean="0"/>
            <a:t>list</a:t>
          </a:r>
          <a:endParaRPr lang="de-DE" sz="1400"/>
        </a:p>
      </dgm:t>
    </dgm:pt>
    <dgm:pt modelId="{0E022D9E-920B-4FCD-9CBD-CA9050262430}" type="parTrans" cxnId="{1E7A0FCF-7CF7-4D47-9D64-AB07F5A5B604}">
      <dgm:prSet/>
      <dgm:spPr/>
      <dgm:t>
        <a:bodyPr/>
        <a:lstStyle/>
        <a:p>
          <a:endParaRPr lang="de-DE"/>
        </a:p>
      </dgm:t>
    </dgm:pt>
    <dgm:pt modelId="{31F19754-7B98-4D78-BD2D-08FB34E70DDB}" type="sibTrans" cxnId="{1E7A0FCF-7CF7-4D47-9D64-AB07F5A5B604}">
      <dgm:prSet/>
      <dgm:spPr/>
      <dgm:t>
        <a:bodyPr/>
        <a:lstStyle/>
        <a:p>
          <a:endParaRPr lang="de-DE"/>
        </a:p>
      </dgm:t>
    </dgm:pt>
    <dgm:pt modelId="{BDB241AA-7FE0-4808-B427-C756712D4FDC}" type="pres">
      <dgm:prSet presAssocID="{5AE29B9C-DCC0-494D-B295-FCEDA7973737}" presName="Name0" presStyleCnt="0">
        <dgm:presLayoutVars>
          <dgm:dir/>
          <dgm:resizeHandles val="exact"/>
        </dgm:presLayoutVars>
      </dgm:prSet>
      <dgm:spPr/>
    </dgm:pt>
    <dgm:pt modelId="{1559455D-FF03-4F2C-B903-F86D99F99432}" type="pres">
      <dgm:prSet presAssocID="{D7216735-18E6-4C73-9348-2CD2C406C141}" presName="node" presStyleLbl="node1" presStyleIdx="0" presStyleCnt="5" custScaleY="140017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879E0-D376-444A-8FEA-F8408D6A32A9}" type="pres">
      <dgm:prSet presAssocID="{7E70ED42-3516-4BF1-9494-083201766ED4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8A88A8F-3FB5-41D0-8A6C-63DB44DB87A9}" type="pres">
      <dgm:prSet presAssocID="{7E70ED42-3516-4BF1-9494-083201766ED4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6EC3E19-D2F6-497F-B657-749808CA0028}" type="pres">
      <dgm:prSet presAssocID="{C1B41F20-DA79-4D34-A3F5-324D8CEC29D6}" presName="node" presStyleLbl="node1" presStyleIdx="1" presStyleCnt="5" custScaleY="140017" custLinFactNeighborX="-5805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8FE3F8-21A6-4F0F-9554-3DC89BD345DC}" type="pres">
      <dgm:prSet presAssocID="{1B1C8373-348D-402D-A0C6-385A9221DB6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BC736F0-5398-4FCE-8645-314480E6BCF8}" type="pres">
      <dgm:prSet presAssocID="{1B1C8373-348D-402D-A0C6-385A9221DB6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D016F65-4A05-44F8-9361-AAD0B272EEDF}" type="pres">
      <dgm:prSet presAssocID="{C6494674-916B-4A51-8844-D36A5D241F87}" presName="node" presStyleLbl="node1" presStyleIdx="2" presStyleCnt="5" custScaleY="140017" custLinFactNeighborX="-3460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A5A5A1-59BF-4D24-84B0-047CB5726868}" type="pres">
      <dgm:prSet presAssocID="{6DA1D3BE-B313-4BA6-ADD7-4CD694E8704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1568B92-F3CF-443C-B1E7-CEB32B643BB3}" type="pres">
      <dgm:prSet presAssocID="{6DA1D3BE-B313-4BA6-ADD7-4CD694E8704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1F38DA9-58A3-41DD-9F0E-844EACA7D6A0}" type="pres">
      <dgm:prSet presAssocID="{6B15FE88-64A0-4BDC-AF83-88FF2B6BC0FF}" presName="node" presStyleLbl="node1" presStyleIdx="3" presStyleCnt="5" custScaleY="140017" custLinFactNeighborX="-3723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9814D9-9061-4F9B-B12F-1ECE0B4B61DF}" type="pres">
      <dgm:prSet presAssocID="{31FC4690-C9C2-4ABA-B695-4839F7A9EBC8}" presName="sibTrans" presStyleLbl="sibTrans2D1" presStyleIdx="3" presStyleCnt="4" custAng="2737147" custFlipHor="1" custScaleX="916705" custLinFactX="2112191" custLinFactY="-454228" custLinFactNeighborX="2200000" custLinFactNeighborY="-500000"/>
      <dgm:spPr/>
      <dgm:t>
        <a:bodyPr/>
        <a:lstStyle/>
        <a:p>
          <a:endParaRPr lang="de-DE"/>
        </a:p>
      </dgm:t>
    </dgm:pt>
    <dgm:pt modelId="{F3FA9A04-8CE0-4489-9A4B-B7FCD6C3E6FD}" type="pres">
      <dgm:prSet presAssocID="{31FC4690-C9C2-4ABA-B695-4839F7A9EBC8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525037E8-FA00-4D7A-8B7B-66B1EB308A67}" type="pres">
      <dgm:prSet presAssocID="{8F04D7CC-F44B-4E1E-BBA2-EDBB82C2D0AA}" presName="node" presStyleLbl="node1" presStyleIdx="4" presStyleCnt="5" custScaleY="140017" custLinFactX="-131719" custLinFactY="47386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665835-4B65-4BFF-9CC2-FF2E3764DE89}" srcId="{5AE29B9C-DCC0-494D-B295-FCEDA7973737}" destId="{D7216735-18E6-4C73-9348-2CD2C406C141}" srcOrd="0" destOrd="0" parTransId="{CDA51113-C5B9-4BAF-8E1F-9CDCEBD7B79C}" sibTransId="{7E70ED42-3516-4BF1-9494-083201766ED4}"/>
    <dgm:cxn modelId="{737BC40F-70C4-464D-AB45-5982670AA3EB}" type="presOf" srcId="{31FC4690-C9C2-4ABA-B695-4839F7A9EBC8}" destId="{F3FA9A04-8CE0-4489-9A4B-B7FCD6C3E6FD}" srcOrd="1" destOrd="0" presId="urn:microsoft.com/office/officeart/2005/8/layout/process1"/>
    <dgm:cxn modelId="{AED98CC6-33B9-4FDA-BA99-D4C039375B92}" type="presOf" srcId="{7E70ED42-3516-4BF1-9494-083201766ED4}" destId="{FB4879E0-D376-444A-8FEA-F8408D6A32A9}" srcOrd="0" destOrd="0" presId="urn:microsoft.com/office/officeart/2005/8/layout/process1"/>
    <dgm:cxn modelId="{CDC3D8C8-8312-4CAE-B449-7998129946FA}" type="presOf" srcId="{6B15FE88-64A0-4BDC-AF83-88FF2B6BC0FF}" destId="{81F38DA9-58A3-41DD-9F0E-844EACA7D6A0}" srcOrd="0" destOrd="0" presId="urn:microsoft.com/office/officeart/2005/8/layout/process1"/>
    <dgm:cxn modelId="{478AF862-F924-47E9-A16D-74E5B12570C4}" srcId="{5AE29B9C-DCC0-494D-B295-FCEDA7973737}" destId="{6B15FE88-64A0-4BDC-AF83-88FF2B6BC0FF}" srcOrd="3" destOrd="0" parTransId="{1E1D3846-5A64-4E8A-8603-CE351A382D83}" sibTransId="{31FC4690-C9C2-4ABA-B695-4839F7A9EBC8}"/>
    <dgm:cxn modelId="{9A2F6455-A699-4D81-9F0E-ED1F5CD1F077}" srcId="{5AE29B9C-DCC0-494D-B295-FCEDA7973737}" destId="{C6494674-916B-4A51-8844-D36A5D241F87}" srcOrd="2" destOrd="0" parTransId="{21E558BA-F9D2-49AB-B124-5FE52143BD79}" sibTransId="{6DA1D3BE-B313-4BA6-ADD7-4CD694E8704A}"/>
    <dgm:cxn modelId="{3439634F-6A64-4B19-8553-46EBBC81E71E}" type="presOf" srcId="{6DA1D3BE-B313-4BA6-ADD7-4CD694E8704A}" destId="{6FA5A5A1-59BF-4D24-84B0-047CB5726868}" srcOrd="0" destOrd="0" presId="urn:microsoft.com/office/officeart/2005/8/layout/process1"/>
    <dgm:cxn modelId="{E7EEE0D5-9AC3-4CB3-8AD1-A1F3B3BEEBAC}" type="presOf" srcId="{31FC4690-C9C2-4ABA-B695-4839F7A9EBC8}" destId="{0D9814D9-9061-4F9B-B12F-1ECE0B4B61DF}" srcOrd="0" destOrd="0" presId="urn:microsoft.com/office/officeart/2005/8/layout/process1"/>
    <dgm:cxn modelId="{2239AE9C-3766-434B-A228-0F72735E1097}" type="presOf" srcId="{1B1C8373-348D-402D-A0C6-385A9221DB66}" destId="{888FE3F8-21A6-4F0F-9554-3DC89BD345DC}" srcOrd="0" destOrd="0" presId="urn:microsoft.com/office/officeart/2005/8/layout/process1"/>
    <dgm:cxn modelId="{473E8D85-A480-4ABB-95FF-EC52350BC39A}" type="presOf" srcId="{5AE29B9C-DCC0-494D-B295-FCEDA7973737}" destId="{BDB241AA-7FE0-4808-B427-C756712D4FDC}" srcOrd="0" destOrd="0" presId="urn:microsoft.com/office/officeart/2005/8/layout/process1"/>
    <dgm:cxn modelId="{9F3EA037-0D9E-4597-9F53-CDAD2C340659}" type="presOf" srcId="{C6494674-916B-4A51-8844-D36A5D241F87}" destId="{4D016F65-4A05-44F8-9361-AAD0B272EEDF}" srcOrd="0" destOrd="0" presId="urn:microsoft.com/office/officeart/2005/8/layout/process1"/>
    <dgm:cxn modelId="{CF413CEA-83A4-4226-97BE-D8279116612D}" type="presOf" srcId="{6DA1D3BE-B313-4BA6-ADD7-4CD694E8704A}" destId="{51568B92-F3CF-443C-B1E7-CEB32B643BB3}" srcOrd="1" destOrd="0" presId="urn:microsoft.com/office/officeart/2005/8/layout/process1"/>
    <dgm:cxn modelId="{66F74CA0-4165-436F-8CF4-07AE44E4ED0E}" srcId="{5AE29B9C-DCC0-494D-B295-FCEDA7973737}" destId="{C1B41F20-DA79-4D34-A3F5-324D8CEC29D6}" srcOrd="1" destOrd="0" parTransId="{18975149-1209-4EE5-976E-77F94FAE1A53}" sibTransId="{1B1C8373-348D-402D-A0C6-385A9221DB66}"/>
    <dgm:cxn modelId="{04BFA8DB-A59E-437F-B963-66D781184978}" type="presOf" srcId="{C1B41F20-DA79-4D34-A3F5-324D8CEC29D6}" destId="{C6EC3E19-D2F6-497F-B657-749808CA0028}" srcOrd="0" destOrd="0" presId="urn:microsoft.com/office/officeart/2005/8/layout/process1"/>
    <dgm:cxn modelId="{85B5E09D-E19A-4533-A970-EDD395F3DE7C}" type="presOf" srcId="{7E70ED42-3516-4BF1-9494-083201766ED4}" destId="{C8A88A8F-3FB5-41D0-8A6C-63DB44DB87A9}" srcOrd="1" destOrd="0" presId="urn:microsoft.com/office/officeart/2005/8/layout/process1"/>
    <dgm:cxn modelId="{8376EEF1-11DD-4EF1-9DAA-718BF61A7597}" type="presOf" srcId="{8F04D7CC-F44B-4E1E-BBA2-EDBB82C2D0AA}" destId="{525037E8-FA00-4D7A-8B7B-66B1EB308A67}" srcOrd="0" destOrd="0" presId="urn:microsoft.com/office/officeart/2005/8/layout/process1"/>
    <dgm:cxn modelId="{B2FD5EB5-B561-473D-A4A9-C3D9D0F06199}" type="presOf" srcId="{1B1C8373-348D-402D-A0C6-385A9221DB66}" destId="{9BC736F0-5398-4FCE-8645-314480E6BCF8}" srcOrd="1" destOrd="0" presId="urn:microsoft.com/office/officeart/2005/8/layout/process1"/>
    <dgm:cxn modelId="{77FB21AD-4774-4009-B285-93F44AE3DBAD}" type="presOf" srcId="{D7216735-18E6-4C73-9348-2CD2C406C141}" destId="{1559455D-FF03-4F2C-B903-F86D99F99432}" srcOrd="0" destOrd="0" presId="urn:microsoft.com/office/officeart/2005/8/layout/process1"/>
    <dgm:cxn modelId="{1E7A0FCF-7CF7-4D47-9D64-AB07F5A5B604}" srcId="{5AE29B9C-DCC0-494D-B295-FCEDA7973737}" destId="{8F04D7CC-F44B-4E1E-BBA2-EDBB82C2D0AA}" srcOrd="4" destOrd="0" parTransId="{0E022D9E-920B-4FCD-9CBD-CA9050262430}" sibTransId="{31F19754-7B98-4D78-BD2D-08FB34E70DDB}"/>
    <dgm:cxn modelId="{FE06B6CD-DB73-42C0-813F-6CD60C205E38}" type="presParOf" srcId="{BDB241AA-7FE0-4808-B427-C756712D4FDC}" destId="{1559455D-FF03-4F2C-B903-F86D99F99432}" srcOrd="0" destOrd="0" presId="urn:microsoft.com/office/officeart/2005/8/layout/process1"/>
    <dgm:cxn modelId="{B9C592EF-0E01-4E88-B242-800A8E34DB9F}" type="presParOf" srcId="{BDB241AA-7FE0-4808-B427-C756712D4FDC}" destId="{FB4879E0-D376-444A-8FEA-F8408D6A32A9}" srcOrd="1" destOrd="0" presId="urn:microsoft.com/office/officeart/2005/8/layout/process1"/>
    <dgm:cxn modelId="{62FAF35C-71B9-400E-96AA-B87FEB13A4FC}" type="presParOf" srcId="{FB4879E0-D376-444A-8FEA-F8408D6A32A9}" destId="{C8A88A8F-3FB5-41D0-8A6C-63DB44DB87A9}" srcOrd="0" destOrd="0" presId="urn:microsoft.com/office/officeart/2005/8/layout/process1"/>
    <dgm:cxn modelId="{A7ADA57D-6896-4D93-B967-AAEE20387314}" type="presParOf" srcId="{BDB241AA-7FE0-4808-B427-C756712D4FDC}" destId="{C6EC3E19-D2F6-497F-B657-749808CA0028}" srcOrd="2" destOrd="0" presId="urn:microsoft.com/office/officeart/2005/8/layout/process1"/>
    <dgm:cxn modelId="{89332C87-5100-4E62-93E6-D8B9DD8F5BB6}" type="presParOf" srcId="{BDB241AA-7FE0-4808-B427-C756712D4FDC}" destId="{888FE3F8-21A6-4F0F-9554-3DC89BD345DC}" srcOrd="3" destOrd="0" presId="urn:microsoft.com/office/officeart/2005/8/layout/process1"/>
    <dgm:cxn modelId="{AACA6A9F-3D8F-477F-883D-C544E30570BA}" type="presParOf" srcId="{888FE3F8-21A6-4F0F-9554-3DC89BD345DC}" destId="{9BC736F0-5398-4FCE-8645-314480E6BCF8}" srcOrd="0" destOrd="0" presId="urn:microsoft.com/office/officeart/2005/8/layout/process1"/>
    <dgm:cxn modelId="{66B64C1A-43BF-4C56-B018-1B385BEC112C}" type="presParOf" srcId="{BDB241AA-7FE0-4808-B427-C756712D4FDC}" destId="{4D016F65-4A05-44F8-9361-AAD0B272EEDF}" srcOrd="4" destOrd="0" presId="urn:microsoft.com/office/officeart/2005/8/layout/process1"/>
    <dgm:cxn modelId="{416B6BF3-06F8-474F-BC8F-427A1A03D0B5}" type="presParOf" srcId="{BDB241AA-7FE0-4808-B427-C756712D4FDC}" destId="{6FA5A5A1-59BF-4D24-84B0-047CB5726868}" srcOrd="5" destOrd="0" presId="urn:microsoft.com/office/officeart/2005/8/layout/process1"/>
    <dgm:cxn modelId="{64B5B75B-17EE-4C49-AB60-63C05960672D}" type="presParOf" srcId="{6FA5A5A1-59BF-4D24-84B0-047CB5726868}" destId="{51568B92-F3CF-443C-B1E7-CEB32B643BB3}" srcOrd="0" destOrd="0" presId="urn:microsoft.com/office/officeart/2005/8/layout/process1"/>
    <dgm:cxn modelId="{C1DC6EA3-D09E-411C-AED1-B3178FE937D1}" type="presParOf" srcId="{BDB241AA-7FE0-4808-B427-C756712D4FDC}" destId="{81F38DA9-58A3-41DD-9F0E-844EACA7D6A0}" srcOrd="6" destOrd="0" presId="urn:microsoft.com/office/officeart/2005/8/layout/process1"/>
    <dgm:cxn modelId="{61209B5E-6D4C-4D71-A964-27D33673411B}" type="presParOf" srcId="{BDB241AA-7FE0-4808-B427-C756712D4FDC}" destId="{0D9814D9-9061-4F9B-B12F-1ECE0B4B61DF}" srcOrd="7" destOrd="0" presId="urn:microsoft.com/office/officeart/2005/8/layout/process1"/>
    <dgm:cxn modelId="{58B8A153-37B1-4C13-B4BB-266A364C0754}" type="presParOf" srcId="{0D9814D9-9061-4F9B-B12F-1ECE0B4B61DF}" destId="{F3FA9A04-8CE0-4489-9A4B-B7FCD6C3E6FD}" srcOrd="0" destOrd="0" presId="urn:microsoft.com/office/officeart/2005/8/layout/process1"/>
    <dgm:cxn modelId="{919C8564-AAA3-409D-9BF1-F17190ACEC54}" type="presParOf" srcId="{BDB241AA-7FE0-4808-B427-C756712D4FDC}" destId="{525037E8-FA00-4D7A-8B7B-66B1EB308A67}" srcOrd="8" destOrd="0" presId="urn:microsoft.com/office/officeart/2005/8/layout/process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226CC-EFBC-4D7D-8694-87C9BBDD6F6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68B5F292-5E35-4807-B0F6-8B4EC59225E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2600" smtClean="0"/>
            <a:t>keine vorher festgelegte Agenda</a:t>
          </a:r>
          <a:endParaRPr lang="de-DE" sz="2600"/>
        </a:p>
      </dgm:t>
    </dgm:pt>
    <dgm:pt modelId="{BDA1E3DA-16B6-4AF4-B1F2-D40698D1F65A}" type="parTrans" cxnId="{AD953DDA-C3A4-4F9A-800F-1383BC382BCA}">
      <dgm:prSet/>
      <dgm:spPr/>
      <dgm:t>
        <a:bodyPr/>
        <a:lstStyle/>
        <a:p>
          <a:endParaRPr lang="de-DE"/>
        </a:p>
      </dgm:t>
    </dgm:pt>
    <dgm:pt modelId="{C49BB10B-421F-4066-AE04-BDE2F62714C9}" type="sibTrans" cxnId="{AD953DDA-C3A4-4F9A-800F-1383BC382BCA}">
      <dgm:prSet/>
      <dgm:spPr/>
      <dgm:t>
        <a:bodyPr/>
        <a:lstStyle/>
        <a:p>
          <a:endParaRPr lang="de-DE"/>
        </a:p>
      </dgm:t>
    </dgm:pt>
    <dgm:pt modelId="{FB641364-DD55-4651-87F1-17577D60BCEE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keine Rollenaufteilung in „Sprecher“ und „Zuhörer“</a:t>
          </a:r>
          <a:endParaRPr lang="de-DE" sz="1600"/>
        </a:p>
      </dgm:t>
    </dgm:pt>
    <dgm:pt modelId="{C1FA6D31-5666-4107-A56D-03BC07243C56}" type="parTrans" cxnId="{39A93F89-827C-41A4-8E25-0BDD819835AF}">
      <dgm:prSet/>
      <dgm:spPr/>
      <dgm:t>
        <a:bodyPr/>
        <a:lstStyle/>
        <a:p>
          <a:endParaRPr lang="de-DE"/>
        </a:p>
      </dgm:t>
    </dgm:pt>
    <dgm:pt modelId="{045FBE24-21AF-480B-B400-189D6DCFD281}" type="sibTrans" cxnId="{39A93F89-827C-41A4-8E25-0BDD819835AF}">
      <dgm:prSet/>
      <dgm:spPr/>
      <dgm:t>
        <a:bodyPr/>
        <a:lstStyle/>
        <a:p>
          <a:endParaRPr lang="de-DE"/>
        </a:p>
      </dgm:t>
    </dgm:pt>
    <dgm:pt modelId="{B01411C6-06C6-4919-9106-2DDDADD784BB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alle sind gleich</a:t>
          </a:r>
          <a:endParaRPr lang="de-DE" sz="1300"/>
        </a:p>
      </dgm:t>
    </dgm:pt>
    <dgm:pt modelId="{B2B1A4E5-8551-40E5-8F58-04FEEFFDED41}" type="parTrans" cxnId="{C2969C60-DEC7-4FAF-81ED-A8CFA583C032}">
      <dgm:prSet/>
      <dgm:spPr/>
      <dgm:t>
        <a:bodyPr/>
        <a:lstStyle/>
        <a:p>
          <a:endParaRPr lang="de-DE"/>
        </a:p>
      </dgm:t>
    </dgm:pt>
    <dgm:pt modelId="{94BDD0E0-20AC-46E9-896A-0E671C5DFE16}" type="sibTrans" cxnId="{C2969C60-DEC7-4FAF-81ED-A8CFA583C032}">
      <dgm:prSet/>
      <dgm:spPr/>
      <dgm:t>
        <a:bodyPr/>
        <a:lstStyle/>
        <a:p>
          <a:endParaRPr lang="de-DE"/>
        </a:p>
      </dgm:t>
    </dgm:pt>
    <dgm:pt modelId="{7939B98A-7D1A-4C5D-8E77-80D62ED57131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keine endlosen Foliensätze</a:t>
          </a:r>
          <a:endParaRPr lang="de-DE" sz="1300"/>
        </a:p>
      </dgm:t>
    </dgm:pt>
    <dgm:pt modelId="{9F1F0349-96A9-43E3-83FA-C02923721DE9}" type="parTrans" cxnId="{EF33C93D-DE43-42AE-875A-258CAA2A36F8}">
      <dgm:prSet/>
      <dgm:spPr/>
      <dgm:t>
        <a:bodyPr/>
        <a:lstStyle/>
        <a:p>
          <a:endParaRPr lang="de-DE"/>
        </a:p>
      </dgm:t>
    </dgm:pt>
    <dgm:pt modelId="{82AF7DB8-B62F-464B-9435-445F0717E441}" type="sibTrans" cxnId="{EF33C93D-DE43-42AE-875A-258CAA2A36F8}">
      <dgm:prSet/>
      <dgm:spPr/>
      <dgm:t>
        <a:bodyPr/>
        <a:lstStyle/>
        <a:p>
          <a:endParaRPr lang="de-DE"/>
        </a:p>
      </dgm:t>
    </dgm:pt>
    <dgm:pt modelId="{E79FA759-841C-4396-91D9-F0DA650FC191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Teilnahme ist kostenlos</a:t>
          </a:r>
          <a:endParaRPr lang="de-DE" sz="1600"/>
        </a:p>
      </dgm:t>
    </dgm:pt>
    <dgm:pt modelId="{85A6443E-FEC8-4418-9206-C301A1573CDF}" type="parTrans" cxnId="{09C2DE89-4F2F-4809-AA9C-BA32B9E5335C}">
      <dgm:prSet/>
      <dgm:spPr/>
      <dgm:t>
        <a:bodyPr/>
        <a:lstStyle/>
        <a:p>
          <a:endParaRPr lang="de-DE"/>
        </a:p>
      </dgm:t>
    </dgm:pt>
    <dgm:pt modelId="{A90A644D-D7C2-49F6-9F48-CB59377E40A9}" type="sibTrans" cxnId="{09C2DE89-4F2F-4809-AA9C-BA32B9E5335C}">
      <dgm:prSet/>
      <dgm:spPr/>
      <dgm:t>
        <a:bodyPr/>
        <a:lstStyle/>
        <a:p>
          <a:endParaRPr lang="de-DE"/>
        </a:p>
      </dgm:t>
    </dgm:pt>
    <dgm:pt modelId="{8A68058C-AC41-4F37-853A-753F6B953DD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Erfahrungs-austausch im Vordergrund</a:t>
          </a:r>
          <a:endParaRPr lang="de-DE" sz="1300"/>
        </a:p>
      </dgm:t>
    </dgm:pt>
    <dgm:pt modelId="{63BCE89E-7599-48E7-B8F1-ED58A12D724D}" type="parTrans" cxnId="{B02E7494-5315-450E-B3B3-2925F91CC108}">
      <dgm:prSet/>
      <dgm:spPr/>
      <dgm:t>
        <a:bodyPr/>
        <a:lstStyle/>
        <a:p>
          <a:endParaRPr lang="de-DE"/>
        </a:p>
      </dgm:t>
    </dgm:pt>
    <dgm:pt modelId="{36ADCED1-2366-48BC-B601-D15FEDE44EB3}" type="sibTrans" cxnId="{B02E7494-5315-450E-B3B3-2925F91CC108}">
      <dgm:prSet/>
      <dgm:spPr/>
      <dgm:t>
        <a:bodyPr/>
        <a:lstStyle/>
        <a:p>
          <a:endParaRPr lang="de-DE"/>
        </a:p>
      </dgm:t>
    </dgm:pt>
    <dgm:pt modelId="{DCA9DA11-8F69-4C58-AE45-67A4935D4FE3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Selbstorganisation</a:t>
          </a:r>
          <a:endParaRPr lang="de-DE" sz="1600"/>
        </a:p>
      </dgm:t>
    </dgm:pt>
    <dgm:pt modelId="{9206E045-C31D-42F8-BD2E-812382B47A89}" type="parTrans" cxnId="{07A2A366-4B48-4040-BF28-88750C669AED}">
      <dgm:prSet/>
      <dgm:spPr/>
      <dgm:t>
        <a:bodyPr/>
        <a:lstStyle/>
        <a:p>
          <a:endParaRPr lang="de-DE"/>
        </a:p>
      </dgm:t>
    </dgm:pt>
    <dgm:pt modelId="{B1641056-6AF7-41A8-9878-2B22233EFC3F}" type="sibTrans" cxnId="{07A2A366-4B48-4040-BF28-88750C669AED}">
      <dgm:prSet/>
      <dgm:spPr/>
      <dgm:t>
        <a:bodyPr/>
        <a:lstStyle/>
        <a:p>
          <a:endParaRPr lang="de-DE"/>
        </a:p>
      </dgm:t>
    </dgm:pt>
    <dgm:pt modelId="{1EAF6AC1-C035-46DC-A312-61B7B1733DDA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keine vorher definierten „Slots“</a:t>
          </a:r>
          <a:endParaRPr lang="de-DE" sz="1300"/>
        </a:p>
      </dgm:t>
    </dgm:pt>
    <dgm:pt modelId="{42F8A224-8791-402C-A685-225A22F63571}" type="parTrans" cxnId="{448F758A-12AD-4B4C-9838-8812AB6530C6}">
      <dgm:prSet/>
      <dgm:spPr/>
      <dgm:t>
        <a:bodyPr/>
        <a:lstStyle/>
        <a:p>
          <a:endParaRPr lang="de-DE"/>
        </a:p>
      </dgm:t>
    </dgm:pt>
    <dgm:pt modelId="{067ABEBF-4CA5-41A7-AFFD-7BA60B698E80}" type="sibTrans" cxnId="{448F758A-12AD-4B4C-9838-8812AB6530C6}">
      <dgm:prSet/>
      <dgm:spPr/>
      <dgm:t>
        <a:bodyPr/>
        <a:lstStyle/>
        <a:p>
          <a:endParaRPr lang="de-DE"/>
        </a:p>
      </dgm:t>
    </dgm:pt>
    <dgm:pt modelId="{B7547AB6-4DBC-4F6E-9175-94419C59A75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„Konferenz aus Kaffeepausen“</a:t>
          </a:r>
          <a:endParaRPr lang="de-DE" sz="1300"/>
        </a:p>
      </dgm:t>
    </dgm:pt>
    <dgm:pt modelId="{E40C287B-2DF5-48EA-89F8-913044C4EBFC}" type="parTrans" cxnId="{C8B6E1F9-ABAD-4035-8DCA-2C37759A8F13}">
      <dgm:prSet/>
      <dgm:spPr/>
      <dgm:t>
        <a:bodyPr/>
        <a:lstStyle/>
        <a:p>
          <a:endParaRPr lang="de-DE"/>
        </a:p>
      </dgm:t>
    </dgm:pt>
    <dgm:pt modelId="{D7BD941F-7FD7-47D1-98A8-C68CBEC79658}" type="sibTrans" cxnId="{C8B6E1F9-ABAD-4035-8DCA-2C37759A8F13}">
      <dgm:prSet/>
      <dgm:spPr/>
      <dgm:t>
        <a:bodyPr/>
        <a:lstStyle/>
        <a:p>
          <a:endParaRPr lang="de-DE"/>
        </a:p>
      </dgm:t>
    </dgm:pt>
    <dgm:pt modelId="{76C443C6-C06D-49EC-9ADC-FCEEB6885D82}" type="pres">
      <dgm:prSet presAssocID="{025226CC-EFBC-4D7D-8694-87C9BBDD6F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ADC297-A54A-4A0B-B8ED-E64A7BB84014}" type="pres">
      <dgm:prSet presAssocID="{68B5F292-5E35-4807-B0F6-8B4EC59225E7}" presName="vertOne" presStyleCnt="0"/>
      <dgm:spPr/>
    </dgm:pt>
    <dgm:pt modelId="{5F7E5708-2772-437B-ADA7-736FAAAC2B8A}" type="pres">
      <dgm:prSet presAssocID="{68B5F292-5E35-4807-B0F6-8B4EC59225E7}" presName="txOne" presStyleLbl="node0" presStyleIdx="0" presStyleCnt="1" custLinFactNeighborX="27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E84B0D-AF52-4EB6-87C6-DED239B64A2C}" type="pres">
      <dgm:prSet presAssocID="{68B5F292-5E35-4807-B0F6-8B4EC59225E7}" presName="parTransOne" presStyleCnt="0"/>
      <dgm:spPr/>
    </dgm:pt>
    <dgm:pt modelId="{51916E46-57A2-4AC5-9E52-EDB435BC9372}" type="pres">
      <dgm:prSet presAssocID="{68B5F292-5E35-4807-B0F6-8B4EC59225E7}" presName="horzOne" presStyleCnt="0"/>
      <dgm:spPr/>
    </dgm:pt>
    <dgm:pt modelId="{0EDC8BC0-0C54-477D-BB71-CCB9BBD3041A}" type="pres">
      <dgm:prSet presAssocID="{FB641364-DD55-4651-87F1-17577D60BCEE}" presName="vertTwo" presStyleCnt="0"/>
      <dgm:spPr/>
    </dgm:pt>
    <dgm:pt modelId="{7DF13B49-2E20-44FB-8E6A-FB065603BD36}" type="pres">
      <dgm:prSet presAssocID="{FB641364-DD55-4651-87F1-17577D60BCE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965A83-8F1A-4774-97F1-5D755D9C9973}" type="pres">
      <dgm:prSet presAssocID="{FB641364-DD55-4651-87F1-17577D60BCEE}" presName="parTransTwo" presStyleCnt="0"/>
      <dgm:spPr/>
    </dgm:pt>
    <dgm:pt modelId="{50CBEA69-38FA-4A03-8489-E46D44EE455A}" type="pres">
      <dgm:prSet presAssocID="{FB641364-DD55-4651-87F1-17577D60BCEE}" presName="horzTwo" presStyleCnt="0"/>
      <dgm:spPr/>
    </dgm:pt>
    <dgm:pt modelId="{B25256BF-B0E2-4EFB-BA28-C79A393E92EC}" type="pres">
      <dgm:prSet presAssocID="{B01411C6-06C6-4919-9106-2DDDADD784BB}" presName="vertThree" presStyleCnt="0"/>
      <dgm:spPr/>
    </dgm:pt>
    <dgm:pt modelId="{650A12E1-8522-4D05-AA2C-4ECA0A47E3FB}" type="pres">
      <dgm:prSet presAssocID="{B01411C6-06C6-4919-9106-2DDDADD784BB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965D0-12FF-45FF-9060-C0BE3EF044B2}" type="pres">
      <dgm:prSet presAssocID="{B01411C6-06C6-4919-9106-2DDDADD784BB}" presName="horzThree" presStyleCnt="0"/>
      <dgm:spPr/>
    </dgm:pt>
    <dgm:pt modelId="{FDCE68C5-515B-4CCC-B980-A3C8ACFF2BDB}" type="pres">
      <dgm:prSet presAssocID="{94BDD0E0-20AC-46E9-896A-0E671C5DFE16}" presName="sibSpaceThree" presStyleCnt="0"/>
      <dgm:spPr/>
    </dgm:pt>
    <dgm:pt modelId="{3D763F7D-0FAB-4C94-B1C1-2EF49D13BE62}" type="pres">
      <dgm:prSet presAssocID="{7939B98A-7D1A-4C5D-8E77-80D62ED57131}" presName="vertThree" presStyleCnt="0"/>
      <dgm:spPr/>
    </dgm:pt>
    <dgm:pt modelId="{3535F8EB-B400-455A-ADBE-F075582911E2}" type="pres">
      <dgm:prSet presAssocID="{7939B98A-7D1A-4C5D-8E77-80D62ED57131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74727-5A97-4139-BC2D-C34115894A01}" type="pres">
      <dgm:prSet presAssocID="{7939B98A-7D1A-4C5D-8E77-80D62ED57131}" presName="horzThree" presStyleCnt="0"/>
      <dgm:spPr/>
    </dgm:pt>
    <dgm:pt modelId="{484AD317-4B24-4898-88F0-DD1FD5180789}" type="pres">
      <dgm:prSet presAssocID="{82AF7DB8-B62F-464B-9435-445F0717E441}" presName="sibSpaceThree" presStyleCnt="0"/>
      <dgm:spPr/>
    </dgm:pt>
    <dgm:pt modelId="{8F861741-33C9-462B-9CFB-672613EBF959}" type="pres">
      <dgm:prSet presAssocID="{8A68058C-AC41-4F37-853A-753F6B953DD3}" presName="vertThree" presStyleCnt="0"/>
      <dgm:spPr/>
    </dgm:pt>
    <dgm:pt modelId="{C338C36F-0FC5-434E-BEB0-F2C582011F19}" type="pres">
      <dgm:prSet presAssocID="{8A68058C-AC41-4F37-853A-753F6B953DD3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24B8F9C-5850-414F-83C6-EDFAE282348F}" type="pres">
      <dgm:prSet presAssocID="{8A68058C-AC41-4F37-853A-753F6B953DD3}" presName="horzThree" presStyleCnt="0"/>
      <dgm:spPr/>
    </dgm:pt>
    <dgm:pt modelId="{BD001034-B852-447F-AF4F-EDA1AAA7B4B3}" type="pres">
      <dgm:prSet presAssocID="{045FBE24-21AF-480B-B400-189D6DCFD281}" presName="sibSpaceTwo" presStyleCnt="0"/>
      <dgm:spPr/>
    </dgm:pt>
    <dgm:pt modelId="{54D91D0A-C307-4B72-8464-C15EC14BC808}" type="pres">
      <dgm:prSet presAssocID="{DCA9DA11-8F69-4C58-AE45-67A4935D4FE3}" presName="vertTwo" presStyleCnt="0"/>
      <dgm:spPr/>
    </dgm:pt>
    <dgm:pt modelId="{EBDEC654-6A69-4DB1-9502-97225948F683}" type="pres">
      <dgm:prSet presAssocID="{DCA9DA11-8F69-4C58-AE45-67A4935D4FE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23DBCA-7B66-465B-B148-E55D32488F6A}" type="pres">
      <dgm:prSet presAssocID="{DCA9DA11-8F69-4C58-AE45-67A4935D4FE3}" presName="parTransTwo" presStyleCnt="0"/>
      <dgm:spPr/>
    </dgm:pt>
    <dgm:pt modelId="{A673FA76-E5FE-4EC3-9290-91F72E496732}" type="pres">
      <dgm:prSet presAssocID="{DCA9DA11-8F69-4C58-AE45-67A4935D4FE3}" presName="horzTwo" presStyleCnt="0"/>
      <dgm:spPr/>
    </dgm:pt>
    <dgm:pt modelId="{55F52988-2E9C-48A4-A7D1-F1C8E820D7F0}" type="pres">
      <dgm:prSet presAssocID="{1EAF6AC1-C035-46DC-A312-61B7B1733DDA}" presName="vertThree" presStyleCnt="0"/>
      <dgm:spPr/>
    </dgm:pt>
    <dgm:pt modelId="{E1474752-7981-453A-8AC9-D4BC3EC1A35A}" type="pres">
      <dgm:prSet presAssocID="{1EAF6AC1-C035-46DC-A312-61B7B1733DD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E4D88CF-CB19-4526-BF8A-AC2334316157}" type="pres">
      <dgm:prSet presAssocID="{1EAF6AC1-C035-46DC-A312-61B7B1733DDA}" presName="horzThree" presStyleCnt="0"/>
      <dgm:spPr/>
    </dgm:pt>
    <dgm:pt modelId="{798DEF3A-8609-4D77-88C5-E65CB0BF91F2}" type="pres">
      <dgm:prSet presAssocID="{067ABEBF-4CA5-41A7-AFFD-7BA60B698E80}" presName="sibSpaceThree" presStyleCnt="0"/>
      <dgm:spPr/>
    </dgm:pt>
    <dgm:pt modelId="{1DA811D9-ACC6-4D87-8F9B-AB0FA69A7E97}" type="pres">
      <dgm:prSet presAssocID="{B7547AB6-4DBC-4F6E-9175-94419C59A753}" presName="vertThree" presStyleCnt="0"/>
      <dgm:spPr/>
    </dgm:pt>
    <dgm:pt modelId="{65BB2561-1BFB-4282-9B48-E6B15BBE6760}" type="pres">
      <dgm:prSet presAssocID="{B7547AB6-4DBC-4F6E-9175-94419C59A753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35B-A5D5-4C40-BE86-41DEB10FF000}" type="pres">
      <dgm:prSet presAssocID="{B7547AB6-4DBC-4F6E-9175-94419C59A753}" presName="horzThree" presStyleCnt="0"/>
      <dgm:spPr/>
    </dgm:pt>
    <dgm:pt modelId="{BC9692F3-3561-4387-BC1B-00BDDC6934EA}" type="pres">
      <dgm:prSet presAssocID="{B1641056-6AF7-41A8-9878-2B22233EFC3F}" presName="sibSpaceTwo" presStyleCnt="0"/>
      <dgm:spPr/>
    </dgm:pt>
    <dgm:pt modelId="{B5EF4E0F-1160-4843-A357-6EE7CE935D9B}" type="pres">
      <dgm:prSet presAssocID="{E79FA759-841C-4396-91D9-F0DA650FC191}" presName="vertTwo" presStyleCnt="0"/>
      <dgm:spPr/>
    </dgm:pt>
    <dgm:pt modelId="{E45DF21C-76A2-4286-90FB-3ED927B51613}" type="pres">
      <dgm:prSet presAssocID="{E79FA759-841C-4396-91D9-F0DA650FC19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3CAB96-EC07-42DC-86F2-E33108D6E005}" type="pres">
      <dgm:prSet presAssocID="{E79FA759-841C-4396-91D9-F0DA650FC191}" presName="horzTwo" presStyleCnt="0"/>
      <dgm:spPr/>
    </dgm:pt>
  </dgm:ptLst>
  <dgm:cxnLst>
    <dgm:cxn modelId="{00677664-94A2-4806-85FC-38DD8C49D529}" type="presOf" srcId="{FB641364-DD55-4651-87F1-17577D60BCEE}" destId="{7DF13B49-2E20-44FB-8E6A-FB065603BD36}" srcOrd="0" destOrd="0" presId="urn:microsoft.com/office/officeart/2005/8/layout/hierarchy4"/>
    <dgm:cxn modelId="{C8B6E1F9-ABAD-4035-8DCA-2C37759A8F13}" srcId="{DCA9DA11-8F69-4C58-AE45-67A4935D4FE3}" destId="{B7547AB6-4DBC-4F6E-9175-94419C59A753}" srcOrd="1" destOrd="0" parTransId="{E40C287B-2DF5-48EA-89F8-913044C4EBFC}" sibTransId="{D7BD941F-7FD7-47D1-98A8-C68CBEC79658}"/>
    <dgm:cxn modelId="{B02E7494-5315-450E-B3B3-2925F91CC108}" srcId="{FB641364-DD55-4651-87F1-17577D60BCEE}" destId="{8A68058C-AC41-4F37-853A-753F6B953DD3}" srcOrd="2" destOrd="0" parTransId="{63BCE89E-7599-48E7-B8F1-ED58A12D724D}" sibTransId="{36ADCED1-2366-48BC-B601-D15FEDE44EB3}"/>
    <dgm:cxn modelId="{AD953DDA-C3A4-4F9A-800F-1383BC382BCA}" srcId="{025226CC-EFBC-4D7D-8694-87C9BBDD6F61}" destId="{68B5F292-5E35-4807-B0F6-8B4EC59225E7}" srcOrd="0" destOrd="0" parTransId="{BDA1E3DA-16B6-4AF4-B1F2-D40698D1F65A}" sibTransId="{C49BB10B-421F-4066-AE04-BDE2F62714C9}"/>
    <dgm:cxn modelId="{09C2DE89-4F2F-4809-AA9C-BA32B9E5335C}" srcId="{68B5F292-5E35-4807-B0F6-8B4EC59225E7}" destId="{E79FA759-841C-4396-91D9-F0DA650FC191}" srcOrd="2" destOrd="0" parTransId="{85A6443E-FEC8-4418-9206-C301A1573CDF}" sibTransId="{A90A644D-D7C2-49F6-9F48-CB59377E40A9}"/>
    <dgm:cxn modelId="{A02C94A5-F066-403B-BEF7-E9ACFC335B4C}" type="presOf" srcId="{DCA9DA11-8F69-4C58-AE45-67A4935D4FE3}" destId="{EBDEC654-6A69-4DB1-9502-97225948F683}" srcOrd="0" destOrd="0" presId="urn:microsoft.com/office/officeart/2005/8/layout/hierarchy4"/>
    <dgm:cxn modelId="{39A93F89-827C-41A4-8E25-0BDD819835AF}" srcId="{68B5F292-5E35-4807-B0F6-8B4EC59225E7}" destId="{FB641364-DD55-4651-87F1-17577D60BCEE}" srcOrd="0" destOrd="0" parTransId="{C1FA6D31-5666-4107-A56D-03BC07243C56}" sibTransId="{045FBE24-21AF-480B-B400-189D6DCFD281}"/>
    <dgm:cxn modelId="{4B7E34EC-45AC-4C56-98EA-04B36E84D602}" type="presOf" srcId="{1EAF6AC1-C035-46DC-A312-61B7B1733DDA}" destId="{E1474752-7981-453A-8AC9-D4BC3EC1A35A}" srcOrd="0" destOrd="0" presId="urn:microsoft.com/office/officeart/2005/8/layout/hierarchy4"/>
    <dgm:cxn modelId="{D33310B5-2669-4B91-9B4B-BEBA1E6C5A0E}" type="presOf" srcId="{8A68058C-AC41-4F37-853A-753F6B953DD3}" destId="{C338C36F-0FC5-434E-BEB0-F2C582011F19}" srcOrd="0" destOrd="0" presId="urn:microsoft.com/office/officeart/2005/8/layout/hierarchy4"/>
    <dgm:cxn modelId="{CDD04E82-1FDB-4EA7-BCE8-0E6837B9A46D}" type="presOf" srcId="{B01411C6-06C6-4919-9106-2DDDADD784BB}" destId="{650A12E1-8522-4D05-AA2C-4ECA0A47E3FB}" srcOrd="0" destOrd="0" presId="urn:microsoft.com/office/officeart/2005/8/layout/hierarchy4"/>
    <dgm:cxn modelId="{07A2A366-4B48-4040-BF28-88750C669AED}" srcId="{68B5F292-5E35-4807-B0F6-8B4EC59225E7}" destId="{DCA9DA11-8F69-4C58-AE45-67A4935D4FE3}" srcOrd="1" destOrd="0" parTransId="{9206E045-C31D-42F8-BD2E-812382B47A89}" sibTransId="{B1641056-6AF7-41A8-9878-2B22233EFC3F}"/>
    <dgm:cxn modelId="{F584F123-61AA-4E60-AEA3-F0B57B902BA0}" type="presOf" srcId="{025226CC-EFBC-4D7D-8694-87C9BBDD6F61}" destId="{76C443C6-C06D-49EC-9ADC-FCEEB6885D82}" srcOrd="0" destOrd="0" presId="urn:microsoft.com/office/officeart/2005/8/layout/hierarchy4"/>
    <dgm:cxn modelId="{C2969C60-DEC7-4FAF-81ED-A8CFA583C032}" srcId="{FB641364-DD55-4651-87F1-17577D60BCEE}" destId="{B01411C6-06C6-4919-9106-2DDDADD784BB}" srcOrd="0" destOrd="0" parTransId="{B2B1A4E5-8551-40E5-8F58-04FEEFFDED41}" sibTransId="{94BDD0E0-20AC-46E9-896A-0E671C5DFE16}"/>
    <dgm:cxn modelId="{25A13A1E-12A0-4732-98FD-37EEFCD14ECF}" type="presOf" srcId="{7939B98A-7D1A-4C5D-8E77-80D62ED57131}" destId="{3535F8EB-B400-455A-ADBE-F075582911E2}" srcOrd="0" destOrd="0" presId="urn:microsoft.com/office/officeart/2005/8/layout/hierarchy4"/>
    <dgm:cxn modelId="{F791BAEE-BF0F-4734-B299-89A363CEDA1A}" type="presOf" srcId="{E79FA759-841C-4396-91D9-F0DA650FC191}" destId="{E45DF21C-76A2-4286-90FB-3ED927B51613}" srcOrd="0" destOrd="0" presId="urn:microsoft.com/office/officeart/2005/8/layout/hierarchy4"/>
    <dgm:cxn modelId="{EF33C93D-DE43-42AE-875A-258CAA2A36F8}" srcId="{FB641364-DD55-4651-87F1-17577D60BCEE}" destId="{7939B98A-7D1A-4C5D-8E77-80D62ED57131}" srcOrd="1" destOrd="0" parTransId="{9F1F0349-96A9-43E3-83FA-C02923721DE9}" sibTransId="{82AF7DB8-B62F-464B-9435-445F0717E441}"/>
    <dgm:cxn modelId="{1E7FF234-FDEF-4B01-8B3E-B7FB1D1ABDAE}" type="presOf" srcId="{68B5F292-5E35-4807-B0F6-8B4EC59225E7}" destId="{5F7E5708-2772-437B-ADA7-736FAAAC2B8A}" srcOrd="0" destOrd="0" presId="urn:microsoft.com/office/officeart/2005/8/layout/hierarchy4"/>
    <dgm:cxn modelId="{448F758A-12AD-4B4C-9838-8812AB6530C6}" srcId="{DCA9DA11-8F69-4C58-AE45-67A4935D4FE3}" destId="{1EAF6AC1-C035-46DC-A312-61B7B1733DDA}" srcOrd="0" destOrd="0" parTransId="{42F8A224-8791-402C-A685-225A22F63571}" sibTransId="{067ABEBF-4CA5-41A7-AFFD-7BA60B698E80}"/>
    <dgm:cxn modelId="{57E3337A-0F6F-4438-82FA-D0600EE23412}" type="presOf" srcId="{B7547AB6-4DBC-4F6E-9175-94419C59A753}" destId="{65BB2561-1BFB-4282-9B48-E6B15BBE6760}" srcOrd="0" destOrd="0" presId="urn:microsoft.com/office/officeart/2005/8/layout/hierarchy4"/>
    <dgm:cxn modelId="{27D7E6CB-3D7E-4642-B3FF-F061E0363DE5}" type="presParOf" srcId="{76C443C6-C06D-49EC-9ADC-FCEEB6885D82}" destId="{51ADC297-A54A-4A0B-B8ED-E64A7BB84014}" srcOrd="0" destOrd="0" presId="urn:microsoft.com/office/officeart/2005/8/layout/hierarchy4"/>
    <dgm:cxn modelId="{E6C2E458-9258-4EBB-B032-550ECED03517}" type="presParOf" srcId="{51ADC297-A54A-4A0B-B8ED-E64A7BB84014}" destId="{5F7E5708-2772-437B-ADA7-736FAAAC2B8A}" srcOrd="0" destOrd="0" presId="urn:microsoft.com/office/officeart/2005/8/layout/hierarchy4"/>
    <dgm:cxn modelId="{4B480AB2-AE73-427F-A178-AE9EF788609E}" type="presParOf" srcId="{51ADC297-A54A-4A0B-B8ED-E64A7BB84014}" destId="{45E84B0D-AF52-4EB6-87C6-DED239B64A2C}" srcOrd="1" destOrd="0" presId="urn:microsoft.com/office/officeart/2005/8/layout/hierarchy4"/>
    <dgm:cxn modelId="{50F54BFC-A5EB-455E-A740-85CFA5C9F3B0}" type="presParOf" srcId="{51ADC297-A54A-4A0B-B8ED-E64A7BB84014}" destId="{51916E46-57A2-4AC5-9E52-EDB435BC9372}" srcOrd="2" destOrd="0" presId="urn:microsoft.com/office/officeart/2005/8/layout/hierarchy4"/>
    <dgm:cxn modelId="{26C75283-6170-4E6F-AE88-0A43BCE84302}" type="presParOf" srcId="{51916E46-57A2-4AC5-9E52-EDB435BC9372}" destId="{0EDC8BC0-0C54-477D-BB71-CCB9BBD3041A}" srcOrd="0" destOrd="0" presId="urn:microsoft.com/office/officeart/2005/8/layout/hierarchy4"/>
    <dgm:cxn modelId="{7B155435-64BC-4475-99C5-D5855E6194F2}" type="presParOf" srcId="{0EDC8BC0-0C54-477D-BB71-CCB9BBD3041A}" destId="{7DF13B49-2E20-44FB-8E6A-FB065603BD36}" srcOrd="0" destOrd="0" presId="urn:microsoft.com/office/officeart/2005/8/layout/hierarchy4"/>
    <dgm:cxn modelId="{19D49852-5985-4308-9594-D1529268E79D}" type="presParOf" srcId="{0EDC8BC0-0C54-477D-BB71-CCB9BBD3041A}" destId="{7E965A83-8F1A-4774-97F1-5D755D9C9973}" srcOrd="1" destOrd="0" presId="urn:microsoft.com/office/officeart/2005/8/layout/hierarchy4"/>
    <dgm:cxn modelId="{7772A4A6-91E4-4B34-B237-0F7EA88016F9}" type="presParOf" srcId="{0EDC8BC0-0C54-477D-BB71-CCB9BBD3041A}" destId="{50CBEA69-38FA-4A03-8489-E46D44EE455A}" srcOrd="2" destOrd="0" presId="urn:microsoft.com/office/officeart/2005/8/layout/hierarchy4"/>
    <dgm:cxn modelId="{17F0E409-8140-4D29-AD34-BF1830B95B8A}" type="presParOf" srcId="{50CBEA69-38FA-4A03-8489-E46D44EE455A}" destId="{B25256BF-B0E2-4EFB-BA28-C79A393E92EC}" srcOrd="0" destOrd="0" presId="urn:microsoft.com/office/officeart/2005/8/layout/hierarchy4"/>
    <dgm:cxn modelId="{6ADEE4A7-DA02-4398-B4AC-D9E578AC2D55}" type="presParOf" srcId="{B25256BF-B0E2-4EFB-BA28-C79A393E92EC}" destId="{650A12E1-8522-4D05-AA2C-4ECA0A47E3FB}" srcOrd="0" destOrd="0" presId="urn:microsoft.com/office/officeart/2005/8/layout/hierarchy4"/>
    <dgm:cxn modelId="{ACF9FFA5-4117-4863-83D9-ACC8C3881B7B}" type="presParOf" srcId="{B25256BF-B0E2-4EFB-BA28-C79A393E92EC}" destId="{5E2965D0-12FF-45FF-9060-C0BE3EF044B2}" srcOrd="1" destOrd="0" presId="urn:microsoft.com/office/officeart/2005/8/layout/hierarchy4"/>
    <dgm:cxn modelId="{0336C047-3FBE-436C-8F35-ED2B9CD9174B}" type="presParOf" srcId="{50CBEA69-38FA-4A03-8489-E46D44EE455A}" destId="{FDCE68C5-515B-4CCC-B980-A3C8ACFF2BDB}" srcOrd="1" destOrd="0" presId="urn:microsoft.com/office/officeart/2005/8/layout/hierarchy4"/>
    <dgm:cxn modelId="{C1820A25-24CC-4A25-88AA-A735CA310A19}" type="presParOf" srcId="{50CBEA69-38FA-4A03-8489-E46D44EE455A}" destId="{3D763F7D-0FAB-4C94-B1C1-2EF49D13BE62}" srcOrd="2" destOrd="0" presId="urn:microsoft.com/office/officeart/2005/8/layout/hierarchy4"/>
    <dgm:cxn modelId="{9C135826-E1AB-4CBE-A020-613C70451057}" type="presParOf" srcId="{3D763F7D-0FAB-4C94-B1C1-2EF49D13BE62}" destId="{3535F8EB-B400-455A-ADBE-F075582911E2}" srcOrd="0" destOrd="0" presId="urn:microsoft.com/office/officeart/2005/8/layout/hierarchy4"/>
    <dgm:cxn modelId="{9EA4A5BF-C2DD-4281-8EF7-CB6B4072F96A}" type="presParOf" srcId="{3D763F7D-0FAB-4C94-B1C1-2EF49D13BE62}" destId="{C3B74727-5A97-4139-BC2D-C34115894A01}" srcOrd="1" destOrd="0" presId="urn:microsoft.com/office/officeart/2005/8/layout/hierarchy4"/>
    <dgm:cxn modelId="{D0EDCD9B-905D-436A-845F-A1921ECD7B4D}" type="presParOf" srcId="{50CBEA69-38FA-4A03-8489-E46D44EE455A}" destId="{484AD317-4B24-4898-88F0-DD1FD5180789}" srcOrd="3" destOrd="0" presId="urn:microsoft.com/office/officeart/2005/8/layout/hierarchy4"/>
    <dgm:cxn modelId="{81A1073A-139B-4764-AE0E-D2BF4E81AA2A}" type="presParOf" srcId="{50CBEA69-38FA-4A03-8489-E46D44EE455A}" destId="{8F861741-33C9-462B-9CFB-672613EBF959}" srcOrd="4" destOrd="0" presId="urn:microsoft.com/office/officeart/2005/8/layout/hierarchy4"/>
    <dgm:cxn modelId="{0102A6B3-BBDD-48C7-A4E3-08E0AD37F54A}" type="presParOf" srcId="{8F861741-33C9-462B-9CFB-672613EBF959}" destId="{C338C36F-0FC5-434E-BEB0-F2C582011F19}" srcOrd="0" destOrd="0" presId="urn:microsoft.com/office/officeart/2005/8/layout/hierarchy4"/>
    <dgm:cxn modelId="{626AB016-78CE-4BFF-ABE3-61873AB6082D}" type="presParOf" srcId="{8F861741-33C9-462B-9CFB-672613EBF959}" destId="{A24B8F9C-5850-414F-83C6-EDFAE282348F}" srcOrd="1" destOrd="0" presId="urn:microsoft.com/office/officeart/2005/8/layout/hierarchy4"/>
    <dgm:cxn modelId="{388EE53C-4E23-445F-83A6-DB1C465B030F}" type="presParOf" srcId="{51916E46-57A2-4AC5-9E52-EDB435BC9372}" destId="{BD001034-B852-447F-AF4F-EDA1AAA7B4B3}" srcOrd="1" destOrd="0" presId="urn:microsoft.com/office/officeart/2005/8/layout/hierarchy4"/>
    <dgm:cxn modelId="{3CCD705F-0BA3-427D-BB15-0EBE93CD0E9D}" type="presParOf" srcId="{51916E46-57A2-4AC5-9E52-EDB435BC9372}" destId="{54D91D0A-C307-4B72-8464-C15EC14BC808}" srcOrd="2" destOrd="0" presId="urn:microsoft.com/office/officeart/2005/8/layout/hierarchy4"/>
    <dgm:cxn modelId="{7035EBD5-A5EB-47F7-862D-69F3964FEF4F}" type="presParOf" srcId="{54D91D0A-C307-4B72-8464-C15EC14BC808}" destId="{EBDEC654-6A69-4DB1-9502-97225948F683}" srcOrd="0" destOrd="0" presId="urn:microsoft.com/office/officeart/2005/8/layout/hierarchy4"/>
    <dgm:cxn modelId="{2EE643BC-C1C2-4DF2-A93C-74E052A4B509}" type="presParOf" srcId="{54D91D0A-C307-4B72-8464-C15EC14BC808}" destId="{5A23DBCA-7B66-465B-B148-E55D32488F6A}" srcOrd="1" destOrd="0" presId="urn:microsoft.com/office/officeart/2005/8/layout/hierarchy4"/>
    <dgm:cxn modelId="{AE0C4412-D5CE-49DC-852F-511EAF015A53}" type="presParOf" srcId="{54D91D0A-C307-4B72-8464-C15EC14BC808}" destId="{A673FA76-E5FE-4EC3-9290-91F72E496732}" srcOrd="2" destOrd="0" presId="urn:microsoft.com/office/officeart/2005/8/layout/hierarchy4"/>
    <dgm:cxn modelId="{5712AF9C-2020-49A8-A397-6A7E9C41D296}" type="presParOf" srcId="{A673FA76-E5FE-4EC3-9290-91F72E496732}" destId="{55F52988-2E9C-48A4-A7D1-F1C8E820D7F0}" srcOrd="0" destOrd="0" presId="urn:microsoft.com/office/officeart/2005/8/layout/hierarchy4"/>
    <dgm:cxn modelId="{B4679132-B765-4C28-AE14-889E05306013}" type="presParOf" srcId="{55F52988-2E9C-48A4-A7D1-F1C8E820D7F0}" destId="{E1474752-7981-453A-8AC9-D4BC3EC1A35A}" srcOrd="0" destOrd="0" presId="urn:microsoft.com/office/officeart/2005/8/layout/hierarchy4"/>
    <dgm:cxn modelId="{17E11199-EDCC-46DA-8653-C6BFDB0CF05E}" type="presParOf" srcId="{55F52988-2E9C-48A4-A7D1-F1C8E820D7F0}" destId="{9E4D88CF-CB19-4526-BF8A-AC2334316157}" srcOrd="1" destOrd="0" presId="urn:microsoft.com/office/officeart/2005/8/layout/hierarchy4"/>
    <dgm:cxn modelId="{76EF4F11-7F9A-4925-B78B-93030403A698}" type="presParOf" srcId="{A673FA76-E5FE-4EC3-9290-91F72E496732}" destId="{798DEF3A-8609-4D77-88C5-E65CB0BF91F2}" srcOrd="1" destOrd="0" presId="urn:microsoft.com/office/officeart/2005/8/layout/hierarchy4"/>
    <dgm:cxn modelId="{183A6A51-BD54-4BF2-ACD3-F0D91C390807}" type="presParOf" srcId="{A673FA76-E5FE-4EC3-9290-91F72E496732}" destId="{1DA811D9-ACC6-4D87-8F9B-AB0FA69A7E97}" srcOrd="2" destOrd="0" presId="urn:microsoft.com/office/officeart/2005/8/layout/hierarchy4"/>
    <dgm:cxn modelId="{1B4540DC-E5CC-48D9-ABCB-76A1CC9FF429}" type="presParOf" srcId="{1DA811D9-ACC6-4D87-8F9B-AB0FA69A7E97}" destId="{65BB2561-1BFB-4282-9B48-E6B15BBE6760}" srcOrd="0" destOrd="0" presId="urn:microsoft.com/office/officeart/2005/8/layout/hierarchy4"/>
    <dgm:cxn modelId="{96D6EA25-3332-4A6C-A806-3FC1EB536D95}" type="presParOf" srcId="{1DA811D9-ACC6-4D87-8F9B-AB0FA69A7E97}" destId="{C0FEF35B-A5D5-4C40-BE86-41DEB10FF000}" srcOrd="1" destOrd="0" presId="urn:microsoft.com/office/officeart/2005/8/layout/hierarchy4"/>
    <dgm:cxn modelId="{831C4BD4-71D7-42B3-947A-B606638D34BF}" type="presParOf" srcId="{51916E46-57A2-4AC5-9E52-EDB435BC9372}" destId="{BC9692F3-3561-4387-BC1B-00BDDC6934EA}" srcOrd="3" destOrd="0" presId="urn:microsoft.com/office/officeart/2005/8/layout/hierarchy4"/>
    <dgm:cxn modelId="{D4EE1191-6C4C-42A8-A2D5-158E983F5613}" type="presParOf" srcId="{51916E46-57A2-4AC5-9E52-EDB435BC9372}" destId="{B5EF4E0F-1160-4843-A357-6EE7CE935D9B}" srcOrd="4" destOrd="0" presId="urn:microsoft.com/office/officeart/2005/8/layout/hierarchy4"/>
    <dgm:cxn modelId="{124F83D4-9702-44A3-BE4E-ED331F316EF1}" type="presParOf" srcId="{B5EF4E0F-1160-4843-A357-6EE7CE935D9B}" destId="{E45DF21C-76A2-4286-90FB-3ED927B51613}" srcOrd="0" destOrd="0" presId="urn:microsoft.com/office/officeart/2005/8/layout/hierarchy4"/>
    <dgm:cxn modelId="{7B88D60F-4612-4491-BC1C-42C4C75C3904}" type="presParOf" srcId="{B5EF4E0F-1160-4843-A357-6EE7CE935D9B}" destId="{EA3CAB96-EC07-42DC-86F2-E33108D6E005}" srcOrd="1" destOrd="0" presId="urn:microsoft.com/office/officeart/2005/8/layout/hierarchy4"/>
  </dgm:cxnLst>
  <dgm:bg>
    <a:effectLst/>
  </dgm:bg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226CC-EFBC-4D7D-8694-87C9BBDD6F6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68B5F292-5E35-4807-B0F6-8B4EC59225E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2600" err="1" smtClean="0"/>
            <a:t>No</a:t>
          </a:r>
          <a:r>
            <a:rPr lang="de-DE" sz="2600" smtClean="0"/>
            <a:t> </a:t>
          </a:r>
          <a:r>
            <a:rPr lang="de-DE" sz="2600" err="1" smtClean="0"/>
            <a:t>preconceived</a:t>
          </a:r>
          <a:r>
            <a:rPr lang="de-DE" sz="2600" smtClean="0"/>
            <a:t> </a:t>
          </a:r>
          <a:r>
            <a:rPr lang="de-DE" sz="2600" err="1" smtClean="0"/>
            <a:t>agenda</a:t>
          </a:r>
          <a:endParaRPr lang="de-DE" sz="2600"/>
        </a:p>
      </dgm:t>
    </dgm:pt>
    <dgm:pt modelId="{BDA1E3DA-16B6-4AF4-B1F2-D40698D1F65A}" type="parTrans" cxnId="{AD953DDA-C3A4-4F9A-800F-1383BC382BCA}">
      <dgm:prSet/>
      <dgm:spPr/>
      <dgm:t>
        <a:bodyPr/>
        <a:lstStyle/>
        <a:p>
          <a:endParaRPr lang="de-DE"/>
        </a:p>
      </dgm:t>
    </dgm:pt>
    <dgm:pt modelId="{C49BB10B-421F-4066-AE04-BDE2F62714C9}" type="sibTrans" cxnId="{AD953DDA-C3A4-4F9A-800F-1383BC382BCA}">
      <dgm:prSet/>
      <dgm:spPr/>
      <dgm:t>
        <a:bodyPr/>
        <a:lstStyle/>
        <a:p>
          <a:endParaRPr lang="de-DE"/>
        </a:p>
      </dgm:t>
    </dgm:pt>
    <dgm:pt modelId="{FB641364-DD55-4651-87F1-17577D60BCEE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No classification in speakers and attendees</a:t>
          </a:r>
          <a:endParaRPr lang="de-DE" sz="1600"/>
        </a:p>
      </dgm:t>
    </dgm:pt>
    <dgm:pt modelId="{C1FA6D31-5666-4107-A56D-03BC07243C56}" type="parTrans" cxnId="{39A93F89-827C-41A4-8E25-0BDD819835AF}">
      <dgm:prSet/>
      <dgm:spPr/>
      <dgm:t>
        <a:bodyPr/>
        <a:lstStyle/>
        <a:p>
          <a:endParaRPr lang="de-DE"/>
        </a:p>
      </dgm:t>
    </dgm:pt>
    <dgm:pt modelId="{045FBE24-21AF-480B-B400-189D6DCFD281}" type="sibTrans" cxnId="{39A93F89-827C-41A4-8E25-0BDD819835AF}">
      <dgm:prSet/>
      <dgm:spPr/>
      <dgm:t>
        <a:bodyPr/>
        <a:lstStyle/>
        <a:p>
          <a:endParaRPr lang="de-DE"/>
        </a:p>
      </dgm:t>
    </dgm:pt>
    <dgm:pt modelId="{B01411C6-06C6-4919-9106-2DDDADD784BB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Equally valued views</a:t>
          </a:r>
          <a:endParaRPr lang="de-DE" sz="1300"/>
        </a:p>
      </dgm:t>
    </dgm:pt>
    <dgm:pt modelId="{B2B1A4E5-8551-40E5-8F58-04FEEFFDED41}" type="parTrans" cxnId="{C2969C60-DEC7-4FAF-81ED-A8CFA583C032}">
      <dgm:prSet/>
      <dgm:spPr/>
      <dgm:t>
        <a:bodyPr/>
        <a:lstStyle/>
        <a:p>
          <a:endParaRPr lang="de-DE"/>
        </a:p>
      </dgm:t>
    </dgm:pt>
    <dgm:pt modelId="{94BDD0E0-20AC-46E9-896A-0E671C5DFE16}" type="sibTrans" cxnId="{C2969C60-DEC7-4FAF-81ED-A8CFA583C032}">
      <dgm:prSet/>
      <dgm:spPr/>
      <dgm:t>
        <a:bodyPr/>
        <a:lstStyle/>
        <a:p>
          <a:endParaRPr lang="de-DE"/>
        </a:p>
      </dgm:t>
    </dgm:pt>
    <dgm:pt modelId="{7939B98A-7D1A-4C5D-8E77-80D62ED57131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No endless slide decks</a:t>
          </a:r>
          <a:endParaRPr lang="de-DE" sz="1300"/>
        </a:p>
      </dgm:t>
    </dgm:pt>
    <dgm:pt modelId="{9F1F0349-96A9-43E3-83FA-C02923721DE9}" type="parTrans" cxnId="{EF33C93D-DE43-42AE-875A-258CAA2A36F8}">
      <dgm:prSet/>
      <dgm:spPr/>
      <dgm:t>
        <a:bodyPr/>
        <a:lstStyle/>
        <a:p>
          <a:endParaRPr lang="de-DE"/>
        </a:p>
      </dgm:t>
    </dgm:pt>
    <dgm:pt modelId="{82AF7DB8-B62F-464B-9435-445F0717E441}" type="sibTrans" cxnId="{EF33C93D-DE43-42AE-875A-258CAA2A36F8}">
      <dgm:prSet/>
      <dgm:spPr/>
      <dgm:t>
        <a:bodyPr/>
        <a:lstStyle/>
        <a:p>
          <a:endParaRPr lang="de-DE"/>
        </a:p>
      </dgm:t>
    </dgm:pt>
    <dgm:pt modelId="{E79FA759-841C-4396-91D9-F0DA650FC191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Free as in beer</a:t>
          </a:r>
          <a:endParaRPr lang="de-DE" sz="1600"/>
        </a:p>
      </dgm:t>
    </dgm:pt>
    <dgm:pt modelId="{85A6443E-FEC8-4418-9206-C301A1573CDF}" type="parTrans" cxnId="{09C2DE89-4F2F-4809-AA9C-BA32B9E5335C}">
      <dgm:prSet/>
      <dgm:spPr/>
      <dgm:t>
        <a:bodyPr/>
        <a:lstStyle/>
        <a:p>
          <a:endParaRPr lang="de-DE"/>
        </a:p>
      </dgm:t>
    </dgm:pt>
    <dgm:pt modelId="{A90A644D-D7C2-49F6-9F48-CB59377E40A9}" type="sibTrans" cxnId="{09C2DE89-4F2F-4809-AA9C-BA32B9E5335C}">
      <dgm:prSet/>
      <dgm:spPr/>
      <dgm:t>
        <a:bodyPr/>
        <a:lstStyle/>
        <a:p>
          <a:endParaRPr lang="de-DE"/>
        </a:p>
      </dgm:t>
    </dgm:pt>
    <dgm:pt modelId="{8A68058C-AC41-4F37-853A-753F6B953DD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Exchange of experiences</a:t>
          </a:r>
          <a:endParaRPr lang="de-DE" sz="1300"/>
        </a:p>
      </dgm:t>
    </dgm:pt>
    <dgm:pt modelId="{63BCE89E-7599-48E7-B8F1-ED58A12D724D}" type="parTrans" cxnId="{B02E7494-5315-450E-B3B3-2925F91CC108}">
      <dgm:prSet/>
      <dgm:spPr/>
      <dgm:t>
        <a:bodyPr/>
        <a:lstStyle/>
        <a:p>
          <a:endParaRPr lang="de-DE"/>
        </a:p>
      </dgm:t>
    </dgm:pt>
    <dgm:pt modelId="{36ADCED1-2366-48BC-B601-D15FEDE44EB3}" type="sibTrans" cxnId="{B02E7494-5315-450E-B3B3-2925F91CC108}">
      <dgm:prSet/>
      <dgm:spPr/>
      <dgm:t>
        <a:bodyPr/>
        <a:lstStyle/>
        <a:p>
          <a:endParaRPr lang="de-DE"/>
        </a:p>
      </dgm:t>
    </dgm:pt>
    <dgm:pt modelId="{DCA9DA11-8F69-4C58-AE45-67A4935D4FE3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Self organization</a:t>
          </a:r>
          <a:endParaRPr lang="de-DE" sz="1600"/>
        </a:p>
      </dgm:t>
    </dgm:pt>
    <dgm:pt modelId="{9206E045-C31D-42F8-BD2E-812382B47A89}" type="parTrans" cxnId="{07A2A366-4B48-4040-BF28-88750C669AED}">
      <dgm:prSet/>
      <dgm:spPr/>
      <dgm:t>
        <a:bodyPr/>
        <a:lstStyle/>
        <a:p>
          <a:endParaRPr lang="de-DE"/>
        </a:p>
      </dgm:t>
    </dgm:pt>
    <dgm:pt modelId="{B1641056-6AF7-41A8-9878-2B22233EFC3F}" type="sibTrans" cxnId="{07A2A366-4B48-4040-BF28-88750C669AED}">
      <dgm:prSet/>
      <dgm:spPr/>
      <dgm:t>
        <a:bodyPr/>
        <a:lstStyle/>
        <a:p>
          <a:endParaRPr lang="de-DE"/>
        </a:p>
      </dgm:t>
    </dgm:pt>
    <dgm:pt modelId="{1EAF6AC1-C035-46DC-A312-61B7B1733DDA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No predefined slots</a:t>
          </a:r>
          <a:endParaRPr lang="de-DE" sz="1300"/>
        </a:p>
      </dgm:t>
    </dgm:pt>
    <dgm:pt modelId="{42F8A224-8791-402C-A685-225A22F63571}" type="parTrans" cxnId="{448F758A-12AD-4B4C-9838-8812AB6530C6}">
      <dgm:prSet/>
      <dgm:spPr/>
      <dgm:t>
        <a:bodyPr/>
        <a:lstStyle/>
        <a:p>
          <a:endParaRPr lang="de-DE"/>
        </a:p>
      </dgm:t>
    </dgm:pt>
    <dgm:pt modelId="{067ABEBF-4CA5-41A7-AFFD-7BA60B698E80}" type="sibTrans" cxnId="{448F758A-12AD-4B4C-9838-8812AB6530C6}">
      <dgm:prSet/>
      <dgm:spPr/>
      <dgm:t>
        <a:bodyPr/>
        <a:lstStyle/>
        <a:p>
          <a:endParaRPr lang="de-DE"/>
        </a:p>
      </dgm:t>
    </dgm:pt>
    <dgm:pt modelId="{B7547AB6-4DBC-4F6E-9175-94419C59A75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„A conference of coffee breaks “</a:t>
          </a:r>
          <a:endParaRPr lang="de-DE" sz="1300"/>
        </a:p>
      </dgm:t>
    </dgm:pt>
    <dgm:pt modelId="{E40C287B-2DF5-48EA-89F8-913044C4EBFC}" type="parTrans" cxnId="{C8B6E1F9-ABAD-4035-8DCA-2C37759A8F13}">
      <dgm:prSet/>
      <dgm:spPr/>
      <dgm:t>
        <a:bodyPr/>
        <a:lstStyle/>
        <a:p>
          <a:endParaRPr lang="de-DE"/>
        </a:p>
      </dgm:t>
    </dgm:pt>
    <dgm:pt modelId="{D7BD941F-7FD7-47D1-98A8-C68CBEC79658}" type="sibTrans" cxnId="{C8B6E1F9-ABAD-4035-8DCA-2C37759A8F13}">
      <dgm:prSet/>
      <dgm:spPr/>
      <dgm:t>
        <a:bodyPr/>
        <a:lstStyle/>
        <a:p>
          <a:endParaRPr lang="de-DE"/>
        </a:p>
      </dgm:t>
    </dgm:pt>
    <dgm:pt modelId="{76C443C6-C06D-49EC-9ADC-FCEEB6885D82}" type="pres">
      <dgm:prSet presAssocID="{025226CC-EFBC-4D7D-8694-87C9BBDD6F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ADC297-A54A-4A0B-B8ED-E64A7BB84014}" type="pres">
      <dgm:prSet presAssocID="{68B5F292-5E35-4807-B0F6-8B4EC59225E7}" presName="vertOne" presStyleCnt="0"/>
      <dgm:spPr/>
    </dgm:pt>
    <dgm:pt modelId="{5F7E5708-2772-437B-ADA7-736FAAAC2B8A}" type="pres">
      <dgm:prSet presAssocID="{68B5F292-5E35-4807-B0F6-8B4EC59225E7}" presName="txOne" presStyleLbl="node0" presStyleIdx="0" presStyleCnt="1" custLinFactNeighborX="27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E84B0D-AF52-4EB6-87C6-DED239B64A2C}" type="pres">
      <dgm:prSet presAssocID="{68B5F292-5E35-4807-B0F6-8B4EC59225E7}" presName="parTransOne" presStyleCnt="0"/>
      <dgm:spPr/>
    </dgm:pt>
    <dgm:pt modelId="{51916E46-57A2-4AC5-9E52-EDB435BC9372}" type="pres">
      <dgm:prSet presAssocID="{68B5F292-5E35-4807-B0F6-8B4EC59225E7}" presName="horzOne" presStyleCnt="0"/>
      <dgm:spPr/>
    </dgm:pt>
    <dgm:pt modelId="{0EDC8BC0-0C54-477D-BB71-CCB9BBD3041A}" type="pres">
      <dgm:prSet presAssocID="{FB641364-DD55-4651-87F1-17577D60BCEE}" presName="vertTwo" presStyleCnt="0"/>
      <dgm:spPr/>
    </dgm:pt>
    <dgm:pt modelId="{7DF13B49-2E20-44FB-8E6A-FB065603BD36}" type="pres">
      <dgm:prSet presAssocID="{FB641364-DD55-4651-87F1-17577D60BCE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965A83-8F1A-4774-97F1-5D755D9C9973}" type="pres">
      <dgm:prSet presAssocID="{FB641364-DD55-4651-87F1-17577D60BCEE}" presName="parTransTwo" presStyleCnt="0"/>
      <dgm:spPr/>
    </dgm:pt>
    <dgm:pt modelId="{50CBEA69-38FA-4A03-8489-E46D44EE455A}" type="pres">
      <dgm:prSet presAssocID="{FB641364-DD55-4651-87F1-17577D60BCEE}" presName="horzTwo" presStyleCnt="0"/>
      <dgm:spPr/>
    </dgm:pt>
    <dgm:pt modelId="{B25256BF-B0E2-4EFB-BA28-C79A393E92EC}" type="pres">
      <dgm:prSet presAssocID="{B01411C6-06C6-4919-9106-2DDDADD784BB}" presName="vertThree" presStyleCnt="0"/>
      <dgm:spPr/>
    </dgm:pt>
    <dgm:pt modelId="{650A12E1-8522-4D05-AA2C-4ECA0A47E3FB}" type="pres">
      <dgm:prSet presAssocID="{B01411C6-06C6-4919-9106-2DDDADD784BB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965D0-12FF-45FF-9060-C0BE3EF044B2}" type="pres">
      <dgm:prSet presAssocID="{B01411C6-06C6-4919-9106-2DDDADD784BB}" presName="horzThree" presStyleCnt="0"/>
      <dgm:spPr/>
    </dgm:pt>
    <dgm:pt modelId="{FDCE68C5-515B-4CCC-B980-A3C8ACFF2BDB}" type="pres">
      <dgm:prSet presAssocID="{94BDD0E0-20AC-46E9-896A-0E671C5DFE16}" presName="sibSpaceThree" presStyleCnt="0"/>
      <dgm:spPr/>
    </dgm:pt>
    <dgm:pt modelId="{3D763F7D-0FAB-4C94-B1C1-2EF49D13BE62}" type="pres">
      <dgm:prSet presAssocID="{7939B98A-7D1A-4C5D-8E77-80D62ED57131}" presName="vertThree" presStyleCnt="0"/>
      <dgm:spPr/>
    </dgm:pt>
    <dgm:pt modelId="{3535F8EB-B400-455A-ADBE-F075582911E2}" type="pres">
      <dgm:prSet presAssocID="{7939B98A-7D1A-4C5D-8E77-80D62ED57131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74727-5A97-4139-BC2D-C34115894A01}" type="pres">
      <dgm:prSet presAssocID="{7939B98A-7D1A-4C5D-8E77-80D62ED57131}" presName="horzThree" presStyleCnt="0"/>
      <dgm:spPr/>
    </dgm:pt>
    <dgm:pt modelId="{484AD317-4B24-4898-88F0-DD1FD5180789}" type="pres">
      <dgm:prSet presAssocID="{82AF7DB8-B62F-464B-9435-445F0717E441}" presName="sibSpaceThree" presStyleCnt="0"/>
      <dgm:spPr/>
    </dgm:pt>
    <dgm:pt modelId="{8F861741-33C9-462B-9CFB-672613EBF959}" type="pres">
      <dgm:prSet presAssocID="{8A68058C-AC41-4F37-853A-753F6B953DD3}" presName="vertThree" presStyleCnt="0"/>
      <dgm:spPr/>
    </dgm:pt>
    <dgm:pt modelId="{C338C36F-0FC5-434E-BEB0-F2C582011F19}" type="pres">
      <dgm:prSet presAssocID="{8A68058C-AC41-4F37-853A-753F6B953DD3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24B8F9C-5850-414F-83C6-EDFAE282348F}" type="pres">
      <dgm:prSet presAssocID="{8A68058C-AC41-4F37-853A-753F6B953DD3}" presName="horzThree" presStyleCnt="0"/>
      <dgm:spPr/>
    </dgm:pt>
    <dgm:pt modelId="{BD001034-B852-447F-AF4F-EDA1AAA7B4B3}" type="pres">
      <dgm:prSet presAssocID="{045FBE24-21AF-480B-B400-189D6DCFD281}" presName="sibSpaceTwo" presStyleCnt="0"/>
      <dgm:spPr/>
    </dgm:pt>
    <dgm:pt modelId="{54D91D0A-C307-4B72-8464-C15EC14BC808}" type="pres">
      <dgm:prSet presAssocID="{DCA9DA11-8F69-4C58-AE45-67A4935D4FE3}" presName="vertTwo" presStyleCnt="0"/>
      <dgm:spPr/>
    </dgm:pt>
    <dgm:pt modelId="{EBDEC654-6A69-4DB1-9502-97225948F683}" type="pres">
      <dgm:prSet presAssocID="{DCA9DA11-8F69-4C58-AE45-67A4935D4FE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23DBCA-7B66-465B-B148-E55D32488F6A}" type="pres">
      <dgm:prSet presAssocID="{DCA9DA11-8F69-4C58-AE45-67A4935D4FE3}" presName="parTransTwo" presStyleCnt="0"/>
      <dgm:spPr/>
    </dgm:pt>
    <dgm:pt modelId="{A673FA76-E5FE-4EC3-9290-91F72E496732}" type="pres">
      <dgm:prSet presAssocID="{DCA9DA11-8F69-4C58-AE45-67A4935D4FE3}" presName="horzTwo" presStyleCnt="0"/>
      <dgm:spPr/>
    </dgm:pt>
    <dgm:pt modelId="{55F52988-2E9C-48A4-A7D1-F1C8E820D7F0}" type="pres">
      <dgm:prSet presAssocID="{1EAF6AC1-C035-46DC-A312-61B7B1733DDA}" presName="vertThree" presStyleCnt="0"/>
      <dgm:spPr/>
    </dgm:pt>
    <dgm:pt modelId="{E1474752-7981-453A-8AC9-D4BC3EC1A35A}" type="pres">
      <dgm:prSet presAssocID="{1EAF6AC1-C035-46DC-A312-61B7B1733DD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E4D88CF-CB19-4526-BF8A-AC2334316157}" type="pres">
      <dgm:prSet presAssocID="{1EAF6AC1-C035-46DC-A312-61B7B1733DDA}" presName="horzThree" presStyleCnt="0"/>
      <dgm:spPr/>
    </dgm:pt>
    <dgm:pt modelId="{798DEF3A-8609-4D77-88C5-E65CB0BF91F2}" type="pres">
      <dgm:prSet presAssocID="{067ABEBF-4CA5-41A7-AFFD-7BA60B698E80}" presName="sibSpaceThree" presStyleCnt="0"/>
      <dgm:spPr/>
    </dgm:pt>
    <dgm:pt modelId="{1DA811D9-ACC6-4D87-8F9B-AB0FA69A7E97}" type="pres">
      <dgm:prSet presAssocID="{B7547AB6-4DBC-4F6E-9175-94419C59A753}" presName="vertThree" presStyleCnt="0"/>
      <dgm:spPr/>
    </dgm:pt>
    <dgm:pt modelId="{65BB2561-1BFB-4282-9B48-E6B15BBE6760}" type="pres">
      <dgm:prSet presAssocID="{B7547AB6-4DBC-4F6E-9175-94419C59A753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35B-A5D5-4C40-BE86-41DEB10FF000}" type="pres">
      <dgm:prSet presAssocID="{B7547AB6-4DBC-4F6E-9175-94419C59A753}" presName="horzThree" presStyleCnt="0"/>
      <dgm:spPr/>
    </dgm:pt>
    <dgm:pt modelId="{BC9692F3-3561-4387-BC1B-00BDDC6934EA}" type="pres">
      <dgm:prSet presAssocID="{B1641056-6AF7-41A8-9878-2B22233EFC3F}" presName="sibSpaceTwo" presStyleCnt="0"/>
      <dgm:spPr/>
    </dgm:pt>
    <dgm:pt modelId="{B5EF4E0F-1160-4843-A357-6EE7CE935D9B}" type="pres">
      <dgm:prSet presAssocID="{E79FA759-841C-4396-91D9-F0DA650FC191}" presName="vertTwo" presStyleCnt="0"/>
      <dgm:spPr/>
    </dgm:pt>
    <dgm:pt modelId="{E45DF21C-76A2-4286-90FB-3ED927B51613}" type="pres">
      <dgm:prSet presAssocID="{E79FA759-841C-4396-91D9-F0DA650FC19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3CAB96-EC07-42DC-86F2-E33108D6E005}" type="pres">
      <dgm:prSet presAssocID="{E79FA759-841C-4396-91D9-F0DA650FC191}" presName="horzTwo" presStyleCnt="0"/>
      <dgm:spPr/>
    </dgm:pt>
  </dgm:ptLst>
  <dgm:cxnLst>
    <dgm:cxn modelId="{C8B6E1F9-ABAD-4035-8DCA-2C37759A8F13}" srcId="{DCA9DA11-8F69-4C58-AE45-67A4935D4FE3}" destId="{B7547AB6-4DBC-4F6E-9175-94419C59A753}" srcOrd="1" destOrd="0" parTransId="{E40C287B-2DF5-48EA-89F8-913044C4EBFC}" sibTransId="{D7BD941F-7FD7-47D1-98A8-C68CBEC79658}"/>
    <dgm:cxn modelId="{B02E7494-5315-450E-B3B3-2925F91CC108}" srcId="{FB641364-DD55-4651-87F1-17577D60BCEE}" destId="{8A68058C-AC41-4F37-853A-753F6B953DD3}" srcOrd="2" destOrd="0" parTransId="{63BCE89E-7599-48E7-B8F1-ED58A12D724D}" sibTransId="{36ADCED1-2366-48BC-B601-D15FEDE44EB3}"/>
    <dgm:cxn modelId="{AD953DDA-C3A4-4F9A-800F-1383BC382BCA}" srcId="{025226CC-EFBC-4D7D-8694-87C9BBDD6F61}" destId="{68B5F292-5E35-4807-B0F6-8B4EC59225E7}" srcOrd="0" destOrd="0" parTransId="{BDA1E3DA-16B6-4AF4-B1F2-D40698D1F65A}" sibTransId="{C49BB10B-421F-4066-AE04-BDE2F62714C9}"/>
    <dgm:cxn modelId="{09C2DE89-4F2F-4809-AA9C-BA32B9E5335C}" srcId="{68B5F292-5E35-4807-B0F6-8B4EC59225E7}" destId="{E79FA759-841C-4396-91D9-F0DA650FC191}" srcOrd="2" destOrd="0" parTransId="{85A6443E-FEC8-4418-9206-C301A1573CDF}" sibTransId="{A90A644D-D7C2-49F6-9F48-CB59377E40A9}"/>
    <dgm:cxn modelId="{24A9B2A4-98AD-4FE6-AE07-B763169A4B34}" type="presOf" srcId="{68B5F292-5E35-4807-B0F6-8B4EC59225E7}" destId="{5F7E5708-2772-437B-ADA7-736FAAAC2B8A}" srcOrd="0" destOrd="0" presId="urn:microsoft.com/office/officeart/2005/8/layout/hierarchy4"/>
    <dgm:cxn modelId="{39A93F89-827C-41A4-8E25-0BDD819835AF}" srcId="{68B5F292-5E35-4807-B0F6-8B4EC59225E7}" destId="{FB641364-DD55-4651-87F1-17577D60BCEE}" srcOrd="0" destOrd="0" parTransId="{C1FA6D31-5666-4107-A56D-03BC07243C56}" sibTransId="{045FBE24-21AF-480B-B400-189D6DCFD281}"/>
    <dgm:cxn modelId="{2D4F1182-A278-4C18-B26C-BB8B742F6D6F}" type="presOf" srcId="{025226CC-EFBC-4D7D-8694-87C9BBDD6F61}" destId="{76C443C6-C06D-49EC-9ADC-FCEEB6885D82}" srcOrd="0" destOrd="0" presId="urn:microsoft.com/office/officeart/2005/8/layout/hierarchy4"/>
    <dgm:cxn modelId="{4DD11BD1-2AED-4AB4-A85E-FCECEF8A2319}" type="presOf" srcId="{B7547AB6-4DBC-4F6E-9175-94419C59A753}" destId="{65BB2561-1BFB-4282-9B48-E6B15BBE6760}" srcOrd="0" destOrd="0" presId="urn:microsoft.com/office/officeart/2005/8/layout/hierarchy4"/>
    <dgm:cxn modelId="{A7A4C6C3-1D63-4521-8BC3-DED8C6C83758}" type="presOf" srcId="{8A68058C-AC41-4F37-853A-753F6B953DD3}" destId="{C338C36F-0FC5-434E-BEB0-F2C582011F19}" srcOrd="0" destOrd="0" presId="urn:microsoft.com/office/officeart/2005/8/layout/hierarchy4"/>
    <dgm:cxn modelId="{49F95719-6438-439E-9C73-35DBFBA625C4}" type="presOf" srcId="{7939B98A-7D1A-4C5D-8E77-80D62ED57131}" destId="{3535F8EB-B400-455A-ADBE-F075582911E2}" srcOrd="0" destOrd="0" presId="urn:microsoft.com/office/officeart/2005/8/layout/hierarchy4"/>
    <dgm:cxn modelId="{07A2A366-4B48-4040-BF28-88750C669AED}" srcId="{68B5F292-5E35-4807-B0F6-8B4EC59225E7}" destId="{DCA9DA11-8F69-4C58-AE45-67A4935D4FE3}" srcOrd="1" destOrd="0" parTransId="{9206E045-C31D-42F8-BD2E-812382B47A89}" sibTransId="{B1641056-6AF7-41A8-9878-2B22233EFC3F}"/>
    <dgm:cxn modelId="{ADDB1EAB-2482-4A15-8B77-75C9D9FA2DEE}" type="presOf" srcId="{B01411C6-06C6-4919-9106-2DDDADD784BB}" destId="{650A12E1-8522-4D05-AA2C-4ECA0A47E3FB}" srcOrd="0" destOrd="0" presId="urn:microsoft.com/office/officeart/2005/8/layout/hierarchy4"/>
    <dgm:cxn modelId="{0B04219C-43EF-4274-AD31-47262CE7BE69}" type="presOf" srcId="{FB641364-DD55-4651-87F1-17577D60BCEE}" destId="{7DF13B49-2E20-44FB-8E6A-FB065603BD36}" srcOrd="0" destOrd="0" presId="urn:microsoft.com/office/officeart/2005/8/layout/hierarchy4"/>
    <dgm:cxn modelId="{C2969C60-DEC7-4FAF-81ED-A8CFA583C032}" srcId="{FB641364-DD55-4651-87F1-17577D60BCEE}" destId="{B01411C6-06C6-4919-9106-2DDDADD784BB}" srcOrd="0" destOrd="0" parTransId="{B2B1A4E5-8551-40E5-8F58-04FEEFFDED41}" sibTransId="{94BDD0E0-20AC-46E9-896A-0E671C5DFE16}"/>
    <dgm:cxn modelId="{3BEF3040-EB65-4E85-8A28-23F0858F3B99}" type="presOf" srcId="{DCA9DA11-8F69-4C58-AE45-67A4935D4FE3}" destId="{EBDEC654-6A69-4DB1-9502-97225948F683}" srcOrd="0" destOrd="0" presId="urn:microsoft.com/office/officeart/2005/8/layout/hierarchy4"/>
    <dgm:cxn modelId="{EF33C93D-DE43-42AE-875A-258CAA2A36F8}" srcId="{FB641364-DD55-4651-87F1-17577D60BCEE}" destId="{7939B98A-7D1A-4C5D-8E77-80D62ED57131}" srcOrd="1" destOrd="0" parTransId="{9F1F0349-96A9-43E3-83FA-C02923721DE9}" sibTransId="{82AF7DB8-B62F-464B-9435-445F0717E441}"/>
    <dgm:cxn modelId="{D0A9E060-3DFA-43F8-AD82-84477C231D8A}" type="presOf" srcId="{1EAF6AC1-C035-46DC-A312-61B7B1733DDA}" destId="{E1474752-7981-453A-8AC9-D4BC3EC1A35A}" srcOrd="0" destOrd="0" presId="urn:microsoft.com/office/officeart/2005/8/layout/hierarchy4"/>
    <dgm:cxn modelId="{C7A719B1-46A2-4575-AE88-5E6C6C736A1A}" type="presOf" srcId="{E79FA759-841C-4396-91D9-F0DA650FC191}" destId="{E45DF21C-76A2-4286-90FB-3ED927B51613}" srcOrd="0" destOrd="0" presId="urn:microsoft.com/office/officeart/2005/8/layout/hierarchy4"/>
    <dgm:cxn modelId="{448F758A-12AD-4B4C-9838-8812AB6530C6}" srcId="{DCA9DA11-8F69-4C58-AE45-67A4935D4FE3}" destId="{1EAF6AC1-C035-46DC-A312-61B7B1733DDA}" srcOrd="0" destOrd="0" parTransId="{42F8A224-8791-402C-A685-225A22F63571}" sibTransId="{067ABEBF-4CA5-41A7-AFFD-7BA60B698E80}"/>
    <dgm:cxn modelId="{AC125823-3F8B-4042-AAF5-CF213E0F3399}" type="presParOf" srcId="{76C443C6-C06D-49EC-9ADC-FCEEB6885D82}" destId="{51ADC297-A54A-4A0B-B8ED-E64A7BB84014}" srcOrd="0" destOrd="0" presId="urn:microsoft.com/office/officeart/2005/8/layout/hierarchy4"/>
    <dgm:cxn modelId="{CCAC7AB7-705C-4F11-8F4E-2D886FBCE22C}" type="presParOf" srcId="{51ADC297-A54A-4A0B-B8ED-E64A7BB84014}" destId="{5F7E5708-2772-437B-ADA7-736FAAAC2B8A}" srcOrd="0" destOrd="0" presId="urn:microsoft.com/office/officeart/2005/8/layout/hierarchy4"/>
    <dgm:cxn modelId="{B7F95807-B0E2-4BF3-9DB4-509BF9352D89}" type="presParOf" srcId="{51ADC297-A54A-4A0B-B8ED-E64A7BB84014}" destId="{45E84B0D-AF52-4EB6-87C6-DED239B64A2C}" srcOrd="1" destOrd="0" presId="urn:microsoft.com/office/officeart/2005/8/layout/hierarchy4"/>
    <dgm:cxn modelId="{72ADAC8E-8858-4D6E-AD98-32E12024CD8D}" type="presParOf" srcId="{51ADC297-A54A-4A0B-B8ED-E64A7BB84014}" destId="{51916E46-57A2-4AC5-9E52-EDB435BC9372}" srcOrd="2" destOrd="0" presId="urn:microsoft.com/office/officeart/2005/8/layout/hierarchy4"/>
    <dgm:cxn modelId="{18745910-3640-4DD7-B18C-AFA780C7E176}" type="presParOf" srcId="{51916E46-57A2-4AC5-9E52-EDB435BC9372}" destId="{0EDC8BC0-0C54-477D-BB71-CCB9BBD3041A}" srcOrd="0" destOrd="0" presId="urn:microsoft.com/office/officeart/2005/8/layout/hierarchy4"/>
    <dgm:cxn modelId="{EEFA8F3D-2BCD-4D71-AF5B-E8FE83D163E8}" type="presParOf" srcId="{0EDC8BC0-0C54-477D-BB71-CCB9BBD3041A}" destId="{7DF13B49-2E20-44FB-8E6A-FB065603BD36}" srcOrd="0" destOrd="0" presId="urn:microsoft.com/office/officeart/2005/8/layout/hierarchy4"/>
    <dgm:cxn modelId="{CCEB0342-B561-444B-88B6-DBA8AD9E066A}" type="presParOf" srcId="{0EDC8BC0-0C54-477D-BB71-CCB9BBD3041A}" destId="{7E965A83-8F1A-4774-97F1-5D755D9C9973}" srcOrd="1" destOrd="0" presId="urn:microsoft.com/office/officeart/2005/8/layout/hierarchy4"/>
    <dgm:cxn modelId="{8C686360-8148-4DAD-9426-82053388AF4C}" type="presParOf" srcId="{0EDC8BC0-0C54-477D-BB71-CCB9BBD3041A}" destId="{50CBEA69-38FA-4A03-8489-E46D44EE455A}" srcOrd="2" destOrd="0" presId="urn:microsoft.com/office/officeart/2005/8/layout/hierarchy4"/>
    <dgm:cxn modelId="{5CDB2DD8-19CF-4BC5-814B-B39CE33D033C}" type="presParOf" srcId="{50CBEA69-38FA-4A03-8489-E46D44EE455A}" destId="{B25256BF-B0E2-4EFB-BA28-C79A393E92EC}" srcOrd="0" destOrd="0" presId="urn:microsoft.com/office/officeart/2005/8/layout/hierarchy4"/>
    <dgm:cxn modelId="{9A6AC318-6090-4458-A8B4-C31E4AF29CC3}" type="presParOf" srcId="{B25256BF-B0E2-4EFB-BA28-C79A393E92EC}" destId="{650A12E1-8522-4D05-AA2C-4ECA0A47E3FB}" srcOrd="0" destOrd="0" presId="urn:microsoft.com/office/officeart/2005/8/layout/hierarchy4"/>
    <dgm:cxn modelId="{483EE8A4-93C3-45AF-86CC-279E339CCE0C}" type="presParOf" srcId="{B25256BF-B0E2-4EFB-BA28-C79A393E92EC}" destId="{5E2965D0-12FF-45FF-9060-C0BE3EF044B2}" srcOrd="1" destOrd="0" presId="urn:microsoft.com/office/officeart/2005/8/layout/hierarchy4"/>
    <dgm:cxn modelId="{41C9724F-0D07-4D7B-85D1-99B295783E4C}" type="presParOf" srcId="{50CBEA69-38FA-4A03-8489-E46D44EE455A}" destId="{FDCE68C5-515B-4CCC-B980-A3C8ACFF2BDB}" srcOrd="1" destOrd="0" presId="urn:microsoft.com/office/officeart/2005/8/layout/hierarchy4"/>
    <dgm:cxn modelId="{91F51E30-F618-49D4-A880-84EDF61B483C}" type="presParOf" srcId="{50CBEA69-38FA-4A03-8489-E46D44EE455A}" destId="{3D763F7D-0FAB-4C94-B1C1-2EF49D13BE62}" srcOrd="2" destOrd="0" presId="urn:microsoft.com/office/officeart/2005/8/layout/hierarchy4"/>
    <dgm:cxn modelId="{9E008976-FC43-4678-B7CE-5278CED75EA4}" type="presParOf" srcId="{3D763F7D-0FAB-4C94-B1C1-2EF49D13BE62}" destId="{3535F8EB-B400-455A-ADBE-F075582911E2}" srcOrd="0" destOrd="0" presId="urn:microsoft.com/office/officeart/2005/8/layout/hierarchy4"/>
    <dgm:cxn modelId="{11FA6F33-579E-41AD-A8A9-32A82B16DB59}" type="presParOf" srcId="{3D763F7D-0FAB-4C94-B1C1-2EF49D13BE62}" destId="{C3B74727-5A97-4139-BC2D-C34115894A01}" srcOrd="1" destOrd="0" presId="urn:microsoft.com/office/officeart/2005/8/layout/hierarchy4"/>
    <dgm:cxn modelId="{CF6F23F0-989E-4DD6-B77D-FBA974F7B6B1}" type="presParOf" srcId="{50CBEA69-38FA-4A03-8489-E46D44EE455A}" destId="{484AD317-4B24-4898-88F0-DD1FD5180789}" srcOrd="3" destOrd="0" presId="urn:microsoft.com/office/officeart/2005/8/layout/hierarchy4"/>
    <dgm:cxn modelId="{F6A3819B-F7FD-4C42-AF40-93CBFC11B17E}" type="presParOf" srcId="{50CBEA69-38FA-4A03-8489-E46D44EE455A}" destId="{8F861741-33C9-462B-9CFB-672613EBF959}" srcOrd="4" destOrd="0" presId="urn:microsoft.com/office/officeart/2005/8/layout/hierarchy4"/>
    <dgm:cxn modelId="{EE619E0F-2FEF-4F25-811D-2A014AE7BD5F}" type="presParOf" srcId="{8F861741-33C9-462B-9CFB-672613EBF959}" destId="{C338C36F-0FC5-434E-BEB0-F2C582011F19}" srcOrd="0" destOrd="0" presId="urn:microsoft.com/office/officeart/2005/8/layout/hierarchy4"/>
    <dgm:cxn modelId="{8EA68266-5C4E-4287-97FC-DBCA73558DD1}" type="presParOf" srcId="{8F861741-33C9-462B-9CFB-672613EBF959}" destId="{A24B8F9C-5850-414F-83C6-EDFAE282348F}" srcOrd="1" destOrd="0" presId="urn:microsoft.com/office/officeart/2005/8/layout/hierarchy4"/>
    <dgm:cxn modelId="{6FACEE87-24E6-450F-99D2-1DF757AA6100}" type="presParOf" srcId="{51916E46-57A2-4AC5-9E52-EDB435BC9372}" destId="{BD001034-B852-447F-AF4F-EDA1AAA7B4B3}" srcOrd="1" destOrd="0" presId="urn:microsoft.com/office/officeart/2005/8/layout/hierarchy4"/>
    <dgm:cxn modelId="{E807C69C-B3F2-466B-9F1A-30F0F5A198CC}" type="presParOf" srcId="{51916E46-57A2-4AC5-9E52-EDB435BC9372}" destId="{54D91D0A-C307-4B72-8464-C15EC14BC808}" srcOrd="2" destOrd="0" presId="urn:microsoft.com/office/officeart/2005/8/layout/hierarchy4"/>
    <dgm:cxn modelId="{6F6B6622-A893-4D51-9B77-39DEC0E48EDF}" type="presParOf" srcId="{54D91D0A-C307-4B72-8464-C15EC14BC808}" destId="{EBDEC654-6A69-4DB1-9502-97225948F683}" srcOrd="0" destOrd="0" presId="urn:microsoft.com/office/officeart/2005/8/layout/hierarchy4"/>
    <dgm:cxn modelId="{DE723F60-2060-44AA-B728-EB2BA4E83F19}" type="presParOf" srcId="{54D91D0A-C307-4B72-8464-C15EC14BC808}" destId="{5A23DBCA-7B66-465B-B148-E55D32488F6A}" srcOrd="1" destOrd="0" presId="urn:microsoft.com/office/officeart/2005/8/layout/hierarchy4"/>
    <dgm:cxn modelId="{1E2F1FF8-928E-4BF7-BE60-B0846E3E00A8}" type="presParOf" srcId="{54D91D0A-C307-4B72-8464-C15EC14BC808}" destId="{A673FA76-E5FE-4EC3-9290-91F72E496732}" srcOrd="2" destOrd="0" presId="urn:microsoft.com/office/officeart/2005/8/layout/hierarchy4"/>
    <dgm:cxn modelId="{6D74BF7C-DE32-4778-B680-7E9DEB5966CF}" type="presParOf" srcId="{A673FA76-E5FE-4EC3-9290-91F72E496732}" destId="{55F52988-2E9C-48A4-A7D1-F1C8E820D7F0}" srcOrd="0" destOrd="0" presId="urn:microsoft.com/office/officeart/2005/8/layout/hierarchy4"/>
    <dgm:cxn modelId="{7BBE7282-8D34-4DDD-A418-867D5A5CA463}" type="presParOf" srcId="{55F52988-2E9C-48A4-A7D1-F1C8E820D7F0}" destId="{E1474752-7981-453A-8AC9-D4BC3EC1A35A}" srcOrd="0" destOrd="0" presId="urn:microsoft.com/office/officeart/2005/8/layout/hierarchy4"/>
    <dgm:cxn modelId="{2A9165AB-D1B4-46DA-86FC-F0D524A17576}" type="presParOf" srcId="{55F52988-2E9C-48A4-A7D1-F1C8E820D7F0}" destId="{9E4D88CF-CB19-4526-BF8A-AC2334316157}" srcOrd="1" destOrd="0" presId="urn:microsoft.com/office/officeart/2005/8/layout/hierarchy4"/>
    <dgm:cxn modelId="{A7DC2734-4B2F-437F-9EC3-A425E4BA5667}" type="presParOf" srcId="{A673FA76-E5FE-4EC3-9290-91F72E496732}" destId="{798DEF3A-8609-4D77-88C5-E65CB0BF91F2}" srcOrd="1" destOrd="0" presId="urn:microsoft.com/office/officeart/2005/8/layout/hierarchy4"/>
    <dgm:cxn modelId="{636BA39E-D5CC-447D-8DA4-5B96B8B1447D}" type="presParOf" srcId="{A673FA76-E5FE-4EC3-9290-91F72E496732}" destId="{1DA811D9-ACC6-4D87-8F9B-AB0FA69A7E97}" srcOrd="2" destOrd="0" presId="urn:microsoft.com/office/officeart/2005/8/layout/hierarchy4"/>
    <dgm:cxn modelId="{E143B89C-31AB-497C-AADE-BDDF30C23BE1}" type="presParOf" srcId="{1DA811D9-ACC6-4D87-8F9B-AB0FA69A7E97}" destId="{65BB2561-1BFB-4282-9B48-E6B15BBE6760}" srcOrd="0" destOrd="0" presId="urn:microsoft.com/office/officeart/2005/8/layout/hierarchy4"/>
    <dgm:cxn modelId="{FB782CE0-3649-46C6-AD3E-EE19D36FE7E0}" type="presParOf" srcId="{1DA811D9-ACC6-4D87-8F9B-AB0FA69A7E97}" destId="{C0FEF35B-A5D5-4C40-BE86-41DEB10FF000}" srcOrd="1" destOrd="0" presId="urn:microsoft.com/office/officeart/2005/8/layout/hierarchy4"/>
    <dgm:cxn modelId="{157D0B72-61CF-446E-A3E6-A0673184C37F}" type="presParOf" srcId="{51916E46-57A2-4AC5-9E52-EDB435BC9372}" destId="{BC9692F3-3561-4387-BC1B-00BDDC6934EA}" srcOrd="3" destOrd="0" presId="urn:microsoft.com/office/officeart/2005/8/layout/hierarchy4"/>
    <dgm:cxn modelId="{3AE86F4B-B107-449B-80C3-C043F36CE6A8}" type="presParOf" srcId="{51916E46-57A2-4AC5-9E52-EDB435BC9372}" destId="{B5EF4E0F-1160-4843-A357-6EE7CE935D9B}" srcOrd="4" destOrd="0" presId="urn:microsoft.com/office/officeart/2005/8/layout/hierarchy4"/>
    <dgm:cxn modelId="{12B86653-8F83-4C67-8935-A1336C74A57C}" type="presParOf" srcId="{B5EF4E0F-1160-4843-A357-6EE7CE935D9B}" destId="{E45DF21C-76A2-4286-90FB-3ED927B51613}" srcOrd="0" destOrd="0" presId="urn:microsoft.com/office/officeart/2005/8/layout/hierarchy4"/>
    <dgm:cxn modelId="{A40CC760-19F0-4C0B-AD76-94ADB06998FE}" type="presParOf" srcId="{B5EF4E0F-1160-4843-A357-6EE7CE935D9B}" destId="{EA3CAB96-EC07-42DC-86F2-E33108D6E005}" srcOrd="1" destOrd="0" presId="urn:microsoft.com/office/officeart/2005/8/layout/hierarchy4"/>
  </dgm:cxnLst>
  <dgm:bg>
    <a:effectLst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43438" y="2000240"/>
            <a:ext cx="1401502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D:\Daten\Bilder\2008-07-25 Launch 2008 Day\DSC04531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6050" y="2285992"/>
            <a:ext cx="1717170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7" name="Picture 3" descr="C:\Users\Torsten Weber\Desktop\DSC04534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071670" y="3571876"/>
            <a:ext cx="2487622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43438" y="3357562"/>
            <a:ext cx="1715874" cy="1158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143636" y="2714620"/>
            <a:ext cx="642942" cy="482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/>
        </p:nvGraphicFramePr>
        <p:xfrm>
          <a:off x="2553877" y="2107397"/>
          <a:ext cx="4036247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/>
        </p:nvGraphicFramePr>
        <p:xfrm>
          <a:off x="2553877" y="2107397"/>
          <a:ext cx="4036247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416976" y="1931784"/>
            <a:ext cx="6572296" cy="3071834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1535901" y="142852"/>
          <a:ext cx="8036759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416976" y="1931784"/>
            <a:ext cx="6572296" cy="3071834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1535901" y="142852"/>
          <a:ext cx="8036759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/>
          <p:cNvGrpSpPr/>
          <p:nvPr/>
        </p:nvGrpSpPr>
        <p:grpSpPr>
          <a:xfrm>
            <a:off x="6234124" y="3455923"/>
            <a:ext cx="286780" cy="301692"/>
            <a:chOff x="4695294" y="3315998"/>
            <a:chExt cx="286780" cy="301692"/>
          </a:xfrm>
        </p:grpSpPr>
        <p:sp>
          <p:nvSpPr>
            <p:cNvPr id="10" name="Pfeil nach rechts 9"/>
            <p:cNvSpPr/>
            <p:nvPr/>
          </p:nvSpPr>
          <p:spPr>
            <a:xfrm rot="2668664">
              <a:off x="4695294" y="3315998"/>
              <a:ext cx="286780" cy="30169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A075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 nach rechts 4"/>
            <p:cNvSpPr/>
            <p:nvPr/>
          </p:nvSpPr>
          <p:spPr>
            <a:xfrm rot="13468664">
              <a:off x="4707617" y="3346197"/>
              <a:ext cx="200746" cy="181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100" kern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14348" y="1428736"/>
            <a:ext cx="7929618" cy="3857652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857224" y="1611314"/>
          <a:ext cx="7620000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14348" y="1428736"/>
            <a:ext cx="7929618" cy="3857652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857224" y="1611314"/>
          <a:ext cx="7620000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464579" y="2321711"/>
            <a:ext cx="4214842" cy="2214578"/>
            <a:chOff x="1857356" y="2000240"/>
            <a:chExt cx="4214842" cy="2214578"/>
          </a:xfrm>
        </p:grpSpPr>
        <p:sp>
          <p:nvSpPr>
            <p:cNvPr id="4" name="Abgerundetes Rechteck 3"/>
            <p:cNvSpPr/>
            <p:nvPr/>
          </p:nvSpPr>
          <p:spPr>
            <a:xfrm>
              <a:off x="1857356" y="2000240"/>
              <a:ext cx="4214842" cy="2214578"/>
            </a:xfrm>
            <a:prstGeom prst="roundRect">
              <a:avLst>
                <a:gd name="adj" fmla="val 10000"/>
              </a:avLst>
            </a:prstGeom>
            <a:solidFill>
              <a:srgbClr val="E1DF9E"/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1026" name="Picture 2" descr="C:\Users\Torsten Weber\Desktop\Torsten.jp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A7A075">
                  <a:tint val="45000"/>
                  <a:satMod val="400000"/>
                </a:srgbClr>
              </a:duotone>
              <a:lum bright="10000" contrast="10000"/>
            </a:blip>
            <a:srcRect/>
            <a:stretch>
              <a:fillRect/>
            </a:stretch>
          </p:blipFill>
          <p:spPr bwMode="auto">
            <a:xfrm>
              <a:off x="2071670" y="2214554"/>
              <a:ext cx="1095375" cy="14763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7" name="Picture 3" descr="C:\Users\Torsten Weber\Desktop\Alexander.jp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A7A075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3428992" y="2214554"/>
              <a:ext cx="1095375" cy="14763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 descr="C:\Users\Torsten Weber\Desktop\Stefan.jp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A7A075">
                  <a:tint val="45000"/>
                  <a:satMod val="400000"/>
                </a:srgbClr>
              </a:duotone>
              <a:lum bright="10000"/>
            </a:blip>
            <a:srcRect/>
            <a:stretch>
              <a:fillRect/>
            </a:stretch>
          </p:blipFill>
          <p:spPr bwMode="auto">
            <a:xfrm>
              <a:off x="4762787" y="2214554"/>
              <a:ext cx="1095097" cy="147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Torsten Weber</dc:creator>
  <cp:lastModifiedBy>Torsten Weber</cp:lastModifiedBy>
  <cp:revision>54</cp:revision>
  <dcterms:created xsi:type="dcterms:W3CDTF">2008-07-29T23:24:18Z</dcterms:created>
  <dcterms:modified xsi:type="dcterms:W3CDTF">2008-09-13T10:30:49Z</dcterms:modified>
</cp:coreProperties>
</file>