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10693400" cy="7561263"/>
  <p:notesSz cx="6805613" cy="9939338"/>
  <p:defaultTextStyle>
    <a:defPPr>
      <a:defRPr lang="de-DE"/>
    </a:defPPr>
    <a:lvl1pPr marL="0" algn="l" defTabSz="1013338" rtl="0" eaLnBrk="1" latinLnBrk="0" hangingPunct="1">
      <a:defRPr sz="2000" kern="1200">
        <a:solidFill>
          <a:schemeClr val="tx1"/>
        </a:solidFill>
        <a:latin typeface="+mn-lt"/>
        <a:ea typeface="+mn-ea"/>
        <a:cs typeface="+mn-cs"/>
      </a:defRPr>
    </a:lvl1pPr>
    <a:lvl2pPr marL="506669" algn="l" defTabSz="1013338" rtl="0" eaLnBrk="1" latinLnBrk="0" hangingPunct="1">
      <a:defRPr sz="2000" kern="1200">
        <a:solidFill>
          <a:schemeClr val="tx1"/>
        </a:solidFill>
        <a:latin typeface="+mn-lt"/>
        <a:ea typeface="+mn-ea"/>
        <a:cs typeface="+mn-cs"/>
      </a:defRPr>
    </a:lvl2pPr>
    <a:lvl3pPr marL="1013338" algn="l" defTabSz="1013338" rtl="0" eaLnBrk="1" latinLnBrk="0" hangingPunct="1">
      <a:defRPr sz="2000" kern="1200">
        <a:solidFill>
          <a:schemeClr val="tx1"/>
        </a:solidFill>
        <a:latin typeface="+mn-lt"/>
        <a:ea typeface="+mn-ea"/>
        <a:cs typeface="+mn-cs"/>
      </a:defRPr>
    </a:lvl3pPr>
    <a:lvl4pPr marL="1520007" algn="l" defTabSz="1013338" rtl="0" eaLnBrk="1" latinLnBrk="0" hangingPunct="1">
      <a:defRPr sz="2000" kern="1200">
        <a:solidFill>
          <a:schemeClr val="tx1"/>
        </a:solidFill>
        <a:latin typeface="+mn-lt"/>
        <a:ea typeface="+mn-ea"/>
        <a:cs typeface="+mn-cs"/>
      </a:defRPr>
    </a:lvl4pPr>
    <a:lvl5pPr marL="2026676" algn="l" defTabSz="1013338" rtl="0" eaLnBrk="1" latinLnBrk="0" hangingPunct="1">
      <a:defRPr sz="2000" kern="1200">
        <a:solidFill>
          <a:schemeClr val="tx1"/>
        </a:solidFill>
        <a:latin typeface="+mn-lt"/>
        <a:ea typeface="+mn-ea"/>
        <a:cs typeface="+mn-cs"/>
      </a:defRPr>
    </a:lvl5pPr>
    <a:lvl6pPr marL="2533345" algn="l" defTabSz="1013338" rtl="0" eaLnBrk="1" latinLnBrk="0" hangingPunct="1">
      <a:defRPr sz="2000" kern="1200">
        <a:solidFill>
          <a:schemeClr val="tx1"/>
        </a:solidFill>
        <a:latin typeface="+mn-lt"/>
        <a:ea typeface="+mn-ea"/>
        <a:cs typeface="+mn-cs"/>
      </a:defRPr>
    </a:lvl6pPr>
    <a:lvl7pPr marL="3040014" algn="l" defTabSz="1013338" rtl="0" eaLnBrk="1" latinLnBrk="0" hangingPunct="1">
      <a:defRPr sz="2000" kern="1200">
        <a:solidFill>
          <a:schemeClr val="tx1"/>
        </a:solidFill>
        <a:latin typeface="+mn-lt"/>
        <a:ea typeface="+mn-ea"/>
        <a:cs typeface="+mn-cs"/>
      </a:defRPr>
    </a:lvl7pPr>
    <a:lvl8pPr marL="3546683" algn="l" defTabSz="1013338" rtl="0" eaLnBrk="1" latinLnBrk="0" hangingPunct="1">
      <a:defRPr sz="2000" kern="1200">
        <a:solidFill>
          <a:schemeClr val="tx1"/>
        </a:solidFill>
        <a:latin typeface="+mn-lt"/>
        <a:ea typeface="+mn-ea"/>
        <a:cs typeface="+mn-cs"/>
      </a:defRPr>
    </a:lvl8pPr>
    <a:lvl9pPr marL="4053352" algn="l" defTabSz="1013338"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showGuides="1">
      <p:cViewPr varScale="1">
        <p:scale>
          <a:sx n="77" d="100"/>
          <a:sy n="77" d="100"/>
        </p:scale>
        <p:origin x="-618" y="-102"/>
      </p:cViewPr>
      <p:guideLst>
        <p:guide orient="horz" pos="2382"/>
        <p:guide pos="3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802005" y="2348894"/>
            <a:ext cx="9089390" cy="1620771"/>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604010" y="4284716"/>
            <a:ext cx="7485380" cy="1932322"/>
          </a:xfrm>
        </p:spPr>
        <p:txBody>
          <a:bodyPr/>
          <a:lstStyle>
            <a:lvl1pPr marL="0" indent="0" algn="ctr">
              <a:buNone/>
              <a:defRPr>
                <a:solidFill>
                  <a:schemeClr val="tx1">
                    <a:tint val="75000"/>
                  </a:schemeClr>
                </a:solidFill>
              </a:defRPr>
            </a:lvl1pPr>
            <a:lvl2pPr marL="506669" indent="0" algn="ctr">
              <a:buNone/>
              <a:defRPr>
                <a:solidFill>
                  <a:schemeClr val="tx1">
                    <a:tint val="75000"/>
                  </a:schemeClr>
                </a:solidFill>
              </a:defRPr>
            </a:lvl2pPr>
            <a:lvl3pPr marL="1013338" indent="0" algn="ctr">
              <a:buNone/>
              <a:defRPr>
                <a:solidFill>
                  <a:schemeClr val="tx1">
                    <a:tint val="75000"/>
                  </a:schemeClr>
                </a:solidFill>
              </a:defRPr>
            </a:lvl3pPr>
            <a:lvl4pPr marL="1520007" indent="0" algn="ctr">
              <a:buNone/>
              <a:defRPr>
                <a:solidFill>
                  <a:schemeClr val="tx1">
                    <a:tint val="75000"/>
                  </a:schemeClr>
                </a:solidFill>
              </a:defRPr>
            </a:lvl4pPr>
            <a:lvl5pPr marL="2026676" indent="0" algn="ctr">
              <a:buNone/>
              <a:defRPr>
                <a:solidFill>
                  <a:schemeClr val="tx1">
                    <a:tint val="75000"/>
                  </a:schemeClr>
                </a:solidFill>
              </a:defRPr>
            </a:lvl5pPr>
            <a:lvl6pPr marL="2533345" indent="0" algn="ctr">
              <a:buNone/>
              <a:defRPr>
                <a:solidFill>
                  <a:schemeClr val="tx1">
                    <a:tint val="75000"/>
                  </a:schemeClr>
                </a:solidFill>
              </a:defRPr>
            </a:lvl6pPr>
            <a:lvl7pPr marL="3040014" indent="0" algn="ctr">
              <a:buNone/>
              <a:defRPr>
                <a:solidFill>
                  <a:schemeClr val="tx1">
                    <a:tint val="75000"/>
                  </a:schemeClr>
                </a:solidFill>
              </a:defRPr>
            </a:lvl7pPr>
            <a:lvl8pPr marL="3546683" indent="0" algn="ctr">
              <a:buNone/>
              <a:defRPr>
                <a:solidFill>
                  <a:schemeClr val="tx1">
                    <a:tint val="75000"/>
                  </a:schemeClr>
                </a:solidFill>
              </a:defRPr>
            </a:lvl8pPr>
            <a:lvl9pPr marL="4053352"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2716" y="302803"/>
            <a:ext cx="2406015" cy="645157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34670" y="302803"/>
            <a:ext cx="7039822" cy="645157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44705" y="4858814"/>
            <a:ext cx="9089390" cy="1501751"/>
          </a:xfrm>
        </p:spPr>
        <p:txBody>
          <a:bodyPr anchor="t"/>
          <a:lstStyle>
            <a:lvl1pPr algn="l">
              <a:defRPr sz="44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506669" indent="0">
              <a:buNone/>
              <a:defRPr sz="2000">
                <a:solidFill>
                  <a:schemeClr val="tx1">
                    <a:tint val="75000"/>
                  </a:schemeClr>
                </a:solidFill>
              </a:defRPr>
            </a:lvl2pPr>
            <a:lvl3pPr marL="1013338" indent="0">
              <a:buNone/>
              <a:defRPr sz="1800">
                <a:solidFill>
                  <a:schemeClr val="tx1">
                    <a:tint val="75000"/>
                  </a:schemeClr>
                </a:solidFill>
              </a:defRPr>
            </a:lvl3pPr>
            <a:lvl4pPr marL="1520007" indent="0">
              <a:buNone/>
              <a:defRPr sz="1600">
                <a:solidFill>
                  <a:schemeClr val="tx1">
                    <a:tint val="75000"/>
                  </a:schemeClr>
                </a:solidFill>
              </a:defRPr>
            </a:lvl4pPr>
            <a:lvl5pPr marL="2026676" indent="0">
              <a:buNone/>
              <a:defRPr sz="1600">
                <a:solidFill>
                  <a:schemeClr val="tx1">
                    <a:tint val="75000"/>
                  </a:schemeClr>
                </a:solidFill>
              </a:defRPr>
            </a:lvl5pPr>
            <a:lvl6pPr marL="2533345" indent="0">
              <a:buNone/>
              <a:defRPr sz="1600">
                <a:solidFill>
                  <a:schemeClr val="tx1">
                    <a:tint val="75000"/>
                  </a:schemeClr>
                </a:solidFill>
              </a:defRPr>
            </a:lvl6pPr>
            <a:lvl7pPr marL="3040014" indent="0">
              <a:buNone/>
              <a:defRPr sz="1600">
                <a:solidFill>
                  <a:schemeClr val="tx1">
                    <a:tint val="75000"/>
                  </a:schemeClr>
                </a:solidFill>
              </a:defRPr>
            </a:lvl7pPr>
            <a:lvl8pPr marL="3546683" indent="0">
              <a:buNone/>
              <a:defRPr sz="1600">
                <a:solidFill>
                  <a:schemeClr val="tx1">
                    <a:tint val="75000"/>
                  </a:schemeClr>
                </a:solidFill>
              </a:defRPr>
            </a:lvl8pPr>
            <a:lvl9pPr marL="4053352" indent="0">
              <a:buNone/>
              <a:defRPr sz="16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534670" y="1764296"/>
            <a:ext cx="4722918" cy="499008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5435812" y="1764296"/>
            <a:ext cx="4722918" cy="4990084"/>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34671" y="1692534"/>
            <a:ext cx="4724775" cy="705367"/>
          </a:xfrm>
        </p:spPr>
        <p:txBody>
          <a:bodyPr anchor="b"/>
          <a:lstStyle>
            <a:lvl1pPr marL="0" indent="0">
              <a:buNone/>
              <a:defRPr sz="2700" b="1"/>
            </a:lvl1pPr>
            <a:lvl2pPr marL="506669" indent="0">
              <a:buNone/>
              <a:defRPr sz="2200" b="1"/>
            </a:lvl2pPr>
            <a:lvl3pPr marL="1013338" indent="0">
              <a:buNone/>
              <a:defRPr sz="2000" b="1"/>
            </a:lvl3pPr>
            <a:lvl4pPr marL="1520007" indent="0">
              <a:buNone/>
              <a:defRPr sz="1800" b="1"/>
            </a:lvl4pPr>
            <a:lvl5pPr marL="2026676" indent="0">
              <a:buNone/>
              <a:defRPr sz="1800" b="1"/>
            </a:lvl5pPr>
            <a:lvl6pPr marL="2533345" indent="0">
              <a:buNone/>
              <a:defRPr sz="1800" b="1"/>
            </a:lvl6pPr>
            <a:lvl7pPr marL="3040014" indent="0">
              <a:buNone/>
              <a:defRPr sz="1800" b="1"/>
            </a:lvl7pPr>
            <a:lvl8pPr marL="3546683" indent="0">
              <a:buNone/>
              <a:defRPr sz="1800" b="1"/>
            </a:lvl8pPr>
            <a:lvl9pPr marL="4053352" indent="0">
              <a:buNone/>
              <a:defRPr sz="1800" b="1"/>
            </a:lvl9pPr>
          </a:lstStyle>
          <a:p>
            <a:pPr lvl="0"/>
            <a:r>
              <a:rPr lang="de-DE" smtClean="0"/>
              <a:t>Textmasterformate durch Klicken bearbeiten</a:t>
            </a:r>
          </a:p>
        </p:txBody>
      </p:sp>
      <p:sp>
        <p:nvSpPr>
          <p:cNvPr id="4" name="Inhaltsplatzhalter 3"/>
          <p:cNvSpPr>
            <a:spLocks noGrp="1"/>
          </p:cNvSpPr>
          <p:nvPr>
            <p:ph sz="half" idx="2"/>
          </p:nvPr>
        </p:nvSpPr>
        <p:spPr>
          <a:xfrm>
            <a:off x="534671" y="2397901"/>
            <a:ext cx="4724775" cy="435647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432099" y="1692534"/>
            <a:ext cx="4726632" cy="705367"/>
          </a:xfrm>
        </p:spPr>
        <p:txBody>
          <a:bodyPr anchor="b"/>
          <a:lstStyle>
            <a:lvl1pPr marL="0" indent="0">
              <a:buNone/>
              <a:defRPr sz="2700" b="1"/>
            </a:lvl1pPr>
            <a:lvl2pPr marL="506669" indent="0">
              <a:buNone/>
              <a:defRPr sz="2200" b="1"/>
            </a:lvl2pPr>
            <a:lvl3pPr marL="1013338" indent="0">
              <a:buNone/>
              <a:defRPr sz="2000" b="1"/>
            </a:lvl3pPr>
            <a:lvl4pPr marL="1520007" indent="0">
              <a:buNone/>
              <a:defRPr sz="1800" b="1"/>
            </a:lvl4pPr>
            <a:lvl5pPr marL="2026676" indent="0">
              <a:buNone/>
              <a:defRPr sz="1800" b="1"/>
            </a:lvl5pPr>
            <a:lvl6pPr marL="2533345" indent="0">
              <a:buNone/>
              <a:defRPr sz="1800" b="1"/>
            </a:lvl6pPr>
            <a:lvl7pPr marL="3040014" indent="0">
              <a:buNone/>
              <a:defRPr sz="1800" b="1"/>
            </a:lvl7pPr>
            <a:lvl8pPr marL="3546683" indent="0">
              <a:buNone/>
              <a:defRPr sz="1800" b="1"/>
            </a:lvl8pPr>
            <a:lvl9pPr marL="4053352" indent="0">
              <a:buNone/>
              <a:defRPr sz="1800" b="1"/>
            </a:lvl9pPr>
          </a:lstStyle>
          <a:p>
            <a:pPr lvl="0"/>
            <a:r>
              <a:rPr lang="de-DE" smtClean="0"/>
              <a:t>Textmasterformate durch Klicken bearbeiten</a:t>
            </a:r>
          </a:p>
        </p:txBody>
      </p:sp>
      <p:sp>
        <p:nvSpPr>
          <p:cNvPr id="6" name="Inhaltsplatzhalter 5"/>
          <p:cNvSpPr>
            <a:spLocks noGrp="1"/>
          </p:cNvSpPr>
          <p:nvPr>
            <p:ph sz="quarter" idx="4"/>
          </p:nvPr>
        </p:nvSpPr>
        <p:spPr>
          <a:xfrm>
            <a:off x="5432099" y="2397901"/>
            <a:ext cx="4726632" cy="435647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34671" y="301051"/>
            <a:ext cx="3518055" cy="1281214"/>
          </a:xfrm>
        </p:spPr>
        <p:txBody>
          <a:bodyPr anchor="b"/>
          <a:lstStyle>
            <a:lvl1pPr algn="l">
              <a:defRPr sz="2200" b="1"/>
            </a:lvl1pPr>
          </a:lstStyle>
          <a:p>
            <a:r>
              <a:rPr lang="de-DE" smtClean="0"/>
              <a:t>Titelmasterformat durch Klicken bearbeiten</a:t>
            </a:r>
            <a:endParaRPr lang="de-DE"/>
          </a:p>
        </p:txBody>
      </p:sp>
      <p:sp>
        <p:nvSpPr>
          <p:cNvPr id="3" name="Inhaltsplatzhalter 2"/>
          <p:cNvSpPr>
            <a:spLocks noGrp="1"/>
          </p:cNvSpPr>
          <p:nvPr>
            <p:ph idx="1"/>
          </p:nvPr>
        </p:nvSpPr>
        <p:spPr>
          <a:xfrm>
            <a:off x="4180824" y="301052"/>
            <a:ext cx="5977907" cy="6453328"/>
          </a:xfrm>
        </p:spPr>
        <p:txBody>
          <a:bodyPr/>
          <a:lstStyle>
            <a:lvl1pPr>
              <a:defRPr sz="35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534671" y="1582267"/>
            <a:ext cx="3518055" cy="5172115"/>
          </a:xfrm>
        </p:spPr>
        <p:txBody>
          <a:bodyPr/>
          <a:lstStyle>
            <a:lvl1pPr marL="0" indent="0">
              <a:buNone/>
              <a:defRPr sz="1600"/>
            </a:lvl1pPr>
            <a:lvl2pPr marL="506669" indent="0">
              <a:buNone/>
              <a:defRPr sz="1300"/>
            </a:lvl2pPr>
            <a:lvl3pPr marL="1013338" indent="0">
              <a:buNone/>
              <a:defRPr sz="1100"/>
            </a:lvl3pPr>
            <a:lvl4pPr marL="1520007" indent="0">
              <a:buNone/>
              <a:defRPr sz="1000"/>
            </a:lvl4pPr>
            <a:lvl5pPr marL="2026676" indent="0">
              <a:buNone/>
              <a:defRPr sz="1000"/>
            </a:lvl5pPr>
            <a:lvl6pPr marL="2533345" indent="0">
              <a:buNone/>
              <a:defRPr sz="1000"/>
            </a:lvl6pPr>
            <a:lvl7pPr marL="3040014" indent="0">
              <a:buNone/>
              <a:defRPr sz="1000"/>
            </a:lvl7pPr>
            <a:lvl8pPr marL="3546683" indent="0">
              <a:buNone/>
              <a:defRPr sz="1000"/>
            </a:lvl8pPr>
            <a:lvl9pPr marL="4053352" indent="0">
              <a:buNone/>
              <a:defRPr sz="10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95981" y="5292884"/>
            <a:ext cx="6416040" cy="624855"/>
          </a:xfrm>
        </p:spPr>
        <p:txBody>
          <a:bodyPr anchor="b"/>
          <a:lstStyle>
            <a:lvl1pPr algn="l">
              <a:defRPr sz="2200" b="1"/>
            </a:lvl1pPr>
          </a:lstStyle>
          <a:p>
            <a:r>
              <a:rPr lang="de-DE" smtClean="0"/>
              <a:t>Titelmasterformat durch Klicken bearbeiten</a:t>
            </a:r>
            <a:endParaRPr lang="de-DE"/>
          </a:p>
        </p:txBody>
      </p:sp>
      <p:sp>
        <p:nvSpPr>
          <p:cNvPr id="3" name="Bildplatzhalter 2"/>
          <p:cNvSpPr>
            <a:spLocks noGrp="1"/>
          </p:cNvSpPr>
          <p:nvPr>
            <p:ph type="pic" idx="1"/>
          </p:nvPr>
        </p:nvSpPr>
        <p:spPr>
          <a:xfrm>
            <a:off x="2095981" y="675612"/>
            <a:ext cx="6416040" cy="4536758"/>
          </a:xfrm>
        </p:spPr>
        <p:txBody>
          <a:bodyPr/>
          <a:lstStyle>
            <a:lvl1pPr marL="0" indent="0">
              <a:buNone/>
              <a:defRPr sz="3500"/>
            </a:lvl1pPr>
            <a:lvl2pPr marL="506669" indent="0">
              <a:buNone/>
              <a:defRPr sz="3100"/>
            </a:lvl2pPr>
            <a:lvl3pPr marL="1013338" indent="0">
              <a:buNone/>
              <a:defRPr sz="2700"/>
            </a:lvl3pPr>
            <a:lvl4pPr marL="1520007" indent="0">
              <a:buNone/>
              <a:defRPr sz="2200"/>
            </a:lvl4pPr>
            <a:lvl5pPr marL="2026676" indent="0">
              <a:buNone/>
              <a:defRPr sz="2200"/>
            </a:lvl5pPr>
            <a:lvl6pPr marL="2533345" indent="0">
              <a:buNone/>
              <a:defRPr sz="2200"/>
            </a:lvl6pPr>
            <a:lvl7pPr marL="3040014" indent="0">
              <a:buNone/>
              <a:defRPr sz="2200"/>
            </a:lvl7pPr>
            <a:lvl8pPr marL="3546683" indent="0">
              <a:buNone/>
              <a:defRPr sz="2200"/>
            </a:lvl8pPr>
            <a:lvl9pPr marL="4053352" indent="0">
              <a:buNone/>
              <a:defRPr sz="2200"/>
            </a:lvl9pPr>
          </a:lstStyle>
          <a:p>
            <a:endParaRPr lang="de-DE"/>
          </a:p>
        </p:txBody>
      </p:sp>
      <p:sp>
        <p:nvSpPr>
          <p:cNvPr id="4" name="Textplatzhalter 3"/>
          <p:cNvSpPr>
            <a:spLocks noGrp="1"/>
          </p:cNvSpPr>
          <p:nvPr>
            <p:ph type="body" sz="half" idx="2"/>
          </p:nvPr>
        </p:nvSpPr>
        <p:spPr>
          <a:xfrm>
            <a:off x="2095981" y="5917740"/>
            <a:ext cx="6416040" cy="887398"/>
          </a:xfrm>
        </p:spPr>
        <p:txBody>
          <a:bodyPr/>
          <a:lstStyle>
            <a:lvl1pPr marL="0" indent="0">
              <a:buNone/>
              <a:defRPr sz="1600"/>
            </a:lvl1pPr>
            <a:lvl2pPr marL="506669" indent="0">
              <a:buNone/>
              <a:defRPr sz="1300"/>
            </a:lvl2pPr>
            <a:lvl3pPr marL="1013338" indent="0">
              <a:buNone/>
              <a:defRPr sz="1100"/>
            </a:lvl3pPr>
            <a:lvl4pPr marL="1520007" indent="0">
              <a:buNone/>
              <a:defRPr sz="1000"/>
            </a:lvl4pPr>
            <a:lvl5pPr marL="2026676" indent="0">
              <a:buNone/>
              <a:defRPr sz="1000"/>
            </a:lvl5pPr>
            <a:lvl6pPr marL="2533345" indent="0">
              <a:buNone/>
              <a:defRPr sz="1000"/>
            </a:lvl6pPr>
            <a:lvl7pPr marL="3040014" indent="0">
              <a:buNone/>
              <a:defRPr sz="1000"/>
            </a:lvl7pPr>
            <a:lvl8pPr marL="3546683" indent="0">
              <a:buNone/>
              <a:defRPr sz="1000"/>
            </a:lvl8pPr>
            <a:lvl9pPr marL="4053352" indent="0">
              <a:buNone/>
              <a:defRPr sz="10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3C5475FF-EE8C-4EF7-A375-08E3B45CE1E2}" type="datetimeFigureOut">
              <a:rPr lang="de-DE" smtClean="0"/>
              <a:pPr/>
              <a:t>07.05.2012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B27ED2F0-8CC7-408C-BFAB-64B2FB06A51C}"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34670" y="302801"/>
            <a:ext cx="9624060" cy="1260211"/>
          </a:xfrm>
          <a:prstGeom prst="rect">
            <a:avLst/>
          </a:prstGeom>
        </p:spPr>
        <p:txBody>
          <a:bodyPr vert="horz" lIns="101334" tIns="50667" rIns="101334" bIns="50667"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534670" y="1764296"/>
            <a:ext cx="9624060" cy="4990084"/>
          </a:xfrm>
          <a:prstGeom prst="rect">
            <a:avLst/>
          </a:prstGeom>
        </p:spPr>
        <p:txBody>
          <a:bodyPr vert="horz" lIns="101334" tIns="50667" rIns="101334" bIns="50667"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534671" y="7008172"/>
            <a:ext cx="2495127" cy="402567"/>
          </a:xfrm>
          <a:prstGeom prst="rect">
            <a:avLst/>
          </a:prstGeom>
        </p:spPr>
        <p:txBody>
          <a:bodyPr vert="horz" lIns="101334" tIns="50667" rIns="101334" bIns="50667" rtlCol="0" anchor="ctr"/>
          <a:lstStyle>
            <a:lvl1pPr algn="l">
              <a:defRPr sz="1300">
                <a:solidFill>
                  <a:schemeClr val="tx1">
                    <a:tint val="75000"/>
                  </a:schemeClr>
                </a:solidFill>
              </a:defRPr>
            </a:lvl1pPr>
          </a:lstStyle>
          <a:p>
            <a:fld id="{3C5475FF-EE8C-4EF7-A375-08E3B45CE1E2}" type="datetimeFigureOut">
              <a:rPr lang="de-DE" smtClean="0"/>
              <a:pPr/>
              <a:t>07.05.2012</a:t>
            </a:fld>
            <a:endParaRPr lang="de-DE"/>
          </a:p>
        </p:txBody>
      </p:sp>
      <p:sp>
        <p:nvSpPr>
          <p:cNvPr id="5" name="Fußzeilenplatzhalter 4"/>
          <p:cNvSpPr>
            <a:spLocks noGrp="1"/>
          </p:cNvSpPr>
          <p:nvPr>
            <p:ph type="ftr" sz="quarter" idx="3"/>
          </p:nvPr>
        </p:nvSpPr>
        <p:spPr>
          <a:xfrm>
            <a:off x="3653580" y="7008172"/>
            <a:ext cx="3386243" cy="402567"/>
          </a:xfrm>
          <a:prstGeom prst="rect">
            <a:avLst/>
          </a:prstGeom>
        </p:spPr>
        <p:txBody>
          <a:bodyPr vert="horz" lIns="101334" tIns="50667" rIns="101334" bIns="50667" rtlCol="0" anchor="ctr"/>
          <a:lstStyle>
            <a:lvl1pPr algn="ctr">
              <a:defRPr sz="13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7663604" y="7008172"/>
            <a:ext cx="2495127" cy="402567"/>
          </a:xfrm>
          <a:prstGeom prst="rect">
            <a:avLst/>
          </a:prstGeom>
        </p:spPr>
        <p:txBody>
          <a:bodyPr vert="horz" lIns="101334" tIns="50667" rIns="101334" bIns="50667" rtlCol="0" anchor="ctr"/>
          <a:lstStyle>
            <a:lvl1pPr algn="r">
              <a:defRPr sz="1300">
                <a:solidFill>
                  <a:schemeClr val="tx1">
                    <a:tint val="75000"/>
                  </a:schemeClr>
                </a:solidFill>
              </a:defRPr>
            </a:lvl1pPr>
          </a:lstStyle>
          <a:p>
            <a:fld id="{B27ED2F0-8CC7-408C-BFAB-64B2FB06A51C}"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13338" rtl="0" eaLnBrk="1" latinLnBrk="0" hangingPunct="1">
        <a:spcBef>
          <a:spcPct val="0"/>
        </a:spcBef>
        <a:buNone/>
        <a:defRPr sz="4900" kern="1200">
          <a:solidFill>
            <a:schemeClr val="tx1"/>
          </a:solidFill>
          <a:latin typeface="+mj-lt"/>
          <a:ea typeface="+mj-ea"/>
          <a:cs typeface="+mj-cs"/>
        </a:defRPr>
      </a:lvl1pPr>
    </p:titleStyle>
    <p:bodyStyle>
      <a:lvl1pPr marL="380002" indent="-380002" algn="l" defTabSz="1013338"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23337" indent="-316668" algn="l" defTabSz="1013338"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6673" indent="-253335" algn="l" defTabSz="1013338"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3342"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80011"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86680"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93349"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00018"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06687" indent="-253335" algn="l" defTabSz="101333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de-DE"/>
      </a:defPPr>
      <a:lvl1pPr marL="0" algn="l" defTabSz="1013338" rtl="0" eaLnBrk="1" latinLnBrk="0" hangingPunct="1">
        <a:defRPr sz="2000" kern="1200">
          <a:solidFill>
            <a:schemeClr val="tx1"/>
          </a:solidFill>
          <a:latin typeface="+mn-lt"/>
          <a:ea typeface="+mn-ea"/>
          <a:cs typeface="+mn-cs"/>
        </a:defRPr>
      </a:lvl1pPr>
      <a:lvl2pPr marL="506669" algn="l" defTabSz="1013338" rtl="0" eaLnBrk="1" latinLnBrk="0" hangingPunct="1">
        <a:defRPr sz="2000" kern="1200">
          <a:solidFill>
            <a:schemeClr val="tx1"/>
          </a:solidFill>
          <a:latin typeface="+mn-lt"/>
          <a:ea typeface="+mn-ea"/>
          <a:cs typeface="+mn-cs"/>
        </a:defRPr>
      </a:lvl2pPr>
      <a:lvl3pPr marL="1013338" algn="l" defTabSz="1013338" rtl="0" eaLnBrk="1" latinLnBrk="0" hangingPunct="1">
        <a:defRPr sz="2000" kern="1200">
          <a:solidFill>
            <a:schemeClr val="tx1"/>
          </a:solidFill>
          <a:latin typeface="+mn-lt"/>
          <a:ea typeface="+mn-ea"/>
          <a:cs typeface="+mn-cs"/>
        </a:defRPr>
      </a:lvl3pPr>
      <a:lvl4pPr marL="1520007" algn="l" defTabSz="1013338" rtl="0" eaLnBrk="1" latinLnBrk="0" hangingPunct="1">
        <a:defRPr sz="2000" kern="1200">
          <a:solidFill>
            <a:schemeClr val="tx1"/>
          </a:solidFill>
          <a:latin typeface="+mn-lt"/>
          <a:ea typeface="+mn-ea"/>
          <a:cs typeface="+mn-cs"/>
        </a:defRPr>
      </a:lvl4pPr>
      <a:lvl5pPr marL="2026676" algn="l" defTabSz="1013338" rtl="0" eaLnBrk="1" latinLnBrk="0" hangingPunct="1">
        <a:defRPr sz="2000" kern="1200">
          <a:solidFill>
            <a:schemeClr val="tx1"/>
          </a:solidFill>
          <a:latin typeface="+mn-lt"/>
          <a:ea typeface="+mn-ea"/>
          <a:cs typeface="+mn-cs"/>
        </a:defRPr>
      </a:lvl5pPr>
      <a:lvl6pPr marL="2533345" algn="l" defTabSz="1013338" rtl="0" eaLnBrk="1" latinLnBrk="0" hangingPunct="1">
        <a:defRPr sz="2000" kern="1200">
          <a:solidFill>
            <a:schemeClr val="tx1"/>
          </a:solidFill>
          <a:latin typeface="+mn-lt"/>
          <a:ea typeface="+mn-ea"/>
          <a:cs typeface="+mn-cs"/>
        </a:defRPr>
      </a:lvl6pPr>
      <a:lvl7pPr marL="3040014" algn="l" defTabSz="1013338" rtl="0" eaLnBrk="1" latinLnBrk="0" hangingPunct="1">
        <a:defRPr sz="2000" kern="1200">
          <a:solidFill>
            <a:schemeClr val="tx1"/>
          </a:solidFill>
          <a:latin typeface="+mn-lt"/>
          <a:ea typeface="+mn-ea"/>
          <a:cs typeface="+mn-cs"/>
        </a:defRPr>
      </a:lvl7pPr>
      <a:lvl8pPr marL="3546683" algn="l" defTabSz="1013338" rtl="0" eaLnBrk="1" latinLnBrk="0" hangingPunct="1">
        <a:defRPr sz="2000" kern="1200">
          <a:solidFill>
            <a:schemeClr val="tx1"/>
          </a:solidFill>
          <a:latin typeface="+mn-lt"/>
          <a:ea typeface="+mn-ea"/>
          <a:cs typeface="+mn-cs"/>
        </a:defRPr>
      </a:lvl8pPr>
      <a:lvl9pPr marL="4053352" algn="l" defTabSz="10133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Kolloquium\Persona_jt\Grafiken\Klaus.jpg"/>
          <p:cNvPicPr>
            <a:picLocks noChangeAspect="1" noChangeArrowheads="1"/>
          </p:cNvPicPr>
          <p:nvPr/>
        </p:nvPicPr>
        <p:blipFill>
          <a:blip r:embed="rId2" cstate="print"/>
          <a:srcRect/>
          <a:stretch>
            <a:fillRect/>
          </a:stretch>
        </p:blipFill>
        <p:spPr bwMode="auto">
          <a:xfrm>
            <a:off x="0" y="0"/>
            <a:ext cx="10688638" cy="7559676"/>
          </a:xfrm>
          <a:prstGeom prst="rect">
            <a:avLst/>
          </a:prstGeom>
          <a:noFill/>
        </p:spPr>
      </p:pic>
      <p:pic>
        <p:nvPicPr>
          <p:cNvPr id="5" name="Picture 4" descr="D:\Kolloquium\Persona_jt\Grafiken\Kreis.png"/>
          <p:cNvPicPr>
            <a:picLocks noChangeAspect="1" noChangeArrowheads="1"/>
          </p:cNvPicPr>
          <p:nvPr/>
        </p:nvPicPr>
        <p:blipFill>
          <a:blip r:embed="rId3" cstate="print"/>
          <a:srcRect/>
          <a:stretch>
            <a:fillRect/>
          </a:stretch>
        </p:blipFill>
        <p:spPr bwMode="auto">
          <a:xfrm>
            <a:off x="7243267" y="1147797"/>
            <a:ext cx="179388" cy="179388"/>
          </a:xfrm>
          <a:prstGeom prst="rect">
            <a:avLst/>
          </a:prstGeom>
          <a:noFill/>
        </p:spPr>
      </p:pic>
      <p:pic>
        <p:nvPicPr>
          <p:cNvPr id="6" name="Picture 4" descr="D:\Kolloquium\Persona_jt\Grafiken\Kreis.png"/>
          <p:cNvPicPr>
            <a:picLocks noChangeAspect="1" noChangeArrowheads="1"/>
          </p:cNvPicPr>
          <p:nvPr/>
        </p:nvPicPr>
        <p:blipFill>
          <a:blip r:embed="rId3" cstate="print"/>
          <a:srcRect/>
          <a:stretch>
            <a:fillRect/>
          </a:stretch>
        </p:blipFill>
        <p:spPr bwMode="auto">
          <a:xfrm>
            <a:off x="7511992" y="1634303"/>
            <a:ext cx="179388" cy="179388"/>
          </a:xfrm>
          <a:prstGeom prst="rect">
            <a:avLst/>
          </a:prstGeom>
          <a:noFill/>
        </p:spPr>
      </p:pic>
      <p:pic>
        <p:nvPicPr>
          <p:cNvPr id="7" name="Picture 4" descr="D:\Kolloquium\Persona_jt\Grafiken\Kreis.png"/>
          <p:cNvPicPr>
            <a:picLocks noChangeAspect="1" noChangeArrowheads="1"/>
          </p:cNvPicPr>
          <p:nvPr/>
        </p:nvPicPr>
        <p:blipFill>
          <a:blip r:embed="rId3" cstate="print"/>
          <a:srcRect/>
          <a:stretch>
            <a:fillRect/>
          </a:stretch>
        </p:blipFill>
        <p:spPr bwMode="auto">
          <a:xfrm>
            <a:off x="7595726" y="2196000"/>
            <a:ext cx="179388" cy="179388"/>
          </a:xfrm>
          <a:prstGeom prst="rect">
            <a:avLst/>
          </a:prstGeom>
          <a:noFill/>
        </p:spPr>
      </p:pic>
      <p:sp>
        <p:nvSpPr>
          <p:cNvPr id="8" name="Textfeld 7"/>
          <p:cNvSpPr txBox="1"/>
          <p:nvPr/>
        </p:nvSpPr>
        <p:spPr>
          <a:xfrm>
            <a:off x="5029194" y="2743190"/>
            <a:ext cx="4808483" cy="3139321"/>
          </a:xfrm>
          <a:prstGeom prst="rect">
            <a:avLst/>
          </a:prstGeom>
          <a:noFill/>
        </p:spPr>
        <p:txBody>
          <a:bodyPr wrap="square" rtlCol="0">
            <a:spAutoFit/>
          </a:bodyPr>
          <a:lstStyle/>
          <a:p>
            <a:r>
              <a:rPr lang="de-DE" sz="1800" dirty="0" smtClean="0"/>
              <a:t>Klaus, 48 Jahre – arbeitet seit 27 Jahren in einer Bank als Bankkaufmann. Sein weg zur Arbeit beträgt pro Strecke 20km und somit muss er mit dem Auto zur Arbeit fahren und will natürlich so günstig wie möglich tanken. Er besitzt ein Smartphone und wünscht sich eine App die ihm die günstigste Tankstelle in seiner Umgebung anzeigt und am besten immer auf dem aktuellsten stand ist. Weil er sich noch nicht so gut mit </a:t>
            </a:r>
            <a:r>
              <a:rPr lang="de-DE" sz="1800" dirty="0" err="1" smtClean="0"/>
              <a:t>Smartphones</a:t>
            </a:r>
            <a:r>
              <a:rPr lang="de-DE" sz="1800" dirty="0" smtClean="0"/>
              <a:t> auskennt, sollte die App leicht zu bedienen sein.</a:t>
            </a:r>
            <a:endParaRPr lang="de-DE" sz="1800" dirty="0"/>
          </a:p>
        </p:txBody>
      </p:sp>
      <p:sp>
        <p:nvSpPr>
          <p:cNvPr id="9" name="Textfeld 8"/>
          <p:cNvSpPr txBox="1"/>
          <p:nvPr/>
        </p:nvSpPr>
        <p:spPr>
          <a:xfrm>
            <a:off x="2554015" y="2822024"/>
            <a:ext cx="2222938" cy="3447098"/>
          </a:xfrm>
          <a:prstGeom prst="rect">
            <a:avLst/>
          </a:prstGeom>
          <a:noFill/>
        </p:spPr>
        <p:txBody>
          <a:bodyPr wrap="square" rtlCol="0">
            <a:spAutoFit/>
          </a:bodyPr>
          <a:lstStyle/>
          <a:p>
            <a:r>
              <a:rPr lang="de-DE" u="sng" dirty="0" smtClean="0"/>
              <a:t>Verhaltensweisen</a:t>
            </a:r>
            <a:endParaRPr lang="de-DE" dirty="0" smtClean="0"/>
          </a:p>
          <a:p>
            <a:endParaRPr lang="de-DE" sz="1800" u="sng" dirty="0"/>
          </a:p>
          <a:p>
            <a:pPr marL="342900" indent="-342900">
              <a:buFont typeface="Wingdings" pitchFamily="2" charset="2"/>
              <a:buChar char="§"/>
            </a:pPr>
            <a:r>
              <a:rPr lang="de-DE" sz="1800" dirty="0" smtClean="0"/>
              <a:t>Will Aufgaben schnell und ordentlich erledigen</a:t>
            </a:r>
            <a:endParaRPr lang="de-DE" sz="1800" dirty="0" smtClean="0"/>
          </a:p>
          <a:p>
            <a:pPr marL="342900" indent="-342900">
              <a:buFont typeface="Wingdings" pitchFamily="2" charset="2"/>
              <a:buChar char="§"/>
            </a:pPr>
            <a:r>
              <a:rPr lang="de-DE" sz="1800" dirty="0" smtClean="0"/>
              <a:t>Arbeitet gerne im Team zusammen</a:t>
            </a:r>
            <a:endParaRPr lang="de-DE" sz="1800" dirty="0" smtClean="0"/>
          </a:p>
          <a:p>
            <a:pPr marL="342900" indent="-342900">
              <a:buFont typeface="Wingdings" pitchFamily="2" charset="2"/>
              <a:buChar char="§"/>
            </a:pPr>
            <a:r>
              <a:rPr lang="de-DE" sz="1800" dirty="0" smtClean="0"/>
              <a:t>Hat ein gutes </a:t>
            </a:r>
            <a:r>
              <a:rPr lang="de-DE" sz="1800" dirty="0"/>
              <a:t>G</a:t>
            </a:r>
            <a:r>
              <a:rPr lang="de-DE" sz="1800" dirty="0" smtClean="0"/>
              <a:t>edächtnis</a:t>
            </a:r>
          </a:p>
          <a:p>
            <a:pPr marL="342900" indent="-342900">
              <a:buFont typeface="Wingdings" pitchFamily="2" charset="2"/>
              <a:buChar char="§"/>
            </a:pPr>
            <a:r>
              <a:rPr lang="de-DE" sz="1800" dirty="0" smtClean="0"/>
              <a:t>Ist Nett zu anderen Leuten</a:t>
            </a:r>
            <a:endParaRPr lang="de-DE" sz="1800" dirty="0"/>
          </a:p>
        </p:txBody>
      </p:sp>
      <p:sp>
        <p:nvSpPr>
          <p:cNvPr id="10" name="Textfeld 9"/>
          <p:cNvSpPr txBox="1"/>
          <p:nvPr/>
        </p:nvSpPr>
        <p:spPr>
          <a:xfrm>
            <a:off x="425668" y="2743190"/>
            <a:ext cx="1891862" cy="4154984"/>
          </a:xfrm>
          <a:prstGeom prst="rect">
            <a:avLst/>
          </a:prstGeom>
          <a:noFill/>
        </p:spPr>
        <p:txBody>
          <a:bodyPr wrap="square" rtlCol="0">
            <a:spAutoFit/>
          </a:bodyPr>
          <a:lstStyle/>
          <a:p>
            <a:r>
              <a:rPr lang="de-DE" sz="1500" u="sng" dirty="0" smtClean="0"/>
              <a:t>Persönliches</a:t>
            </a:r>
            <a:r>
              <a:rPr lang="de-DE" sz="1500" dirty="0" smtClean="0"/>
              <a:t>:</a:t>
            </a:r>
          </a:p>
          <a:p>
            <a:r>
              <a:rPr lang="de-DE" sz="1500" dirty="0" smtClean="0"/>
              <a:t>Klaus </a:t>
            </a:r>
            <a:r>
              <a:rPr lang="de-DE" sz="1500" dirty="0" smtClean="0"/>
              <a:t>Bley</a:t>
            </a:r>
            <a:r>
              <a:rPr lang="de-DE" sz="1500" dirty="0" smtClean="0"/>
              <a:t/>
            </a:r>
            <a:br>
              <a:rPr lang="de-DE" sz="1500" dirty="0" smtClean="0"/>
            </a:br>
            <a:r>
              <a:rPr lang="de-DE" sz="1500" dirty="0" smtClean="0"/>
              <a:t>48 Jahre</a:t>
            </a:r>
          </a:p>
          <a:p>
            <a:endParaRPr lang="de-DE" sz="1500" dirty="0"/>
          </a:p>
          <a:p>
            <a:r>
              <a:rPr lang="de-DE" sz="1500" u="sng" dirty="0" smtClean="0"/>
              <a:t>Beziehungsstatus</a:t>
            </a:r>
            <a:r>
              <a:rPr lang="de-DE" sz="1500" dirty="0" smtClean="0"/>
              <a:t>:</a:t>
            </a:r>
          </a:p>
          <a:p>
            <a:pPr marL="285750" indent="-285750">
              <a:buFont typeface="Wingdings" pitchFamily="2" charset="2"/>
              <a:buChar char="§"/>
            </a:pPr>
            <a:r>
              <a:rPr lang="de-DE" sz="1500" dirty="0" smtClean="0"/>
              <a:t>Verheiratet mit </a:t>
            </a:r>
            <a:r>
              <a:rPr lang="de-DE" sz="1500" dirty="0" smtClean="0"/>
              <a:t>Andrea</a:t>
            </a:r>
            <a:r>
              <a:rPr lang="de-DE" sz="1500" dirty="0" smtClean="0"/>
              <a:t>(46Jahre</a:t>
            </a:r>
            <a:r>
              <a:rPr lang="de-DE" sz="1500" dirty="0" smtClean="0"/>
              <a:t>)</a:t>
            </a:r>
          </a:p>
          <a:p>
            <a:pPr marL="285750" indent="-285750">
              <a:buFont typeface="Wingdings" pitchFamily="2" charset="2"/>
              <a:buChar char="§"/>
            </a:pPr>
            <a:r>
              <a:rPr lang="de-DE" sz="1500" dirty="0" smtClean="0"/>
              <a:t>1 Kind:</a:t>
            </a:r>
            <a:br>
              <a:rPr lang="de-DE" sz="1500" dirty="0" smtClean="0"/>
            </a:br>
            <a:r>
              <a:rPr lang="de-DE" sz="1500" dirty="0" smtClean="0"/>
              <a:t>Marcel</a:t>
            </a:r>
            <a:r>
              <a:rPr lang="de-DE" sz="1500" dirty="0" smtClean="0"/>
              <a:t>(22 </a:t>
            </a:r>
            <a:r>
              <a:rPr lang="de-DE" sz="1500" dirty="0" smtClean="0"/>
              <a:t>Jahre)</a:t>
            </a:r>
          </a:p>
          <a:p>
            <a:pPr marL="285750" indent="-285750">
              <a:buFont typeface="Wingdings" pitchFamily="2" charset="2"/>
              <a:buChar char="§"/>
            </a:pPr>
            <a:endParaRPr lang="de-DE" sz="1500" dirty="0"/>
          </a:p>
          <a:p>
            <a:r>
              <a:rPr lang="de-DE" sz="1500" u="sng" dirty="0" smtClean="0"/>
              <a:t>Hobbys</a:t>
            </a:r>
            <a:r>
              <a:rPr lang="de-DE" sz="1500" dirty="0" smtClean="0"/>
              <a:t>:</a:t>
            </a:r>
          </a:p>
          <a:p>
            <a:pPr marL="285750" indent="-285750">
              <a:buFont typeface="Wingdings" pitchFamily="2" charset="2"/>
              <a:buChar char="§"/>
            </a:pPr>
            <a:r>
              <a:rPr lang="de-DE" sz="1500" dirty="0" smtClean="0"/>
              <a:t>Angeln</a:t>
            </a:r>
            <a:endParaRPr lang="de-DE" sz="1500" dirty="0" smtClean="0"/>
          </a:p>
          <a:p>
            <a:pPr marL="285750" indent="-285750">
              <a:buFont typeface="Wingdings" pitchFamily="2" charset="2"/>
              <a:buChar char="§"/>
            </a:pPr>
            <a:r>
              <a:rPr lang="de-DE" sz="1500" dirty="0" smtClean="0"/>
              <a:t>Tennis</a:t>
            </a:r>
            <a:endParaRPr lang="de-DE" sz="1500" dirty="0" smtClean="0"/>
          </a:p>
          <a:p>
            <a:pPr marL="285750" indent="-285750">
              <a:buFont typeface="Wingdings" pitchFamily="2" charset="2"/>
              <a:buChar char="§"/>
            </a:pPr>
            <a:endParaRPr lang="de-DE" sz="1500" dirty="0"/>
          </a:p>
          <a:p>
            <a:r>
              <a:rPr lang="de-DE" sz="1500" u="sng" dirty="0" smtClean="0"/>
              <a:t>Sprachen</a:t>
            </a:r>
            <a:r>
              <a:rPr lang="de-DE" sz="1500" dirty="0" smtClean="0"/>
              <a:t>:</a:t>
            </a:r>
          </a:p>
          <a:p>
            <a:pPr marL="285750" indent="-285750">
              <a:buFont typeface="Wingdings" pitchFamily="2" charset="2"/>
              <a:buChar char="§"/>
            </a:pPr>
            <a:r>
              <a:rPr lang="de-DE" sz="1500" dirty="0" smtClean="0"/>
              <a:t>Fließend deutsch</a:t>
            </a:r>
          </a:p>
          <a:p>
            <a:pPr marL="285750" indent="-285750">
              <a:buFont typeface="Wingdings" pitchFamily="2" charset="2"/>
              <a:buChar char="§"/>
            </a:pPr>
            <a:r>
              <a:rPr lang="de-DE" sz="1500" dirty="0" smtClean="0"/>
              <a:t>Basics Englisch</a:t>
            </a:r>
            <a:endParaRPr lang="de-DE" sz="1500" dirty="0"/>
          </a:p>
        </p:txBody>
      </p:sp>
      <p:sp>
        <p:nvSpPr>
          <p:cNvPr id="2" name="Textfeld 1"/>
          <p:cNvSpPr txBox="1"/>
          <p:nvPr/>
        </p:nvSpPr>
        <p:spPr>
          <a:xfrm>
            <a:off x="2459419" y="386214"/>
            <a:ext cx="2435090" cy="1569660"/>
          </a:xfrm>
          <a:prstGeom prst="rect">
            <a:avLst/>
          </a:prstGeom>
          <a:noFill/>
        </p:spPr>
        <p:txBody>
          <a:bodyPr wrap="none" rtlCol="0">
            <a:spAutoFit/>
          </a:bodyPr>
          <a:lstStyle/>
          <a:p>
            <a:r>
              <a:rPr lang="de-DE" sz="1200" u="sng" dirty="0" smtClean="0"/>
              <a:t>Werdegang</a:t>
            </a:r>
            <a:r>
              <a:rPr lang="de-DE" sz="1200" dirty="0" smtClean="0"/>
              <a:t>:</a:t>
            </a:r>
          </a:p>
          <a:p>
            <a:r>
              <a:rPr lang="de-DE" sz="1200" i="1" dirty="0" smtClean="0"/>
              <a:t>Bildung:</a:t>
            </a:r>
          </a:p>
          <a:p>
            <a:pPr marL="285750" indent="-285750">
              <a:buFont typeface="Wingdings" pitchFamily="2" charset="2"/>
              <a:buChar char="§"/>
            </a:pPr>
            <a:r>
              <a:rPr lang="de-DE" sz="1200" dirty="0" smtClean="0"/>
              <a:t>Realschulabschluss</a:t>
            </a:r>
          </a:p>
          <a:p>
            <a:pPr marL="285750" indent="-285750">
              <a:buFont typeface="Wingdings" pitchFamily="2" charset="2"/>
              <a:buChar char="§"/>
            </a:pPr>
            <a:r>
              <a:rPr lang="de-DE" sz="1200" dirty="0" smtClean="0"/>
              <a:t>Abitur</a:t>
            </a:r>
          </a:p>
          <a:p>
            <a:pPr marL="285750" indent="-285750">
              <a:buFont typeface="Wingdings" pitchFamily="2" charset="2"/>
              <a:buChar char="§"/>
            </a:pPr>
            <a:r>
              <a:rPr lang="de-DE" sz="1200" dirty="0" smtClean="0"/>
              <a:t>Ausbildung zum Bankkaufmann</a:t>
            </a:r>
            <a:endParaRPr lang="de-DE" sz="1200" dirty="0"/>
          </a:p>
          <a:p>
            <a:r>
              <a:rPr lang="de-DE" sz="1200" u="sng" dirty="0" smtClean="0"/>
              <a:t>Tätigkeit/Job: </a:t>
            </a:r>
            <a:r>
              <a:rPr lang="de-DE" sz="1200" dirty="0" smtClean="0"/>
              <a:t>Bankkaufmann(LZO)</a:t>
            </a:r>
            <a:endParaRPr lang="de-DE" sz="1200" dirty="0" smtClean="0"/>
          </a:p>
          <a:p>
            <a:endParaRPr lang="de-DE" sz="1200" u="sng" dirty="0"/>
          </a:p>
          <a:p>
            <a:r>
              <a:rPr lang="de-DE" sz="1200" u="sng" dirty="0" smtClean="0"/>
              <a:t>Länge im Job</a:t>
            </a:r>
            <a:r>
              <a:rPr lang="de-DE" sz="1200" dirty="0" smtClean="0"/>
              <a:t>: </a:t>
            </a:r>
            <a:r>
              <a:rPr lang="de-DE" sz="1200" dirty="0" smtClean="0"/>
              <a:t>27 Jahre</a:t>
            </a:r>
            <a:endParaRPr lang="de-DE" sz="1200"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133</Words>
  <Application>Microsoft Office PowerPoint</Application>
  <PresentationFormat>Benutzerdefiniert</PresentationFormat>
  <Paragraphs>29</Paragraphs>
  <Slides>1</Slides>
  <Notes>0</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Larissa-Design</vt:lpstr>
      <vt:lpstr>PowerPoint-Präsentation</vt:lpstr>
    </vt:vector>
  </TitlesOfParts>
  <Company>Frost-RL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eva</dc:creator>
  <cp:lastModifiedBy>Faba</cp:lastModifiedBy>
  <cp:revision>20</cp:revision>
  <dcterms:created xsi:type="dcterms:W3CDTF">2010-08-11T12:23:17Z</dcterms:created>
  <dcterms:modified xsi:type="dcterms:W3CDTF">2012-05-07T14:09:39Z</dcterms:modified>
</cp:coreProperties>
</file>