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35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F77D68E0-53C1-4B76-A13E-57C97CB98379}" type="datetimeFigureOut">
              <a:rPr lang="de-DE" smtClean="0"/>
              <a:t>25.04.2012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8E3922E-0C1B-40DC-8579-081D29F82B39}" type="slidenum">
              <a:rPr lang="de-DE" smtClean="0"/>
              <a:t>‹Nr.›</a:t>
            </a:fld>
            <a:endParaRPr lang="de-DE"/>
          </a:p>
        </p:txBody>
      </p:sp>
    </p:spTree>
    <p:extLst>
      <p:ext uri="{BB962C8B-B14F-4D97-AF65-F5344CB8AC3E}">
        <p14:creationId xmlns:p14="http://schemas.microsoft.com/office/powerpoint/2010/main" val="3659065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F77D68E0-53C1-4B76-A13E-57C97CB98379}" type="datetimeFigureOut">
              <a:rPr lang="de-DE" smtClean="0"/>
              <a:t>25.04.2012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8E3922E-0C1B-40DC-8579-081D29F82B39}" type="slidenum">
              <a:rPr lang="de-DE" smtClean="0"/>
              <a:t>‹Nr.›</a:t>
            </a:fld>
            <a:endParaRPr lang="de-DE"/>
          </a:p>
        </p:txBody>
      </p:sp>
    </p:spTree>
    <p:extLst>
      <p:ext uri="{BB962C8B-B14F-4D97-AF65-F5344CB8AC3E}">
        <p14:creationId xmlns:p14="http://schemas.microsoft.com/office/powerpoint/2010/main" val="4009096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F77D68E0-53C1-4B76-A13E-57C97CB98379}" type="datetimeFigureOut">
              <a:rPr lang="de-DE" smtClean="0"/>
              <a:t>25.04.2012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8E3922E-0C1B-40DC-8579-081D29F82B39}" type="slidenum">
              <a:rPr lang="de-DE" smtClean="0"/>
              <a:t>‹Nr.›</a:t>
            </a:fld>
            <a:endParaRPr lang="de-DE"/>
          </a:p>
        </p:txBody>
      </p:sp>
    </p:spTree>
    <p:extLst>
      <p:ext uri="{BB962C8B-B14F-4D97-AF65-F5344CB8AC3E}">
        <p14:creationId xmlns:p14="http://schemas.microsoft.com/office/powerpoint/2010/main" val="1366418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F77D68E0-53C1-4B76-A13E-57C97CB98379}" type="datetimeFigureOut">
              <a:rPr lang="de-DE" smtClean="0"/>
              <a:t>25.04.2012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8E3922E-0C1B-40DC-8579-081D29F82B39}" type="slidenum">
              <a:rPr lang="de-DE" smtClean="0"/>
              <a:t>‹Nr.›</a:t>
            </a:fld>
            <a:endParaRPr lang="de-DE"/>
          </a:p>
        </p:txBody>
      </p:sp>
    </p:spTree>
    <p:extLst>
      <p:ext uri="{BB962C8B-B14F-4D97-AF65-F5344CB8AC3E}">
        <p14:creationId xmlns:p14="http://schemas.microsoft.com/office/powerpoint/2010/main" val="4222069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F77D68E0-53C1-4B76-A13E-57C97CB98379}" type="datetimeFigureOut">
              <a:rPr lang="de-DE" smtClean="0"/>
              <a:t>25.04.2012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8E3922E-0C1B-40DC-8579-081D29F82B39}" type="slidenum">
              <a:rPr lang="de-DE" smtClean="0"/>
              <a:t>‹Nr.›</a:t>
            </a:fld>
            <a:endParaRPr lang="de-DE"/>
          </a:p>
        </p:txBody>
      </p:sp>
    </p:spTree>
    <p:extLst>
      <p:ext uri="{BB962C8B-B14F-4D97-AF65-F5344CB8AC3E}">
        <p14:creationId xmlns:p14="http://schemas.microsoft.com/office/powerpoint/2010/main" val="1958801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F77D68E0-53C1-4B76-A13E-57C97CB98379}" type="datetimeFigureOut">
              <a:rPr lang="de-DE" smtClean="0"/>
              <a:t>25.04.2012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8E3922E-0C1B-40DC-8579-081D29F82B39}" type="slidenum">
              <a:rPr lang="de-DE" smtClean="0"/>
              <a:t>‹Nr.›</a:t>
            </a:fld>
            <a:endParaRPr lang="de-DE"/>
          </a:p>
        </p:txBody>
      </p:sp>
    </p:spTree>
    <p:extLst>
      <p:ext uri="{BB962C8B-B14F-4D97-AF65-F5344CB8AC3E}">
        <p14:creationId xmlns:p14="http://schemas.microsoft.com/office/powerpoint/2010/main" val="1779251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F77D68E0-53C1-4B76-A13E-57C97CB98379}" type="datetimeFigureOut">
              <a:rPr lang="de-DE" smtClean="0"/>
              <a:t>25.04.2012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08E3922E-0C1B-40DC-8579-081D29F82B39}" type="slidenum">
              <a:rPr lang="de-DE" smtClean="0"/>
              <a:t>‹Nr.›</a:t>
            </a:fld>
            <a:endParaRPr lang="de-DE"/>
          </a:p>
        </p:txBody>
      </p:sp>
    </p:spTree>
    <p:extLst>
      <p:ext uri="{BB962C8B-B14F-4D97-AF65-F5344CB8AC3E}">
        <p14:creationId xmlns:p14="http://schemas.microsoft.com/office/powerpoint/2010/main" val="2652815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F77D68E0-53C1-4B76-A13E-57C97CB98379}" type="datetimeFigureOut">
              <a:rPr lang="de-DE" smtClean="0"/>
              <a:t>25.04.2012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08E3922E-0C1B-40DC-8579-081D29F82B39}" type="slidenum">
              <a:rPr lang="de-DE" smtClean="0"/>
              <a:t>‹Nr.›</a:t>
            </a:fld>
            <a:endParaRPr lang="de-DE"/>
          </a:p>
        </p:txBody>
      </p:sp>
    </p:spTree>
    <p:extLst>
      <p:ext uri="{BB962C8B-B14F-4D97-AF65-F5344CB8AC3E}">
        <p14:creationId xmlns:p14="http://schemas.microsoft.com/office/powerpoint/2010/main" val="1933268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F77D68E0-53C1-4B76-A13E-57C97CB98379}" type="datetimeFigureOut">
              <a:rPr lang="de-DE" smtClean="0"/>
              <a:t>25.04.2012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08E3922E-0C1B-40DC-8579-081D29F82B39}" type="slidenum">
              <a:rPr lang="de-DE" smtClean="0"/>
              <a:t>‹Nr.›</a:t>
            </a:fld>
            <a:endParaRPr lang="de-DE"/>
          </a:p>
        </p:txBody>
      </p:sp>
    </p:spTree>
    <p:extLst>
      <p:ext uri="{BB962C8B-B14F-4D97-AF65-F5344CB8AC3E}">
        <p14:creationId xmlns:p14="http://schemas.microsoft.com/office/powerpoint/2010/main" val="164738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F77D68E0-53C1-4B76-A13E-57C97CB98379}" type="datetimeFigureOut">
              <a:rPr lang="de-DE" smtClean="0"/>
              <a:t>25.04.2012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8E3922E-0C1B-40DC-8579-081D29F82B39}" type="slidenum">
              <a:rPr lang="de-DE" smtClean="0"/>
              <a:t>‹Nr.›</a:t>
            </a:fld>
            <a:endParaRPr lang="de-DE"/>
          </a:p>
        </p:txBody>
      </p:sp>
    </p:spTree>
    <p:extLst>
      <p:ext uri="{BB962C8B-B14F-4D97-AF65-F5344CB8AC3E}">
        <p14:creationId xmlns:p14="http://schemas.microsoft.com/office/powerpoint/2010/main" val="4282798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F77D68E0-53C1-4B76-A13E-57C97CB98379}" type="datetimeFigureOut">
              <a:rPr lang="de-DE" smtClean="0"/>
              <a:t>25.04.2012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8E3922E-0C1B-40DC-8579-081D29F82B39}" type="slidenum">
              <a:rPr lang="de-DE" smtClean="0"/>
              <a:t>‹Nr.›</a:t>
            </a:fld>
            <a:endParaRPr lang="de-DE"/>
          </a:p>
        </p:txBody>
      </p:sp>
    </p:spTree>
    <p:extLst>
      <p:ext uri="{BB962C8B-B14F-4D97-AF65-F5344CB8AC3E}">
        <p14:creationId xmlns:p14="http://schemas.microsoft.com/office/powerpoint/2010/main" val="1676526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7D68E0-53C1-4B76-A13E-57C97CB98379}" type="datetimeFigureOut">
              <a:rPr lang="de-DE" smtClean="0"/>
              <a:t>25.04.2012</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E3922E-0C1B-40DC-8579-081D29F82B39}" type="slidenum">
              <a:rPr lang="de-DE" smtClean="0"/>
              <a:t>‹Nr.›</a:t>
            </a:fld>
            <a:endParaRPr lang="de-DE"/>
          </a:p>
        </p:txBody>
      </p:sp>
    </p:spTree>
    <p:extLst>
      <p:ext uri="{BB962C8B-B14F-4D97-AF65-F5344CB8AC3E}">
        <p14:creationId xmlns:p14="http://schemas.microsoft.com/office/powerpoint/2010/main" val="257403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endParaRPr lang="de-DE"/>
          </a:p>
        </p:txBody>
      </p:sp>
      <p:sp>
        <p:nvSpPr>
          <p:cNvPr id="3" name="Untertitel 2"/>
          <p:cNvSpPr>
            <a:spLocks noGrp="1"/>
          </p:cNvSpPr>
          <p:nvPr>
            <p:ph type="subTitle" idx="1"/>
          </p:nvPr>
        </p:nvSpPr>
        <p:spPr/>
        <p:txBody>
          <a:bodyPr/>
          <a:lstStyle/>
          <a:p>
            <a:endParaRPr lang="de-DE"/>
          </a:p>
        </p:txBody>
      </p:sp>
      <p:pic>
        <p:nvPicPr>
          <p:cNvPr id="4" name="Picture 2" descr="D:\Kolloquium\Persona_jt\Grafiken\Marion.jpg"/>
          <p:cNvPicPr>
            <a:picLocks noChangeAspect="1" noChangeArrowheads="1"/>
          </p:cNvPicPr>
          <p:nvPr/>
        </p:nvPicPr>
        <p:blipFill>
          <a:blip r:embed="rId2" cstate="print"/>
          <a:srcRect/>
          <a:stretch>
            <a:fillRect/>
          </a:stretch>
        </p:blipFill>
        <p:spPr bwMode="auto">
          <a:xfrm>
            <a:off x="0" y="0"/>
            <a:ext cx="10688638" cy="7559676"/>
          </a:xfrm>
          <a:prstGeom prst="rect">
            <a:avLst/>
          </a:prstGeom>
          <a:noFill/>
        </p:spPr>
      </p:pic>
      <p:sp>
        <p:nvSpPr>
          <p:cNvPr id="5" name="Textfeld 4"/>
          <p:cNvSpPr txBox="1"/>
          <p:nvPr/>
        </p:nvSpPr>
        <p:spPr>
          <a:xfrm>
            <a:off x="375178" y="2924944"/>
            <a:ext cx="1774845" cy="3554819"/>
          </a:xfrm>
          <a:prstGeom prst="rect">
            <a:avLst/>
          </a:prstGeom>
          <a:noFill/>
        </p:spPr>
        <p:txBody>
          <a:bodyPr wrap="none" rtlCol="0">
            <a:spAutoFit/>
          </a:bodyPr>
          <a:lstStyle/>
          <a:p>
            <a:r>
              <a:rPr lang="de-DE" sz="1200" b="1" dirty="0" smtClean="0"/>
              <a:t>Persönliches:</a:t>
            </a:r>
          </a:p>
          <a:p>
            <a:pPr marL="171450" indent="-171450">
              <a:buFont typeface="Arial" pitchFamily="34" charset="0"/>
              <a:buChar char="•"/>
            </a:pPr>
            <a:r>
              <a:rPr lang="de-DE" sz="1100" dirty="0" smtClean="0"/>
              <a:t>Marion, Müller</a:t>
            </a:r>
          </a:p>
          <a:p>
            <a:pPr marL="171450" indent="-171450">
              <a:buFont typeface="Arial" pitchFamily="34" charset="0"/>
              <a:buChar char="•"/>
            </a:pPr>
            <a:r>
              <a:rPr lang="de-DE" sz="1100" dirty="0" smtClean="0"/>
              <a:t>18 Jahre</a:t>
            </a:r>
          </a:p>
          <a:p>
            <a:pPr marL="171450" indent="-171450">
              <a:buFont typeface="Arial" pitchFamily="34" charset="0"/>
              <a:buChar char="•"/>
            </a:pPr>
            <a:endParaRPr lang="de-DE" sz="1100" dirty="0" smtClean="0"/>
          </a:p>
          <a:p>
            <a:r>
              <a:rPr lang="de-DE" sz="1200" b="1" dirty="0" smtClean="0"/>
              <a:t>Beziehungsstatus:</a:t>
            </a:r>
          </a:p>
          <a:p>
            <a:pPr marL="171450" indent="-171450">
              <a:buFont typeface="Arial" pitchFamily="34" charset="0"/>
              <a:buChar char="•"/>
            </a:pPr>
            <a:r>
              <a:rPr lang="de-DE" sz="1100" dirty="0" err="1" smtClean="0"/>
              <a:t>single</a:t>
            </a:r>
            <a:endParaRPr lang="de-DE" sz="1100" dirty="0" smtClean="0"/>
          </a:p>
          <a:p>
            <a:pPr marL="171450" indent="-171450">
              <a:buFont typeface="Arial" pitchFamily="34" charset="0"/>
              <a:buChar char="•"/>
            </a:pPr>
            <a:r>
              <a:rPr lang="de-DE" sz="1100" dirty="0" smtClean="0"/>
              <a:t>keine Kinder</a:t>
            </a:r>
          </a:p>
          <a:p>
            <a:endParaRPr lang="de-DE" sz="1100" dirty="0" smtClean="0"/>
          </a:p>
          <a:p>
            <a:r>
              <a:rPr lang="de-DE" sz="1200" b="1" dirty="0" smtClean="0"/>
              <a:t>Hobbys:</a:t>
            </a:r>
          </a:p>
          <a:p>
            <a:pPr marL="171450" indent="-171450">
              <a:buFont typeface="Arial" pitchFamily="34" charset="0"/>
              <a:buChar char="•"/>
            </a:pPr>
            <a:r>
              <a:rPr lang="de-DE" sz="1100" dirty="0" smtClean="0"/>
              <a:t>Shoppen</a:t>
            </a:r>
          </a:p>
          <a:p>
            <a:pPr marL="171450" indent="-171450">
              <a:buFont typeface="Arial" pitchFamily="34" charset="0"/>
              <a:buChar char="•"/>
            </a:pPr>
            <a:r>
              <a:rPr lang="de-DE" sz="1100" dirty="0" smtClean="0"/>
              <a:t>Schwimmen</a:t>
            </a:r>
          </a:p>
          <a:p>
            <a:pPr marL="171450" indent="-171450">
              <a:buFont typeface="Arial" pitchFamily="34" charset="0"/>
              <a:buChar char="•"/>
            </a:pPr>
            <a:r>
              <a:rPr lang="de-DE" sz="1100" smtClean="0"/>
              <a:t>Reiten</a:t>
            </a:r>
          </a:p>
          <a:p>
            <a:pPr marL="171450" indent="-171450">
              <a:buFont typeface="Arial" pitchFamily="34" charset="0"/>
              <a:buChar char="•"/>
            </a:pPr>
            <a:endParaRPr lang="de-DE" sz="1100" dirty="0" smtClean="0"/>
          </a:p>
          <a:p>
            <a:r>
              <a:rPr lang="de-DE" sz="1200" b="1" dirty="0" smtClean="0"/>
              <a:t>Sprachen:</a:t>
            </a:r>
          </a:p>
          <a:p>
            <a:pPr marL="171450" indent="-171450">
              <a:buFont typeface="Arial" pitchFamily="34" charset="0"/>
              <a:buChar char="•"/>
            </a:pPr>
            <a:r>
              <a:rPr lang="de-DE" sz="1100" dirty="0" smtClean="0"/>
              <a:t>fließend Deutsch</a:t>
            </a:r>
          </a:p>
          <a:p>
            <a:pPr marL="171450" indent="-171450">
              <a:buFont typeface="Arial" pitchFamily="34" charset="0"/>
              <a:buChar char="•"/>
            </a:pPr>
            <a:r>
              <a:rPr lang="de-DE" sz="1100" dirty="0" smtClean="0"/>
              <a:t>gut: Englisch</a:t>
            </a:r>
          </a:p>
          <a:p>
            <a:pPr marL="171450" indent="-171450">
              <a:buFont typeface="Arial" pitchFamily="34" charset="0"/>
              <a:buChar char="•"/>
            </a:pPr>
            <a:r>
              <a:rPr lang="de-DE" sz="1100" dirty="0" smtClean="0"/>
              <a:t>gut: Französisch</a:t>
            </a:r>
          </a:p>
          <a:p>
            <a:pPr marL="171450" indent="-171450">
              <a:buFont typeface="Arial" pitchFamily="34" charset="0"/>
              <a:buChar char="•"/>
            </a:pPr>
            <a:endParaRPr lang="de-DE" sz="1100" dirty="0" smtClean="0"/>
          </a:p>
          <a:p>
            <a:r>
              <a:rPr lang="de-DE" sz="1200" b="1" dirty="0" smtClean="0"/>
              <a:t>Benutzergruppe:</a:t>
            </a:r>
          </a:p>
          <a:p>
            <a:r>
              <a:rPr lang="de-DE" sz="1100" dirty="0" smtClean="0"/>
              <a:t>Autofahrer mit Smartphone</a:t>
            </a:r>
            <a:endParaRPr lang="de-DE" sz="1100" dirty="0"/>
          </a:p>
        </p:txBody>
      </p:sp>
      <p:sp>
        <p:nvSpPr>
          <p:cNvPr id="6" name="Textfeld 5"/>
          <p:cNvSpPr txBox="1"/>
          <p:nvPr/>
        </p:nvSpPr>
        <p:spPr>
          <a:xfrm>
            <a:off x="2465628" y="2740278"/>
            <a:ext cx="2394404" cy="1461939"/>
          </a:xfrm>
          <a:prstGeom prst="rect">
            <a:avLst/>
          </a:prstGeom>
          <a:noFill/>
        </p:spPr>
        <p:txBody>
          <a:bodyPr wrap="square" rtlCol="0">
            <a:spAutoFit/>
          </a:bodyPr>
          <a:lstStyle/>
          <a:p>
            <a:r>
              <a:rPr lang="de-DE" sz="1200" b="1" dirty="0" smtClean="0"/>
              <a:t>Verhaltensweisen</a:t>
            </a:r>
          </a:p>
          <a:p>
            <a:pPr marL="171450" indent="-171450">
              <a:buFont typeface="Arial" pitchFamily="34" charset="0"/>
              <a:buChar char="•"/>
            </a:pPr>
            <a:r>
              <a:rPr lang="de-DE" sz="1100" dirty="0" smtClean="0"/>
              <a:t> Arbeitet gerne im Team</a:t>
            </a:r>
          </a:p>
          <a:p>
            <a:pPr marL="171450" indent="-171450">
              <a:buFont typeface="Arial" pitchFamily="34" charset="0"/>
              <a:buChar char="•"/>
            </a:pPr>
            <a:r>
              <a:rPr lang="de-DE" sz="1100" dirty="0" smtClean="0"/>
              <a:t>Arbeitet gerne mit Menschen</a:t>
            </a:r>
          </a:p>
          <a:p>
            <a:pPr marL="171450" indent="-171450">
              <a:buFont typeface="Arial" pitchFamily="34" charset="0"/>
              <a:buChar char="•"/>
            </a:pPr>
            <a:r>
              <a:rPr lang="de-DE" sz="1100" dirty="0" smtClean="0"/>
              <a:t>Ist Multitaskingfähig</a:t>
            </a:r>
          </a:p>
          <a:p>
            <a:pPr marL="171450" indent="-171450">
              <a:buFont typeface="Arial" pitchFamily="34" charset="0"/>
              <a:buChar char="•"/>
            </a:pPr>
            <a:r>
              <a:rPr lang="de-DE" sz="1100" dirty="0" smtClean="0"/>
              <a:t>Ist sehr zielstrebig</a:t>
            </a:r>
          </a:p>
          <a:p>
            <a:pPr marL="171450" indent="-171450">
              <a:buFont typeface="Arial" pitchFamily="34" charset="0"/>
              <a:buChar char="•"/>
            </a:pPr>
            <a:r>
              <a:rPr lang="de-DE" sz="1100" dirty="0" smtClean="0"/>
              <a:t>Ist sehr freundlich</a:t>
            </a:r>
          </a:p>
          <a:p>
            <a:pPr marL="171450" indent="-171450">
              <a:buFont typeface="Arial" pitchFamily="34" charset="0"/>
              <a:buChar char="•"/>
            </a:pPr>
            <a:r>
              <a:rPr lang="de-DE" sz="1100" dirty="0" smtClean="0"/>
              <a:t>Kann Aufgaben selbstständig erledigen</a:t>
            </a:r>
          </a:p>
        </p:txBody>
      </p:sp>
      <p:sp>
        <p:nvSpPr>
          <p:cNvPr id="7" name="Textfeld 6"/>
          <p:cNvSpPr txBox="1"/>
          <p:nvPr/>
        </p:nvSpPr>
        <p:spPr>
          <a:xfrm>
            <a:off x="2465627" y="360684"/>
            <a:ext cx="2538421" cy="1369606"/>
          </a:xfrm>
          <a:prstGeom prst="rect">
            <a:avLst/>
          </a:prstGeom>
          <a:noFill/>
        </p:spPr>
        <p:txBody>
          <a:bodyPr wrap="square" rtlCol="0">
            <a:spAutoFit/>
          </a:bodyPr>
          <a:lstStyle/>
          <a:p>
            <a:r>
              <a:rPr lang="de-DE" sz="1400" b="1" dirty="0" smtClean="0"/>
              <a:t>Werdegang</a:t>
            </a:r>
          </a:p>
          <a:p>
            <a:r>
              <a:rPr lang="de-DE" sz="1200" b="1" dirty="0" smtClean="0"/>
              <a:t>Bildung: </a:t>
            </a:r>
          </a:p>
          <a:p>
            <a:pPr marL="171450" indent="-171450">
              <a:buFont typeface="Arial" pitchFamily="34" charset="0"/>
              <a:buChar char="•"/>
            </a:pPr>
            <a:r>
              <a:rPr lang="de-DE" sz="1100" dirty="0" smtClean="0"/>
              <a:t>Gymnasium, Abitur</a:t>
            </a:r>
          </a:p>
          <a:p>
            <a:r>
              <a:rPr lang="de-DE" sz="1200" b="1" dirty="0" smtClean="0"/>
              <a:t>Tätigkeit:</a:t>
            </a:r>
          </a:p>
          <a:p>
            <a:pPr marL="171450" indent="-171450">
              <a:buFont typeface="Arial" pitchFamily="34" charset="0"/>
              <a:buChar char="•"/>
            </a:pPr>
            <a:r>
              <a:rPr lang="de-DE" sz="1100" dirty="0" smtClean="0"/>
              <a:t>Ausbildung zur Industriekauffrau</a:t>
            </a:r>
          </a:p>
          <a:p>
            <a:r>
              <a:rPr lang="de-DE" sz="1200" b="1" dirty="0" smtClean="0"/>
              <a:t>Länge im Job:</a:t>
            </a:r>
          </a:p>
          <a:p>
            <a:pPr marL="171450" indent="-171450">
              <a:buFont typeface="Arial" pitchFamily="34" charset="0"/>
              <a:buChar char="•"/>
            </a:pPr>
            <a:r>
              <a:rPr lang="de-DE" sz="1100" dirty="0" smtClean="0"/>
              <a:t>1 Jahr</a:t>
            </a:r>
            <a:endParaRPr lang="de-DE" sz="1100" dirty="0"/>
          </a:p>
        </p:txBody>
      </p:sp>
      <p:sp>
        <p:nvSpPr>
          <p:cNvPr id="8" name="Ellipse 7"/>
          <p:cNvSpPr/>
          <p:nvPr/>
        </p:nvSpPr>
        <p:spPr>
          <a:xfrm>
            <a:off x="7068396" y="1189047"/>
            <a:ext cx="96112" cy="818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Ellipse 8"/>
          <p:cNvSpPr/>
          <p:nvPr/>
        </p:nvSpPr>
        <p:spPr>
          <a:xfrm>
            <a:off x="8047057" y="1715119"/>
            <a:ext cx="96112" cy="818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5004049" y="2740277"/>
            <a:ext cx="4843336" cy="3416320"/>
          </a:xfrm>
          <a:prstGeom prst="rect">
            <a:avLst/>
          </a:prstGeom>
          <a:noFill/>
        </p:spPr>
        <p:txBody>
          <a:bodyPr wrap="square" rtlCol="0">
            <a:spAutoFit/>
          </a:bodyPr>
          <a:lstStyle/>
          <a:p>
            <a:r>
              <a:rPr lang="de-DE" dirty="0" smtClean="0"/>
              <a:t>Marion, 18 Jahre – macht nach ihrem Abitur im Jahre 2011 eine Ausbildung zur Industriekauffrau. Sie ist privat, aber auch geschäftlich viel mit dem Auto unterwegs. Da Marion von ihrem Arbeitgeber die Fahrtkosten nicht erstattet, oder nur einen Bruchteil bekommt, muss sie den Sprit selber bezahlen. Wenn sie unterwegs ist, hat sie keine Zeit sich im Internet zu informieren wo die Spritpreise am günstigsten sind. Da sie oft ihr Smartphone nutzt, hätte sie gerne eine </a:t>
            </a:r>
            <a:r>
              <a:rPr lang="de-DE" dirty="0" err="1" smtClean="0"/>
              <a:t>Tankstellen-App</a:t>
            </a:r>
            <a:r>
              <a:rPr lang="de-DE" dirty="0" smtClean="0"/>
              <a:t> die die Spritpreise anzeigen kann, damit sie Geld beim tanken einsparen kann.</a:t>
            </a:r>
            <a:endParaRPr lang="de-DE" dirty="0"/>
          </a:p>
        </p:txBody>
      </p:sp>
      <p:sp>
        <p:nvSpPr>
          <p:cNvPr id="17" name="Ellipse 16"/>
          <p:cNvSpPr/>
          <p:nvPr/>
        </p:nvSpPr>
        <p:spPr>
          <a:xfrm>
            <a:off x="7566411" y="2233278"/>
            <a:ext cx="96112" cy="818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513648840"/>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171</Words>
  <Application>Microsoft Office PowerPoint</Application>
  <PresentationFormat>Bildschirmpräsentation (4:3)</PresentationFormat>
  <Paragraphs>35</Paragraphs>
  <Slides>1</Slides>
  <Notes>0</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Larissa</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Thomas Schmidt</dc:creator>
  <cp:lastModifiedBy>Thomas Schmidt</cp:lastModifiedBy>
  <cp:revision>3</cp:revision>
  <dcterms:created xsi:type="dcterms:W3CDTF">2012-04-25T18:02:36Z</dcterms:created>
  <dcterms:modified xsi:type="dcterms:W3CDTF">2012-04-25T18:34:53Z</dcterms:modified>
</cp:coreProperties>
</file>