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örg Will" initials="JW" lastIdx="1" clrIdx="0">
    <p:extLst>
      <p:ext uri="{19B8F6BF-5375-455C-9EA6-DF929625EA0E}">
        <p15:presenceInfo xmlns:p15="http://schemas.microsoft.com/office/powerpoint/2012/main" userId="S-1-5-21-1898362084-2930595985-3346575762-11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3178D-1557-4A40-BF89-3E9F1B2E86E0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76CA4-43C4-4166-ADF9-50C56C6FC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39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3Tx&amp;a39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76CA4-43C4-4166-ADF9-50C56C6FC92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7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06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7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52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0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5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5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6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251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68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092F-B0A8-41C8-9975-EB165A721024}" type="datetimeFigureOut">
              <a:rPr lang="de-DE" smtClean="0"/>
              <a:t>18.11.2020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024E-BB34-475F-8A34-6C8F2BA0D6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8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C:\Users\Will.WINBACK\Documents\Verbindungen\OrgaBackDemo.rdp" TargetMode="Externa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Herzlich willkommen </a:t>
            </a:r>
            <a:endParaRPr lang="de-DE" sz="36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6240161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Produktion-Verwaltung-Verkauf</a:t>
            </a:r>
            <a:endParaRPr lang="de-DE" sz="2400" dirty="0"/>
          </a:p>
        </p:txBody>
      </p:sp>
      <p:pic>
        <p:nvPicPr>
          <p:cNvPr id="7" name="Picture 3" descr="C:\Users\christian\Pictures\Orgaback-Header_Ne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243" y="1341761"/>
            <a:ext cx="8077434" cy="3500221"/>
          </a:xfrm>
          <a:prstGeom prst="rect">
            <a:avLst/>
          </a:prstGeom>
          <a:noFill/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Übersicht</a:t>
            </a:r>
            <a:endParaRPr lang="de-DE" sz="3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40" y="2566842"/>
            <a:ext cx="6196576" cy="258552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53264" y="1736042"/>
            <a:ext cx="191270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WinBack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OrgaSoft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WinBack-Addin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OrgaBack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Schulung</a:t>
            </a:r>
          </a:p>
        </p:txBody>
      </p:sp>
    </p:spTree>
    <p:extLst>
      <p:ext uri="{BB962C8B-B14F-4D97-AF65-F5344CB8AC3E}">
        <p14:creationId xmlns:p14="http://schemas.microsoft.com/office/powerpoint/2010/main" val="34460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2078868" y="1093931"/>
            <a:ext cx="7776864" cy="4462756"/>
            <a:chOff x="827584" y="620688"/>
            <a:chExt cx="7776864" cy="4462756"/>
          </a:xfrm>
        </p:grpSpPr>
        <p:sp>
          <p:nvSpPr>
            <p:cNvPr id="4" name="Rechteck 3"/>
            <p:cNvSpPr/>
            <p:nvPr/>
          </p:nvSpPr>
          <p:spPr>
            <a:xfrm>
              <a:off x="827584" y="620688"/>
              <a:ext cx="388843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5" name="Picture 2" descr="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12" y="722783"/>
              <a:ext cx="1524000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uppieren 5"/>
            <p:cNvGrpSpPr/>
            <p:nvPr/>
          </p:nvGrpSpPr>
          <p:grpSpPr>
            <a:xfrm>
              <a:off x="3275856" y="1556792"/>
              <a:ext cx="1728192" cy="1080120"/>
              <a:chOff x="3275856" y="1556792"/>
              <a:chExt cx="1728192" cy="1080120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275856" y="1556792"/>
                <a:ext cx="1728192" cy="108012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0169" y="1710259"/>
                <a:ext cx="1439863" cy="782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feld 6"/>
            <p:cNvSpPr txBox="1"/>
            <p:nvPr/>
          </p:nvSpPr>
          <p:spPr>
            <a:xfrm>
              <a:off x="2511155" y="723146"/>
              <a:ext cx="208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Signum</a:t>
              </a:r>
              <a:r>
                <a:rPr lang="de-DE" dirty="0" smtClean="0">
                  <a:solidFill>
                    <a:schemeClr val="bg1"/>
                  </a:solidFill>
                </a:rPr>
                <a:t> (</a:t>
              </a:r>
              <a:r>
                <a:rPr lang="de-DE" b="1" dirty="0" smtClean="0">
                  <a:solidFill>
                    <a:schemeClr val="bg1"/>
                  </a:solidFill>
                </a:rPr>
                <a:t>OrgaSoft</a:t>
              </a:r>
              <a:r>
                <a:rPr lang="de-DE" dirty="0" smtClean="0">
                  <a:solidFill>
                    <a:schemeClr val="bg1"/>
                  </a:solidFill>
                </a:rPr>
                <a:t>)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01" y="3212976"/>
              <a:ext cx="1179222" cy="1179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223556"/>
              <a:ext cx="1184884" cy="118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1099401" y="4437113"/>
              <a:ext cx="1232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Microsoft </a:t>
              </a:r>
            </a:p>
            <a:p>
              <a:r>
                <a:rPr lang="de-DE" b="1" dirty="0" smtClean="0"/>
                <a:t>SQL-Server</a:t>
              </a:r>
              <a:endParaRPr lang="de-DE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4437112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MySql-</a:t>
              </a:r>
            </a:p>
            <a:p>
              <a:r>
                <a:rPr lang="de-DE" b="1" dirty="0" smtClean="0"/>
                <a:t>Server</a:t>
              </a:r>
              <a:endParaRPr lang="de-DE" b="1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>
              <a:off x="1689012" y="2420888"/>
              <a:ext cx="7441" cy="1008112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 flipH="1">
              <a:off x="4139952" y="2636912"/>
              <a:ext cx="12368" cy="792088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H="1">
              <a:off x="2350631" y="1988840"/>
              <a:ext cx="85321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5580112" y="3140968"/>
              <a:ext cx="3024336" cy="165618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425" y="3294435"/>
              <a:ext cx="1439863" cy="7826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17" name="Textfeld 16"/>
            <p:cNvSpPr txBox="1"/>
            <p:nvPr/>
          </p:nvSpPr>
          <p:spPr>
            <a:xfrm>
              <a:off x="5724425" y="4283804"/>
              <a:ext cx="273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WinBack (Produktion</a:t>
              </a:r>
              <a:r>
                <a:rPr lang="de-DE" dirty="0" smtClean="0">
                  <a:solidFill>
                    <a:schemeClr val="bg1"/>
                  </a:solidFill>
                </a:rPr>
                <a:t>)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 flipH="1">
              <a:off x="4716016" y="3581400"/>
              <a:ext cx="759332" cy="0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0" descr="https://cdn1.iconfinder.com/data/icons/hawcons/32/700175-icon-1-cloud-128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088" y="137923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feld 19"/>
            <p:cNvSpPr txBox="1"/>
            <p:nvPr/>
          </p:nvSpPr>
          <p:spPr>
            <a:xfrm>
              <a:off x="5868440" y="2281086"/>
              <a:ext cx="165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WinBack-Cloud</a:t>
              </a:r>
              <a:endParaRPr lang="de-DE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 flipH="1">
              <a:off x="5004048" y="1985839"/>
              <a:ext cx="1008112" cy="0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L-Form 24"/>
          <p:cNvSpPr/>
          <p:nvPr/>
        </p:nvSpPr>
        <p:spPr>
          <a:xfrm rot="5400000">
            <a:off x="2170110" y="821744"/>
            <a:ext cx="5005135" cy="5334829"/>
          </a:xfrm>
          <a:prstGeom prst="corner">
            <a:avLst>
              <a:gd name="adj1" fmla="val 50000"/>
              <a:gd name="adj2" fmla="val 208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WinBack</a:t>
            </a:r>
            <a:endParaRPr lang="de-DE" sz="3600" dirty="0"/>
          </a:p>
        </p:txBody>
      </p:sp>
      <p:sp>
        <p:nvSpPr>
          <p:cNvPr id="27" name="Textfeld 26"/>
          <p:cNvSpPr txBox="1"/>
          <p:nvPr/>
        </p:nvSpPr>
        <p:spPr>
          <a:xfrm>
            <a:off x="745894" y="1203103"/>
            <a:ext cx="26291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 smtClean="0">
                <a:solidFill>
                  <a:srgbClr val="0070C0"/>
                </a:solidFill>
              </a:rPr>
              <a:t>Neue Anforderungen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Lieferungen einbuchen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Schnittstellen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Rohstoffe bestellen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Produktionsplanung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9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2078868" y="1093931"/>
            <a:ext cx="8318956" cy="4633101"/>
            <a:chOff x="2078868" y="1093931"/>
            <a:chExt cx="8318956" cy="4633101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078868" y="1093931"/>
              <a:ext cx="7776864" cy="4462756"/>
              <a:chOff x="827584" y="620688"/>
              <a:chExt cx="7776864" cy="446275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27584" y="620688"/>
                <a:ext cx="3888432" cy="1728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5" name="Picture 2" descr="Imag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012" y="722783"/>
                <a:ext cx="1524000" cy="152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uppieren 5"/>
              <p:cNvGrpSpPr/>
              <p:nvPr/>
            </p:nvGrpSpPr>
            <p:grpSpPr>
              <a:xfrm>
                <a:off x="3275856" y="1556792"/>
                <a:ext cx="1728192" cy="1080120"/>
                <a:chOff x="3275856" y="1556792"/>
                <a:chExt cx="1728192" cy="1080120"/>
              </a:xfrm>
            </p:grpSpPr>
            <p:sp>
              <p:nvSpPr>
                <p:cNvPr id="22" name="Rechteck 21"/>
                <p:cNvSpPr/>
                <p:nvPr/>
              </p:nvSpPr>
              <p:spPr>
                <a:xfrm>
                  <a:off x="3275856" y="1556792"/>
                  <a:ext cx="1728192" cy="1080120"/>
                </a:xfrm>
                <a:prstGeom prst="rect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0169" y="1710259"/>
                  <a:ext cx="1439863" cy="782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7" name="Textfeld 6"/>
              <p:cNvSpPr txBox="1"/>
              <p:nvPr/>
            </p:nvSpPr>
            <p:spPr>
              <a:xfrm>
                <a:off x="2511155" y="723146"/>
                <a:ext cx="208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chemeClr val="bg1"/>
                    </a:solidFill>
                  </a:rPr>
                  <a:t>Signum</a:t>
                </a:r>
                <a:r>
                  <a:rPr lang="de-DE" dirty="0" smtClean="0">
                    <a:solidFill>
                      <a:schemeClr val="bg1"/>
                    </a:solidFill>
                  </a:rPr>
                  <a:t> (</a:t>
                </a:r>
                <a:r>
                  <a:rPr lang="de-DE" b="1" dirty="0" smtClean="0">
                    <a:solidFill>
                      <a:schemeClr val="bg1"/>
                    </a:solidFill>
                  </a:rPr>
                  <a:t>OrgaSoft</a:t>
                </a:r>
                <a:r>
                  <a:rPr lang="de-DE" dirty="0" smtClean="0">
                    <a:solidFill>
                      <a:schemeClr val="bg1"/>
                    </a:solidFill>
                  </a:rPr>
                  <a:t>)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401" y="3212976"/>
                <a:ext cx="1179222" cy="1179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888" y="3223556"/>
                <a:ext cx="1184884" cy="1184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feld 9"/>
              <p:cNvSpPr txBox="1"/>
              <p:nvPr/>
            </p:nvSpPr>
            <p:spPr>
              <a:xfrm>
                <a:off x="1099401" y="4437113"/>
                <a:ext cx="1232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smtClean="0"/>
                  <a:t>Microsoft </a:t>
                </a:r>
              </a:p>
              <a:p>
                <a:r>
                  <a:rPr lang="de-DE" b="1" dirty="0" smtClean="0"/>
                  <a:t>SQL-Server</a:t>
                </a:r>
                <a:endParaRPr lang="de-DE" b="1" dirty="0"/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3779912" y="4437112"/>
                <a:ext cx="8547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smtClean="0"/>
                  <a:t>MySql-</a:t>
                </a:r>
              </a:p>
              <a:p>
                <a:r>
                  <a:rPr lang="de-DE" b="1" dirty="0" smtClean="0"/>
                  <a:t>Server</a:t>
                </a:r>
                <a:endParaRPr lang="de-DE" b="1" dirty="0"/>
              </a:p>
            </p:txBody>
          </p:sp>
          <p:cxnSp>
            <p:nvCxnSpPr>
              <p:cNvPr id="12" name="Gerade Verbindung mit Pfeil 11"/>
              <p:cNvCxnSpPr/>
              <p:nvPr/>
            </p:nvCxnSpPr>
            <p:spPr>
              <a:xfrm>
                <a:off x="1689012" y="2420888"/>
                <a:ext cx="7441" cy="1008112"/>
              </a:xfrm>
              <a:prstGeom prst="straightConnector1">
                <a:avLst/>
              </a:prstGeom>
              <a:ln w="57150">
                <a:headEnd type="stealth" w="med" len="med"/>
                <a:tailEnd type="stealth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 flipH="1">
                <a:off x="4139952" y="2636912"/>
                <a:ext cx="12368" cy="792088"/>
              </a:xfrm>
              <a:prstGeom prst="straightConnector1">
                <a:avLst/>
              </a:prstGeom>
              <a:ln w="57150">
                <a:headEnd type="stealth" w="med" len="med"/>
                <a:tailEnd type="stealth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/>
              <p:cNvCxnSpPr/>
              <p:nvPr/>
            </p:nvCxnSpPr>
            <p:spPr>
              <a:xfrm flipH="1">
                <a:off x="2350631" y="1988840"/>
                <a:ext cx="853217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headEnd type="stealth" w="med" len="med"/>
                <a:tailEnd type="stealth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hteck 14"/>
              <p:cNvSpPr/>
              <p:nvPr/>
            </p:nvSpPr>
            <p:spPr>
              <a:xfrm>
                <a:off x="5580112" y="3140968"/>
                <a:ext cx="3024336" cy="1656183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6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425" y="3294435"/>
                <a:ext cx="1439863" cy="7826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  <p:sp>
            <p:nvSpPr>
              <p:cNvPr id="17" name="Textfeld 16"/>
              <p:cNvSpPr txBox="1"/>
              <p:nvPr/>
            </p:nvSpPr>
            <p:spPr>
              <a:xfrm>
                <a:off x="5724425" y="4283804"/>
                <a:ext cx="2736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chemeClr val="bg1"/>
                    </a:solidFill>
                  </a:rPr>
                  <a:t>WinBack (Produktion</a:t>
                </a:r>
                <a:r>
                  <a:rPr lang="de-DE" dirty="0" smtClean="0">
                    <a:solidFill>
                      <a:schemeClr val="bg1"/>
                    </a:solidFill>
                  </a:rPr>
                  <a:t>)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Gerade Verbindung mit Pfeil 17"/>
              <p:cNvCxnSpPr/>
              <p:nvPr/>
            </p:nvCxnSpPr>
            <p:spPr>
              <a:xfrm flipH="1">
                <a:off x="4716016" y="3581400"/>
                <a:ext cx="759332" cy="0"/>
              </a:xfrm>
              <a:prstGeom prst="straightConnector1">
                <a:avLst/>
              </a:prstGeom>
              <a:ln w="57150">
                <a:headEnd type="stealth" w="med" len="med"/>
                <a:tailEnd type="stealth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9" name="Picture 10" descr="https://cdn1.iconfinder.com/data/icons/hawcons/32/700175-icon-1-cloud-128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5088" y="1379239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feld 19"/>
              <p:cNvSpPr txBox="1"/>
              <p:nvPr/>
            </p:nvSpPr>
            <p:spPr>
              <a:xfrm>
                <a:off x="5868440" y="2281086"/>
                <a:ext cx="1655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WinBack-Cloud</a:t>
                </a:r>
                <a:endParaRPr lang="de-DE" dirty="0"/>
              </a:p>
            </p:txBody>
          </p:sp>
          <p:cxnSp>
            <p:nvCxnSpPr>
              <p:cNvPr id="21" name="Gerade Verbindung mit Pfeil 20"/>
              <p:cNvCxnSpPr/>
              <p:nvPr/>
            </p:nvCxnSpPr>
            <p:spPr>
              <a:xfrm flipH="1">
                <a:off x="5004048" y="1985839"/>
                <a:ext cx="1008112" cy="0"/>
              </a:xfrm>
              <a:prstGeom prst="straightConnector1">
                <a:avLst/>
              </a:prstGeom>
              <a:ln w="57150">
                <a:headEnd type="stealth" w="med" len="med"/>
                <a:tailEnd type="stealth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Rechteck 24"/>
            <p:cNvSpPr/>
            <p:nvPr/>
          </p:nvSpPr>
          <p:spPr>
            <a:xfrm>
              <a:off x="4534435" y="2030035"/>
              <a:ext cx="5863389" cy="3696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3605537" y="2266617"/>
              <a:ext cx="2365385" cy="5573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925917" y="1842131"/>
              <a:ext cx="2042783" cy="5573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1" name="Gerader Verbinder 30"/>
            <p:cNvCxnSpPr/>
            <p:nvPr/>
          </p:nvCxnSpPr>
          <p:spPr>
            <a:xfrm>
              <a:off x="4471174" y="2821942"/>
              <a:ext cx="1493904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 flipH="1">
              <a:off x="5966163" y="1863756"/>
              <a:ext cx="2586" cy="958186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OrgaSoft</a:t>
            </a:r>
            <a:endParaRPr lang="de-DE" sz="3600" dirty="0"/>
          </a:p>
        </p:txBody>
      </p:sp>
      <p:sp>
        <p:nvSpPr>
          <p:cNvPr id="42" name="Textfeld 41"/>
          <p:cNvSpPr txBox="1"/>
          <p:nvPr/>
        </p:nvSpPr>
        <p:spPr>
          <a:xfrm>
            <a:off x="7235204" y="1203103"/>
            <a:ext cx="26489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 smtClean="0">
                <a:solidFill>
                  <a:schemeClr val="accent2"/>
                </a:solidFill>
              </a:rPr>
              <a:t>OrgaSoft kann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Warenwirtschaft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Filialen (Kassen…)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Reports/Auswertungen</a:t>
            </a:r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Produktionsplanung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94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2078868" y="1093931"/>
            <a:ext cx="7776864" cy="4462756"/>
            <a:chOff x="827584" y="620688"/>
            <a:chExt cx="7776864" cy="4462756"/>
          </a:xfrm>
        </p:grpSpPr>
        <p:sp>
          <p:nvSpPr>
            <p:cNvPr id="4" name="Rechteck 3"/>
            <p:cNvSpPr/>
            <p:nvPr/>
          </p:nvSpPr>
          <p:spPr>
            <a:xfrm>
              <a:off x="827584" y="620688"/>
              <a:ext cx="388843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5" name="Picture 2" descr="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12" y="722783"/>
              <a:ext cx="1524000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uppieren 5"/>
            <p:cNvGrpSpPr/>
            <p:nvPr/>
          </p:nvGrpSpPr>
          <p:grpSpPr>
            <a:xfrm>
              <a:off x="3275856" y="1556792"/>
              <a:ext cx="1728192" cy="1080120"/>
              <a:chOff x="3275856" y="1556792"/>
              <a:chExt cx="1728192" cy="1080120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275856" y="1556792"/>
                <a:ext cx="1728192" cy="108012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0169" y="1710259"/>
                <a:ext cx="1439863" cy="782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feld 6"/>
            <p:cNvSpPr txBox="1"/>
            <p:nvPr/>
          </p:nvSpPr>
          <p:spPr>
            <a:xfrm>
              <a:off x="2511155" y="723146"/>
              <a:ext cx="208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Signum</a:t>
              </a:r>
              <a:r>
                <a:rPr lang="de-DE" dirty="0" smtClean="0">
                  <a:solidFill>
                    <a:schemeClr val="bg1"/>
                  </a:solidFill>
                </a:rPr>
                <a:t> (</a:t>
              </a:r>
              <a:r>
                <a:rPr lang="de-DE" b="1" dirty="0" smtClean="0">
                  <a:solidFill>
                    <a:schemeClr val="bg1"/>
                  </a:solidFill>
                </a:rPr>
                <a:t>OrgaSoft</a:t>
              </a:r>
              <a:r>
                <a:rPr lang="de-DE" dirty="0" smtClean="0">
                  <a:solidFill>
                    <a:schemeClr val="bg1"/>
                  </a:solidFill>
                </a:rPr>
                <a:t>)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01" y="3212976"/>
              <a:ext cx="1179222" cy="1179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223556"/>
              <a:ext cx="1184884" cy="118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1099401" y="4437113"/>
              <a:ext cx="1232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Microsoft </a:t>
              </a:r>
            </a:p>
            <a:p>
              <a:r>
                <a:rPr lang="de-DE" b="1" dirty="0" smtClean="0"/>
                <a:t>SQL-Server</a:t>
              </a:r>
              <a:endParaRPr lang="de-DE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4437112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MySql-</a:t>
              </a:r>
            </a:p>
            <a:p>
              <a:r>
                <a:rPr lang="de-DE" b="1" dirty="0" smtClean="0"/>
                <a:t>Server</a:t>
              </a:r>
              <a:endParaRPr lang="de-DE" b="1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>
              <a:off x="1689012" y="2420888"/>
              <a:ext cx="7441" cy="1008112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 flipH="1">
              <a:off x="4139952" y="2636912"/>
              <a:ext cx="12368" cy="792088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H="1">
              <a:off x="2350631" y="1988840"/>
              <a:ext cx="85321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5580112" y="3140968"/>
              <a:ext cx="3024336" cy="165618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425" y="3294435"/>
              <a:ext cx="1439863" cy="7826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17" name="Textfeld 16"/>
            <p:cNvSpPr txBox="1"/>
            <p:nvPr/>
          </p:nvSpPr>
          <p:spPr>
            <a:xfrm>
              <a:off x="5724425" y="4283804"/>
              <a:ext cx="273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WinBack (Produktion</a:t>
              </a:r>
              <a:r>
                <a:rPr lang="de-DE" dirty="0" smtClean="0">
                  <a:solidFill>
                    <a:schemeClr val="bg1"/>
                  </a:solidFill>
                </a:rPr>
                <a:t>)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 flipH="1">
              <a:off x="4716016" y="3581400"/>
              <a:ext cx="759332" cy="0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0" descr="https://cdn1.iconfinder.com/data/icons/hawcons/32/700175-icon-1-cloud-128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088" y="137923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feld 19"/>
            <p:cNvSpPr txBox="1"/>
            <p:nvPr/>
          </p:nvSpPr>
          <p:spPr>
            <a:xfrm>
              <a:off x="5868440" y="2281086"/>
              <a:ext cx="165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WinBack-Cloud</a:t>
              </a:r>
              <a:endParaRPr lang="de-DE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 flipH="1">
              <a:off x="5004048" y="1985839"/>
              <a:ext cx="1008112" cy="0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OrgaBack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18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OrgaBack</a:t>
            </a:r>
            <a:endParaRPr lang="de-DE" sz="3600" dirty="0"/>
          </a:p>
        </p:txBody>
      </p:sp>
      <p:cxnSp>
        <p:nvCxnSpPr>
          <p:cNvPr id="4" name="Gewinkelte Verbindung 3"/>
          <p:cNvCxnSpPr>
            <a:stCxn id="6" idx="3"/>
          </p:cNvCxnSpPr>
          <p:nvPr/>
        </p:nvCxnSpPr>
        <p:spPr>
          <a:xfrm flipV="1">
            <a:off x="8216717" y="1514464"/>
            <a:ext cx="910041" cy="280005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7788089" y="2600008"/>
            <a:ext cx="1143008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Brot</a:t>
            </a:r>
          </a:p>
        </p:txBody>
      </p:sp>
      <p:sp>
        <p:nvSpPr>
          <p:cNvPr id="6" name="Rechteck 5"/>
          <p:cNvSpPr/>
          <p:nvPr/>
        </p:nvSpPr>
        <p:spPr>
          <a:xfrm>
            <a:off x="7073709" y="3957330"/>
            <a:ext cx="114300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Teig</a:t>
            </a:r>
          </a:p>
        </p:txBody>
      </p:sp>
      <p:sp>
        <p:nvSpPr>
          <p:cNvPr id="7" name="Rechteck 6"/>
          <p:cNvSpPr/>
          <p:nvPr/>
        </p:nvSpPr>
        <p:spPr>
          <a:xfrm>
            <a:off x="4859131" y="3814454"/>
            <a:ext cx="142876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58603" y="956934"/>
            <a:ext cx="142876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Filiale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15727" y="5171776"/>
            <a:ext cx="1428760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Filial-Bestellung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715991" y="5171776"/>
            <a:ext cx="1428760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Optimierung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16255" y="5171776"/>
            <a:ext cx="1428760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Abgleich</a:t>
            </a:r>
          </a:p>
          <a:p>
            <a:pPr algn="ctr"/>
            <a:r>
              <a:rPr lang="de-DE" dirty="0" smtClean="0"/>
              <a:t>Froster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15726" y="2814321"/>
            <a:ext cx="1428760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Copago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930833" y="5171776"/>
            <a:ext cx="235745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930833" y="4100206"/>
            <a:ext cx="114300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Teig</a:t>
            </a:r>
          </a:p>
        </p:txBody>
      </p:sp>
      <p:sp>
        <p:nvSpPr>
          <p:cNvPr id="15" name="Rechteck 14"/>
          <p:cNvSpPr/>
          <p:nvPr/>
        </p:nvSpPr>
        <p:spPr>
          <a:xfrm>
            <a:off x="787165" y="1099810"/>
            <a:ext cx="142876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Filiale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15727" y="1242686"/>
            <a:ext cx="142876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Filiale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787693" y="3957330"/>
            <a:ext cx="142876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716255" y="4100206"/>
            <a:ext cx="142876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9" idx="3"/>
            <a:endCxn id="10" idx="1"/>
          </p:cNvCxnSpPr>
          <p:nvPr/>
        </p:nvCxnSpPr>
        <p:spPr>
          <a:xfrm>
            <a:off x="2144487" y="5528966"/>
            <a:ext cx="571504" cy="15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1" idx="1"/>
          </p:cNvCxnSpPr>
          <p:nvPr/>
        </p:nvCxnSpPr>
        <p:spPr>
          <a:xfrm>
            <a:off x="4144751" y="5528966"/>
            <a:ext cx="571504" cy="15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2"/>
            <a:endCxn id="11" idx="0"/>
          </p:cNvCxnSpPr>
          <p:nvPr/>
        </p:nvCxnSpPr>
        <p:spPr>
          <a:xfrm rot="5400000">
            <a:off x="5252040" y="4993181"/>
            <a:ext cx="357190" cy="15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3"/>
            <a:endCxn id="13" idx="1"/>
          </p:cNvCxnSpPr>
          <p:nvPr/>
        </p:nvCxnSpPr>
        <p:spPr>
          <a:xfrm>
            <a:off x="6145015" y="5528966"/>
            <a:ext cx="785818" cy="15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930833" y="2814322"/>
            <a:ext cx="1143008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Brötchen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930833" y="1742752"/>
            <a:ext cx="1143008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Ofen</a:t>
            </a:r>
          </a:p>
        </p:txBody>
      </p:sp>
      <p:sp>
        <p:nvSpPr>
          <p:cNvPr id="25" name="Rechteck 24"/>
          <p:cNvSpPr/>
          <p:nvPr/>
        </p:nvSpPr>
        <p:spPr>
          <a:xfrm>
            <a:off x="8216717" y="814058"/>
            <a:ext cx="107157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Kondi</a:t>
            </a:r>
          </a:p>
        </p:txBody>
      </p:sp>
      <p:cxnSp>
        <p:nvCxnSpPr>
          <p:cNvPr id="26" name="Gerade Verbindung mit Pfeil 25"/>
          <p:cNvCxnSpPr>
            <a:stCxn id="14" idx="0"/>
            <a:endCxn id="23" idx="2"/>
          </p:cNvCxnSpPr>
          <p:nvPr/>
        </p:nvCxnSpPr>
        <p:spPr>
          <a:xfrm rot="5400000" flipH="1" flipV="1">
            <a:off x="7216585" y="3814454"/>
            <a:ext cx="571504" cy="158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5400000" flipH="1" flipV="1">
            <a:off x="7323742" y="2635727"/>
            <a:ext cx="357984" cy="79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Form 46"/>
          <p:cNvCxnSpPr>
            <a:stCxn id="6" idx="3"/>
            <a:endCxn id="5" idx="2"/>
          </p:cNvCxnSpPr>
          <p:nvPr/>
        </p:nvCxnSpPr>
        <p:spPr>
          <a:xfrm flipV="1">
            <a:off x="8216717" y="3314388"/>
            <a:ext cx="142876" cy="1000132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Form 48"/>
          <p:cNvCxnSpPr>
            <a:stCxn id="5" idx="0"/>
            <a:endCxn id="24" idx="3"/>
          </p:cNvCxnSpPr>
          <p:nvPr/>
        </p:nvCxnSpPr>
        <p:spPr>
          <a:xfrm rot="16200000" flipV="1">
            <a:off x="7966684" y="2207099"/>
            <a:ext cx="500066" cy="285752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Form 56"/>
          <p:cNvCxnSpPr>
            <a:stCxn id="43" idx="2"/>
          </p:cNvCxnSpPr>
          <p:nvPr/>
        </p:nvCxnSpPr>
        <p:spPr>
          <a:xfrm rot="16200000" flipH="1">
            <a:off x="3716123" y="3242950"/>
            <a:ext cx="714380" cy="1285884"/>
          </a:xfrm>
          <a:prstGeom prst="bentConnector2">
            <a:avLst/>
          </a:prstGeom>
          <a:ln>
            <a:prstDash val="sysDot"/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2" idx="2"/>
            <a:endCxn id="9" idx="0"/>
          </p:cNvCxnSpPr>
          <p:nvPr/>
        </p:nvCxnSpPr>
        <p:spPr>
          <a:xfrm>
            <a:off x="1430106" y="3528701"/>
            <a:ext cx="1" cy="164307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6" idx="2"/>
            <a:endCxn id="12" idx="0"/>
          </p:cNvCxnSpPr>
          <p:nvPr/>
        </p:nvCxnSpPr>
        <p:spPr>
          <a:xfrm flipH="1">
            <a:off x="1430106" y="1957066"/>
            <a:ext cx="1" cy="85725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8" idx="1"/>
          </p:cNvCxnSpPr>
          <p:nvPr/>
        </p:nvCxnSpPr>
        <p:spPr>
          <a:xfrm rot="10800000" flipV="1">
            <a:off x="1787297" y="4457396"/>
            <a:ext cx="2928958" cy="714380"/>
          </a:xfrm>
          <a:prstGeom prst="bentConnector3">
            <a:avLst>
              <a:gd name="adj1" fmla="val 100050"/>
            </a:avLst>
          </a:prstGeom>
          <a:ln w="381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430371" y="3781417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Rückmeldung </a:t>
            </a:r>
          </a:p>
          <a:p>
            <a:r>
              <a:rPr lang="de-DE" sz="1200" dirty="0" smtClean="0"/>
              <a:t>Bestand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1787297" y="4495797"/>
            <a:ext cx="173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Automatische Bestellung</a:t>
            </a:r>
          </a:p>
          <a:p>
            <a:r>
              <a:rPr lang="de-DE" sz="1200" dirty="0" smtClean="0"/>
              <a:t>nach Bestand</a:t>
            </a:r>
            <a:endParaRPr lang="de-DE" sz="1200" dirty="0"/>
          </a:p>
        </p:txBody>
      </p:sp>
      <p:cxnSp>
        <p:nvCxnSpPr>
          <p:cNvPr id="36" name="Form 77"/>
          <p:cNvCxnSpPr>
            <a:endCxn id="24" idx="1"/>
          </p:cNvCxnSpPr>
          <p:nvPr/>
        </p:nvCxnSpPr>
        <p:spPr>
          <a:xfrm rot="5400000" flipH="1" flipV="1">
            <a:off x="5359197" y="2171380"/>
            <a:ext cx="1643074" cy="1500198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715991" y="814058"/>
            <a:ext cx="1428760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ToolBox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25" idx="1"/>
          </p:cNvCxnSpPr>
          <p:nvPr/>
        </p:nvCxnSpPr>
        <p:spPr>
          <a:xfrm rot="10800000">
            <a:off x="4144751" y="1171248"/>
            <a:ext cx="4071966" cy="15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Form 87"/>
          <p:cNvCxnSpPr>
            <a:stCxn id="24" idx="0"/>
          </p:cNvCxnSpPr>
          <p:nvPr/>
        </p:nvCxnSpPr>
        <p:spPr>
          <a:xfrm rot="16200000" flipV="1">
            <a:off x="5680668" y="-78917"/>
            <a:ext cx="285752" cy="3357586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7" idx="1"/>
            <a:endCxn id="8" idx="3"/>
          </p:cNvCxnSpPr>
          <p:nvPr/>
        </p:nvCxnSpPr>
        <p:spPr>
          <a:xfrm rot="10800000">
            <a:off x="2287363" y="1314124"/>
            <a:ext cx="428628" cy="15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Form 97"/>
          <p:cNvCxnSpPr>
            <a:stCxn id="23" idx="1"/>
            <a:endCxn id="43" idx="3"/>
          </p:cNvCxnSpPr>
          <p:nvPr/>
        </p:nvCxnSpPr>
        <p:spPr>
          <a:xfrm rot="10800000">
            <a:off x="4144751" y="3171512"/>
            <a:ext cx="2786082" cy="1588"/>
          </a:xfrm>
          <a:prstGeom prst="bentConnector3">
            <a:avLst>
              <a:gd name="adj1" fmla="val 50000"/>
            </a:avLst>
          </a:prstGeom>
          <a:ln>
            <a:prstDash val="sysDot"/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4216189" y="2528570"/>
            <a:ext cx="10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Rückmeldung </a:t>
            </a:r>
          </a:p>
          <a:p>
            <a:r>
              <a:rPr lang="de-DE" sz="1200" dirty="0" smtClean="0"/>
              <a:t>Produktion</a:t>
            </a:r>
          </a:p>
          <a:p>
            <a:r>
              <a:rPr lang="de-DE" sz="1200" dirty="0" smtClean="0"/>
              <a:t>und Verbrauch</a:t>
            </a:r>
            <a:endParaRPr lang="de-DE" sz="1200" dirty="0"/>
          </a:p>
        </p:txBody>
      </p:sp>
      <p:sp>
        <p:nvSpPr>
          <p:cNvPr id="43" name="Rechteck 42"/>
          <p:cNvSpPr/>
          <p:nvPr/>
        </p:nvSpPr>
        <p:spPr>
          <a:xfrm>
            <a:off x="2715991" y="2814322"/>
            <a:ext cx="142876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Lager</a:t>
            </a:r>
            <a:endParaRPr lang="de-DE" dirty="0"/>
          </a:p>
        </p:txBody>
      </p:sp>
      <p:cxnSp>
        <p:nvCxnSpPr>
          <p:cNvPr id="44" name="Form 122"/>
          <p:cNvCxnSpPr>
            <a:stCxn id="14" idx="1"/>
          </p:cNvCxnSpPr>
          <p:nvPr/>
        </p:nvCxnSpPr>
        <p:spPr>
          <a:xfrm rot="10800000">
            <a:off x="6716519" y="3171512"/>
            <a:ext cx="214314" cy="1285884"/>
          </a:xfrm>
          <a:prstGeom prst="bentConnector2">
            <a:avLst/>
          </a:prstGeom>
          <a:ln>
            <a:prstDash val="sysDot"/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127"/>
          <p:cNvCxnSpPr/>
          <p:nvPr/>
        </p:nvCxnSpPr>
        <p:spPr>
          <a:xfrm rot="5400000">
            <a:off x="4393990" y="4492321"/>
            <a:ext cx="4071966" cy="1588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Form 130"/>
          <p:cNvCxnSpPr/>
          <p:nvPr/>
        </p:nvCxnSpPr>
        <p:spPr>
          <a:xfrm flipV="1">
            <a:off x="8073841" y="1528438"/>
            <a:ext cx="500066" cy="357190"/>
          </a:xfrm>
          <a:prstGeom prst="bentConnector3">
            <a:avLst>
              <a:gd name="adj1" fmla="val 100793"/>
            </a:avLst>
          </a:prstGeom>
          <a:ln w="38100"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Gefaltete Ecke 46"/>
          <p:cNvSpPr/>
          <p:nvPr/>
        </p:nvSpPr>
        <p:spPr>
          <a:xfrm>
            <a:off x="5002007" y="6100470"/>
            <a:ext cx="857256" cy="57150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Entnahme Froster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8" name="Gefaltete Ecke 47"/>
          <p:cNvSpPr/>
          <p:nvPr/>
        </p:nvSpPr>
        <p:spPr>
          <a:xfrm>
            <a:off x="10074106" y="4528834"/>
            <a:ext cx="857256" cy="5715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Backzettel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9" name="Gefaltete Ecke 48"/>
          <p:cNvSpPr/>
          <p:nvPr/>
        </p:nvSpPr>
        <p:spPr>
          <a:xfrm>
            <a:off x="9859792" y="4886024"/>
            <a:ext cx="857256" cy="5715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Teigzettel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50" name="Gefaltete Ecke 49"/>
          <p:cNvSpPr/>
          <p:nvPr/>
        </p:nvSpPr>
        <p:spPr>
          <a:xfrm>
            <a:off x="9574040" y="5243214"/>
            <a:ext cx="857256" cy="5715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Prod</a:t>
            </a:r>
            <a:r>
              <a:rPr lang="de-DE" sz="1050" dirty="0" smtClean="0">
                <a:solidFill>
                  <a:schemeClr val="tx1"/>
                </a:solidFill>
              </a:rPr>
              <a:t>uktionsPlan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999891" y="5814717"/>
            <a:ext cx="1428760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Kunden</a:t>
            </a:r>
            <a:r>
              <a:rPr lang="de-DE" dirty="0" smtClean="0"/>
              <a:t>-Bestellung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OrgaBack - Kunden</a:t>
            </a: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2153264" y="1736042"/>
            <a:ext cx="15835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Niehaves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Fonk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Schaufler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Weber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Brisbois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Goeken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Holtkamp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Brotmacher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44740" y="1816120"/>
            <a:ext cx="319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Im Internet:    www.orgaback.de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40" y="2566842"/>
            <a:ext cx="6196576" cy="25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Übersicht</a:t>
            </a:r>
            <a:endParaRPr lang="de-DE" sz="3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40" y="2566842"/>
            <a:ext cx="6196576" cy="2585520"/>
          </a:xfrm>
          <a:prstGeom prst="rect">
            <a:avLst/>
          </a:prstGeom>
        </p:spPr>
      </p:pic>
      <p:sp>
        <p:nvSpPr>
          <p:cNvPr id="8" name="Textfeld 7">
            <a:hlinkClick r:id="rId5" action="ppaction://program"/>
          </p:cNvPr>
          <p:cNvSpPr txBox="1"/>
          <p:nvPr/>
        </p:nvSpPr>
        <p:spPr>
          <a:xfrm>
            <a:off x="2153264" y="1736042"/>
            <a:ext cx="191270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WinBack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OrgaSoft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WinBack-Addin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OrgaBack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Schulung</a:t>
            </a:r>
          </a:p>
        </p:txBody>
      </p:sp>
    </p:spTree>
    <p:extLst>
      <p:ext uri="{BB962C8B-B14F-4D97-AF65-F5344CB8AC3E}">
        <p14:creationId xmlns:p14="http://schemas.microsoft.com/office/powerpoint/2010/main" val="18038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/>
              <a:t>Vielen Dank</a:t>
            </a:r>
            <a:endParaRPr lang="de-DE" sz="36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6240161"/>
            <a:ext cx="12192000" cy="6178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Produktion-Verwaltung-Verkauf</a:t>
            </a:r>
            <a:endParaRPr lang="de-DE" sz="2400" dirty="0"/>
          </a:p>
        </p:txBody>
      </p:sp>
      <p:pic>
        <p:nvPicPr>
          <p:cNvPr id="7" name="Picture 3" descr="C:\Users\christian\Pictures\Orgaback-Header_Ne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243" y="1341761"/>
            <a:ext cx="8077434" cy="3500221"/>
          </a:xfrm>
          <a:prstGeom prst="rect">
            <a:avLst/>
          </a:prstGeom>
          <a:noFill/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14778" y="5877276"/>
            <a:ext cx="1905348" cy="8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95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Will</dc:creator>
  <cp:lastModifiedBy>Jörg Will</cp:lastModifiedBy>
  <cp:revision>10</cp:revision>
  <dcterms:created xsi:type="dcterms:W3CDTF">2020-11-18T09:04:50Z</dcterms:created>
  <dcterms:modified xsi:type="dcterms:W3CDTF">2020-11-18T10:28:07Z</dcterms:modified>
</cp:coreProperties>
</file>