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0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63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53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98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190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556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378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208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23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14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77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B920-D8E1-453C-9B4C-B40DF10C00D4}" type="datetimeFigureOut">
              <a:rPr lang="de-DE" smtClean="0"/>
              <a:t>28.06.2016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23E23-A7FC-4617-9D6E-CB3E43BF3AB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93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pieren 30"/>
          <p:cNvGrpSpPr/>
          <p:nvPr/>
        </p:nvGrpSpPr>
        <p:grpSpPr>
          <a:xfrm>
            <a:off x="827584" y="620688"/>
            <a:ext cx="7776864" cy="4462756"/>
            <a:chOff x="827584" y="620688"/>
            <a:chExt cx="7776864" cy="4462756"/>
          </a:xfrm>
        </p:grpSpPr>
        <p:sp>
          <p:nvSpPr>
            <p:cNvPr id="4" name="Rechteck 3"/>
            <p:cNvSpPr/>
            <p:nvPr/>
          </p:nvSpPr>
          <p:spPr>
            <a:xfrm>
              <a:off x="827584" y="620688"/>
              <a:ext cx="3888432" cy="1728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1026" name="Picture 2" descr="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012" y="722783"/>
              <a:ext cx="1524000" cy="1524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uppieren 23"/>
            <p:cNvGrpSpPr/>
            <p:nvPr/>
          </p:nvGrpSpPr>
          <p:grpSpPr>
            <a:xfrm>
              <a:off x="3275856" y="1556792"/>
              <a:ext cx="1728192" cy="1080120"/>
              <a:chOff x="3275856" y="1556792"/>
              <a:chExt cx="1728192" cy="1080120"/>
            </a:xfrm>
          </p:grpSpPr>
          <p:sp>
            <p:nvSpPr>
              <p:cNvPr id="5" name="Rechteck 4"/>
              <p:cNvSpPr/>
              <p:nvPr/>
            </p:nvSpPr>
            <p:spPr>
              <a:xfrm>
                <a:off x="3275856" y="1556792"/>
                <a:ext cx="1728192" cy="1080120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0169" y="1710259"/>
                <a:ext cx="1439863" cy="782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" name="Textfeld 5"/>
            <p:cNvSpPr txBox="1"/>
            <p:nvPr/>
          </p:nvSpPr>
          <p:spPr>
            <a:xfrm>
              <a:off x="2511155" y="723146"/>
              <a:ext cx="208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Signum</a:t>
              </a:r>
              <a:r>
                <a:rPr lang="de-DE" dirty="0" smtClean="0">
                  <a:solidFill>
                    <a:schemeClr val="bg1"/>
                  </a:solidFill>
                </a:rPr>
                <a:t> (</a:t>
              </a:r>
              <a:r>
                <a:rPr lang="de-DE" b="1" dirty="0" smtClean="0">
                  <a:solidFill>
                    <a:schemeClr val="bg1"/>
                  </a:solidFill>
                </a:rPr>
                <a:t>OrgaSoft</a:t>
              </a:r>
              <a:r>
                <a:rPr lang="de-DE" dirty="0" smtClean="0">
                  <a:solidFill>
                    <a:schemeClr val="bg1"/>
                  </a:solidFill>
                </a:rPr>
                <a:t>)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9401" y="3212976"/>
              <a:ext cx="1179222" cy="1179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3223556"/>
              <a:ext cx="1184884" cy="1184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feld 7"/>
            <p:cNvSpPr txBox="1"/>
            <p:nvPr/>
          </p:nvSpPr>
          <p:spPr>
            <a:xfrm>
              <a:off x="1099401" y="4437113"/>
              <a:ext cx="12329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Microsoft </a:t>
              </a:r>
            </a:p>
            <a:p>
              <a:r>
                <a:rPr lang="de-DE" b="1" dirty="0" smtClean="0"/>
                <a:t>SQL-Server</a:t>
              </a:r>
              <a:endParaRPr lang="de-DE" b="1" dirty="0"/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779912" y="4437112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smtClean="0"/>
                <a:t>MySql-</a:t>
              </a:r>
            </a:p>
            <a:p>
              <a:r>
                <a:rPr lang="de-DE" b="1" dirty="0" smtClean="0"/>
                <a:t>Server</a:t>
              </a:r>
              <a:endParaRPr lang="de-DE" b="1" dirty="0"/>
            </a:p>
          </p:txBody>
        </p:sp>
        <p:cxnSp>
          <p:nvCxnSpPr>
            <p:cNvPr id="10" name="Gerade Verbindung mit Pfeil 9"/>
            <p:cNvCxnSpPr/>
            <p:nvPr/>
          </p:nvCxnSpPr>
          <p:spPr>
            <a:xfrm>
              <a:off x="1689012" y="2420888"/>
              <a:ext cx="7441" cy="1008112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 flipH="1">
              <a:off x="4139952" y="2636912"/>
              <a:ext cx="12368" cy="792088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/>
            <p:cNvCxnSpPr/>
            <p:nvPr/>
          </p:nvCxnSpPr>
          <p:spPr>
            <a:xfrm flipH="1">
              <a:off x="2350631" y="1988840"/>
              <a:ext cx="853217" cy="0"/>
            </a:xfrm>
            <a:prstGeom prst="straightConnector1">
              <a:avLst/>
            </a:prstGeom>
            <a:ln w="57150">
              <a:solidFill>
                <a:schemeClr val="bg1"/>
              </a:solidFill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hteck 31"/>
            <p:cNvSpPr/>
            <p:nvPr/>
          </p:nvSpPr>
          <p:spPr>
            <a:xfrm>
              <a:off x="5580112" y="3140968"/>
              <a:ext cx="3024336" cy="1656183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425" y="3294435"/>
              <a:ext cx="1439863" cy="7826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pic>
        <p:sp>
          <p:nvSpPr>
            <p:cNvPr id="38" name="Textfeld 37"/>
            <p:cNvSpPr txBox="1"/>
            <p:nvPr/>
          </p:nvSpPr>
          <p:spPr>
            <a:xfrm>
              <a:off x="5724425" y="4283804"/>
              <a:ext cx="2736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chemeClr val="bg1"/>
                  </a:solidFill>
                </a:rPr>
                <a:t>WinBack (Produktion</a:t>
              </a:r>
              <a:r>
                <a:rPr lang="de-DE" dirty="0" smtClean="0">
                  <a:solidFill>
                    <a:schemeClr val="bg1"/>
                  </a:solidFill>
                </a:rPr>
                <a:t>)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cxnSp>
          <p:nvCxnSpPr>
            <p:cNvPr id="39" name="Gerade Verbindung mit Pfeil 38"/>
            <p:cNvCxnSpPr/>
            <p:nvPr/>
          </p:nvCxnSpPr>
          <p:spPr>
            <a:xfrm flipH="1">
              <a:off x="4716016" y="3581400"/>
              <a:ext cx="759332" cy="0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34" name="Picture 10" descr="https://cdn1.iconfinder.com/data/icons/hawcons/32/700175-icon-1-cloud-128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088" y="1379239"/>
              <a:ext cx="1219200" cy="1219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feld 42"/>
            <p:cNvSpPr txBox="1"/>
            <p:nvPr/>
          </p:nvSpPr>
          <p:spPr>
            <a:xfrm>
              <a:off x="5868440" y="2281086"/>
              <a:ext cx="16558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/>
                <a:t>WinBack-Cloud</a:t>
              </a:r>
              <a:endParaRPr lang="de-DE" dirty="0"/>
            </a:p>
          </p:txBody>
        </p:sp>
        <p:cxnSp>
          <p:nvCxnSpPr>
            <p:cNvPr id="44" name="Gerade Verbindung mit Pfeil 43"/>
            <p:cNvCxnSpPr/>
            <p:nvPr/>
          </p:nvCxnSpPr>
          <p:spPr>
            <a:xfrm flipH="1">
              <a:off x="5004048" y="1985839"/>
              <a:ext cx="1008112" cy="0"/>
            </a:xfrm>
            <a:prstGeom prst="straightConnector1">
              <a:avLst/>
            </a:prstGeom>
            <a:ln w="57150">
              <a:headEnd type="stealth" w="med" len="med"/>
              <a:tailEnd type="stealth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57751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Bildschirmpräsentation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WinBack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Jörg Will</dc:creator>
  <cp:lastModifiedBy>Jörg Will</cp:lastModifiedBy>
  <cp:revision>5</cp:revision>
  <dcterms:created xsi:type="dcterms:W3CDTF">2016-06-28T12:53:11Z</dcterms:created>
  <dcterms:modified xsi:type="dcterms:W3CDTF">2016-06-28T13:33:21Z</dcterms:modified>
</cp:coreProperties>
</file>