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6A1C4-5B30-3A6E-D3F8-B8EC43B31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BF60AE-2117-A26D-D540-71472116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052690-E552-B583-66A5-3E21F691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62E1-1C12-4FFF-ABCD-78C5445F4EBD}" type="datetimeFigureOut">
              <a:rPr lang="de-DE" smtClean="0"/>
              <a:t>06.12.2024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42F4F0-0372-FA94-C261-CA281572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6624B3-D600-2267-C136-4EE8ADC6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9140-E69C-4F71-A4E3-39C2AAACDD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873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03B3E-00DF-E730-31C5-60366CA2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8EB46C-FA74-0309-74F8-3F0B0FF5B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198A22-36CC-4553-ADCE-229F6D9F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62E1-1C12-4FFF-ABCD-78C5445F4EBD}" type="datetimeFigureOut">
              <a:rPr lang="de-DE" smtClean="0"/>
              <a:t>06.12.2024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D313C-4888-6E26-3817-CBE9E353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7C8239-F244-AB4B-F2C7-6CC28E2D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9140-E69C-4F71-A4E3-39C2AAACDD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394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C51403-886E-B78C-8500-E04294335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43D916-FE65-A361-3161-F5D67CD25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2E079F-FC65-37DD-D6B1-D4D9D6BD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62E1-1C12-4FFF-ABCD-78C5445F4EBD}" type="datetimeFigureOut">
              <a:rPr lang="de-DE" smtClean="0"/>
              <a:t>06.12.2024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31458D-9272-EF07-0532-FF7549FE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B025A-5F7C-EA0C-8F78-52FE4FC8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9140-E69C-4F71-A4E3-39C2AAACDD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4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311F7-F9C6-7CBE-7478-0399CD2A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E3EA4-3C44-6E41-2D1C-BD621371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DB3206-C20E-36BC-8E27-CE7CD5AE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62E1-1C12-4FFF-ABCD-78C5445F4EBD}" type="datetimeFigureOut">
              <a:rPr lang="de-DE" smtClean="0"/>
              <a:t>06.12.2024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F3E45E-F51C-FA31-557D-07CE3387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8F28CC-3140-6206-0DA2-885E0B06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9140-E69C-4F71-A4E3-39C2AAACDD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28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E28CB-2B6E-8468-3E1F-DA8F56EB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775EC4-313D-A811-80F0-7DDA1B81D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AF12B0-FE97-F1DD-C471-6C70B07E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62E1-1C12-4FFF-ABCD-78C5445F4EBD}" type="datetimeFigureOut">
              <a:rPr lang="de-DE" smtClean="0"/>
              <a:t>06.12.2024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B39B2-7584-22EA-712E-20309346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07F4F5-747B-FD34-7D06-A9DA481E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9140-E69C-4F71-A4E3-39C2AAACDD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14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99A119-0215-176C-415C-648338EE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BE3514-0520-D6F0-D7A2-F128F02A5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2D1842-9D9D-4888-4E74-1A4528A71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8406A2-62FE-6462-0D17-F5AF1145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62E1-1C12-4FFF-ABCD-78C5445F4EBD}" type="datetimeFigureOut">
              <a:rPr lang="de-DE" smtClean="0"/>
              <a:t>06.12.2024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237670-357F-F9DE-1076-C25C9187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06D34D-EA72-6FE5-4BA0-BAC289D0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9140-E69C-4F71-A4E3-39C2AAACDD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421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0A6F7-87B1-0A45-C9C3-A76B90ED3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0EE7AA-4AD4-2BAA-693F-79FABFA9E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21AB74-D418-27BC-99A2-3FB477AD3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9CE8F9D-BB0A-7FF8-E1E2-B9C853B1A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74765B-875D-3CF3-6276-A1C38EF03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B6C073-9BCE-9E4B-D716-DEF9FB3A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62E1-1C12-4FFF-ABCD-78C5445F4EBD}" type="datetimeFigureOut">
              <a:rPr lang="de-DE" smtClean="0"/>
              <a:t>06.12.2024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D81C37-9568-7CEA-4315-F5EC0F36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125DCE-418A-D019-C592-D836E028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9140-E69C-4F71-A4E3-39C2AAACDD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776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EE6CC-7CF3-A1FA-544D-723B4060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9708CB-9AA3-A5B3-B78A-CF0E9D8A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62E1-1C12-4FFF-ABCD-78C5445F4EBD}" type="datetimeFigureOut">
              <a:rPr lang="de-DE" smtClean="0"/>
              <a:t>06.12.2024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FDA65-64A5-8907-CEE4-3FEF1775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A5A561-00FF-435E-3A98-A73BEB20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9140-E69C-4F71-A4E3-39C2AAACDD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556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BF593D-5E5B-29D3-35BA-3A23B0A03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62E1-1C12-4FFF-ABCD-78C5445F4EBD}" type="datetimeFigureOut">
              <a:rPr lang="de-DE" smtClean="0"/>
              <a:t>06.12.2024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A022DB-065B-A74B-3614-2363EDAE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AC8A43-5C1A-F948-BCE8-1978E760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9140-E69C-4F71-A4E3-39C2AAACDD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86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E0817-9D98-6EDB-9F56-DCA56A34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75DC5-32FB-272C-5C8B-0F8C113FB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02E6DB-A171-5B3D-DCCC-09A6B6EBA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955CB2-0481-4864-A867-7AE898AD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62E1-1C12-4FFF-ABCD-78C5445F4EBD}" type="datetimeFigureOut">
              <a:rPr lang="de-DE" smtClean="0"/>
              <a:t>06.12.2024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7BF1E0-25B1-8D3D-4079-696C8B61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B8D62A-B8E9-27C0-46AB-B909C7B1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9140-E69C-4F71-A4E3-39C2AAACDD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971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EB66C-90C8-BBD2-5186-2A0966D6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C56263-7A28-16E1-0A79-1DD525127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626760-0E18-0AE3-5968-F3D60A912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2E4967-CA75-6004-5A1E-167E3FFD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62E1-1C12-4FFF-ABCD-78C5445F4EBD}" type="datetimeFigureOut">
              <a:rPr lang="de-DE" smtClean="0"/>
              <a:t>06.12.2024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44CA30-5B0F-BF20-73E0-005424D8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054F0F-EA38-30E2-1DED-25E31D6C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9140-E69C-4F71-A4E3-39C2AAACDD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958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2B722B-C8E7-38C6-0D3B-2F805E81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39D0FE-5A0B-55A0-236B-8555F80F9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2B6E4-D1EC-0FDB-4B59-97824CD57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E62E1-1C12-4FFF-ABCD-78C5445F4EBD}" type="datetimeFigureOut">
              <a:rPr lang="de-DE" smtClean="0"/>
              <a:t>06.12.2024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E4CFC-B1AA-2A32-4F0F-2B9604443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F24A0-9D66-8A6A-18CE-3F999CE89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39140-E69C-4F71-A4E3-39C2AAACDD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03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AFC12FA0-911A-6F65-66EC-A25829F3CBAC}"/>
              </a:ext>
            </a:extLst>
          </p:cNvPr>
          <p:cNvSpPr/>
          <p:nvPr/>
        </p:nvSpPr>
        <p:spPr>
          <a:xfrm>
            <a:off x="1044937" y="544151"/>
            <a:ext cx="9371681" cy="2151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Version 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B4C11D-91D4-2E14-CEAB-E93678A60489}"/>
              </a:ext>
            </a:extLst>
          </p:cNvPr>
          <p:cNvSpPr txBox="1"/>
          <p:nvPr/>
        </p:nvSpPr>
        <p:spPr>
          <a:xfrm>
            <a:off x="1775382" y="970961"/>
            <a:ext cx="628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C:\Programme(x86)\Signum\OrgaSoft\Signum.Orgasoft.Main.exe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CB42CB-F592-9D97-FF8C-85F3A6C81991}"/>
              </a:ext>
            </a:extLst>
          </p:cNvPr>
          <p:cNvSpPr txBox="1"/>
          <p:nvPr/>
        </p:nvSpPr>
        <p:spPr>
          <a:xfrm>
            <a:off x="1775381" y="1340293"/>
            <a:ext cx="201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C:\OrgaSoft\AddIns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FBC2A2-64C6-1BD5-50AA-F63569F088AF}"/>
              </a:ext>
            </a:extLst>
          </p:cNvPr>
          <p:cNvSpPr txBox="1"/>
          <p:nvPr/>
        </p:nvSpPr>
        <p:spPr>
          <a:xfrm>
            <a:off x="1775381" y="2018179"/>
            <a:ext cx="450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C:\Dokumente\Projekte\WinBack_Signum_V3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6E61D01-50F1-CFEA-096A-61E79AD324CD}"/>
              </a:ext>
            </a:extLst>
          </p:cNvPr>
          <p:cNvSpPr/>
          <p:nvPr/>
        </p:nvSpPr>
        <p:spPr>
          <a:xfrm>
            <a:off x="1044936" y="3429000"/>
            <a:ext cx="9371681" cy="21519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Version 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906C935-6559-7A6B-3687-6C734EBA71C7}"/>
              </a:ext>
            </a:extLst>
          </p:cNvPr>
          <p:cNvSpPr txBox="1"/>
          <p:nvPr/>
        </p:nvSpPr>
        <p:spPr>
          <a:xfrm>
            <a:off x="1775382" y="3810000"/>
            <a:ext cx="494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C:\Programme\Signum\OrgaSoft\OrgaSoft.NET.exe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E8F348B-BD5D-5AF3-DE74-17A531732BD3}"/>
              </a:ext>
            </a:extLst>
          </p:cNvPr>
          <p:cNvSpPr txBox="1"/>
          <p:nvPr/>
        </p:nvSpPr>
        <p:spPr>
          <a:xfrm>
            <a:off x="1775381" y="4179332"/>
            <a:ext cx="213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C:\OrgaSoft\AddIns4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857C757-766C-19A7-900F-F50B57B3DF8E}"/>
              </a:ext>
            </a:extLst>
          </p:cNvPr>
          <p:cNvSpPr txBox="1"/>
          <p:nvPr/>
        </p:nvSpPr>
        <p:spPr>
          <a:xfrm>
            <a:off x="1775381" y="4857218"/>
            <a:ext cx="426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C:\Dokumente\Projekte\WinBack_Signum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11D2179-9ED9-0086-7F2F-CBE97F74D073}"/>
              </a:ext>
            </a:extLst>
          </p:cNvPr>
          <p:cNvSpPr txBox="1"/>
          <p:nvPr/>
        </p:nvSpPr>
        <p:spPr>
          <a:xfrm>
            <a:off x="8580280" y="2291556"/>
            <a:ext cx="18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GitLab: Version_3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A7ADAE0-A15B-75C2-179D-65C0661CDAD5}"/>
              </a:ext>
            </a:extLst>
          </p:cNvPr>
          <p:cNvSpPr txBox="1"/>
          <p:nvPr/>
        </p:nvSpPr>
        <p:spPr>
          <a:xfrm>
            <a:off x="8580280" y="5140022"/>
            <a:ext cx="183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GitLab: Version_4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9700685-307D-8B24-80F0-CF895088A521}"/>
              </a:ext>
            </a:extLst>
          </p:cNvPr>
          <p:cNvSpPr txBox="1"/>
          <p:nvPr/>
        </p:nvSpPr>
        <p:spPr>
          <a:xfrm>
            <a:off x="4249136" y="4241275"/>
            <a:ext cx="1047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in DB.Settings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FBD9AFA-7E7E-9501-7DE0-8B6855EE1F9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906477" y="4379775"/>
            <a:ext cx="342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2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Frost-RL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Jörg Will</dc:creator>
  <cp:lastModifiedBy>Jörg Will</cp:lastModifiedBy>
  <cp:revision>1</cp:revision>
  <dcterms:created xsi:type="dcterms:W3CDTF">2024-12-06T09:49:31Z</dcterms:created>
  <dcterms:modified xsi:type="dcterms:W3CDTF">2024-12-06T10:19:57Z</dcterms:modified>
</cp:coreProperties>
</file>