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34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0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42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722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886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41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83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2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82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6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12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55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16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20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279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E593-7B18-4BC0-B9CF-87B0DE0192B0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6CBE74-0F8B-47E2-895E-E8923CC1B99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3479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DD27D-BFE4-451E-B7F7-6FDB8A1D2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Danmark mod madspild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E8D7E4-1004-4F8C-BC83-A378CA770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35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E9F7F-FC09-430F-8151-0EFD1D51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E52B61-629B-4F11-B9EB-67B473BC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Introduktion af hjemmesiden og prototype</a:t>
            </a:r>
          </a:p>
          <a:p>
            <a:r>
              <a:rPr lang="da-DK" dirty="0"/>
              <a:t>Demonstration af hjemmesiden</a:t>
            </a:r>
          </a:p>
          <a:p>
            <a:r>
              <a:rPr lang="da-DK" dirty="0"/>
              <a:t>Class diagram og </a:t>
            </a:r>
            <a:r>
              <a:rPr lang="da-DK" dirty="0" err="1"/>
              <a:t>Usability</a:t>
            </a:r>
            <a:r>
              <a:rPr lang="da-DK" dirty="0"/>
              <a:t> test</a:t>
            </a:r>
          </a:p>
          <a:p>
            <a:r>
              <a:rPr lang="da-DK" dirty="0" err="1"/>
              <a:t>Thymeleaf</a:t>
            </a:r>
            <a:r>
              <a:rPr lang="da-DK" dirty="0"/>
              <a:t> fragments</a:t>
            </a:r>
          </a:p>
          <a:p>
            <a:r>
              <a:rPr lang="da-DK" dirty="0" err="1"/>
              <a:t>Json</a:t>
            </a:r>
            <a:r>
              <a:rPr lang="da-DK" dirty="0"/>
              <a:t> fil</a:t>
            </a:r>
          </a:p>
          <a:p>
            <a:r>
              <a:rPr lang="da-DK" dirty="0" err="1"/>
              <a:t>Getmapping</a:t>
            </a:r>
            <a:r>
              <a:rPr lang="da-DK" dirty="0"/>
              <a:t> og </a:t>
            </a:r>
            <a:r>
              <a:rPr lang="da-DK" dirty="0" err="1"/>
              <a:t>Postmapping</a:t>
            </a:r>
            <a:endParaRPr lang="da-DK" dirty="0"/>
          </a:p>
          <a:p>
            <a:r>
              <a:rPr lang="da-DK" dirty="0"/>
              <a:t>Spørgsmål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74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A60D1-9B37-437B-AF4A-BDF74DB3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Prototype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D068F0-B4F3-47EA-8566-106BAF7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32" name="Picture 8" descr="Ingen tilgængelig beskrivelse.">
            <a:extLst>
              <a:ext uri="{FF2B5EF4-FFF2-40B4-BE49-F238E27FC236}">
                <a16:creationId xmlns:a16="http://schemas.microsoft.com/office/drawing/2014/main" id="{706B1756-AB8D-459A-B9C8-9533B3F7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61" y="1548974"/>
            <a:ext cx="3621055" cy="50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gen tilgængelig beskrivelse.">
            <a:extLst>
              <a:ext uri="{FF2B5EF4-FFF2-40B4-BE49-F238E27FC236}">
                <a16:creationId xmlns:a16="http://schemas.microsoft.com/office/drawing/2014/main" id="{E2AF4594-9FCE-4E8D-BE14-EE7B4473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43" y="1488495"/>
            <a:ext cx="4412521" cy="512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gen tilgængelig beskrivelse.">
            <a:extLst>
              <a:ext uri="{FF2B5EF4-FFF2-40B4-BE49-F238E27FC236}">
                <a16:creationId xmlns:a16="http://schemas.microsoft.com/office/drawing/2014/main" id="{38AF3CB1-B61A-4729-A32F-36E0D3D1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9" y="1548974"/>
            <a:ext cx="351305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F1D3A-D2E5-42A4-8655-BF6FAEDF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Hjemmeside demo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BE262D-318C-49F1-BAB7-3ADFCF9E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226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8157A-B417-4412-B162-DEE7A42B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UML Class diagram</a:t>
            </a:r>
          </a:p>
        </p:txBody>
      </p:sp>
      <p:pic>
        <p:nvPicPr>
          <p:cNvPr id="2050" name="Picture 2" descr="Ingen tilgængelig beskrivelse.">
            <a:extLst>
              <a:ext uri="{FF2B5EF4-FFF2-40B4-BE49-F238E27FC236}">
                <a16:creationId xmlns:a16="http://schemas.microsoft.com/office/drawing/2014/main" id="{B0AAB1E8-4FC5-41F2-98D9-39F32B99B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"/>
          <a:stretch/>
        </p:blipFill>
        <p:spPr bwMode="auto">
          <a:xfrm>
            <a:off x="4339269" y="262725"/>
            <a:ext cx="6830817" cy="61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0E067E3-7D82-477A-B324-5E36E07CB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526300"/>
            <a:ext cx="3986156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903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B6836-2DCB-4C5F-81B4-AD350DD7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Usability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9D874D-2CD7-4DEB-BDDB-5E6DF85D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i="1" u="sng" dirty="0"/>
              <a:t>Opgave: Design din egen madplan</a:t>
            </a:r>
          </a:p>
          <a:p>
            <a:endParaRPr lang="da-DK" dirty="0"/>
          </a:p>
          <a:p>
            <a:r>
              <a:rPr lang="da-DK" dirty="0"/>
              <a:t>Nemt at navigere på hjemmesiden (Make interface </a:t>
            </a:r>
            <a:r>
              <a:rPr lang="da-DK" dirty="0" err="1"/>
              <a:t>consistent</a:t>
            </a:r>
            <a:r>
              <a:rPr lang="da-DK" dirty="0"/>
              <a:t>, </a:t>
            </a:r>
            <a:r>
              <a:rPr lang="da-DK" dirty="0" err="1"/>
              <a:t>Pressman’s</a:t>
            </a:r>
            <a:r>
              <a:rPr lang="da-DK" dirty="0"/>
              <a:t> Golden 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Farvevalget og især printknappen til madplanen kunne forbedres</a:t>
            </a:r>
          </a:p>
          <a:p>
            <a:endParaRPr lang="da-DK" dirty="0"/>
          </a:p>
          <a:p>
            <a:r>
              <a:rPr lang="da-DK" dirty="0"/>
              <a:t>Det er ikke muligt at komme fra madplanen og tilbage til siden (Place user in </a:t>
            </a:r>
            <a:r>
              <a:rPr lang="da-DK" dirty="0" err="1"/>
              <a:t>control</a:t>
            </a:r>
            <a:r>
              <a:rPr lang="da-DK" dirty="0"/>
              <a:t>, </a:t>
            </a:r>
            <a:r>
              <a:rPr lang="da-DK" dirty="0" err="1"/>
              <a:t>Pressman’s</a:t>
            </a:r>
            <a:r>
              <a:rPr lang="da-DK" dirty="0"/>
              <a:t> golden 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048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24F41-2DFF-48E6-8CC1-D2CB2DE8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Thymeleaf</a:t>
            </a:r>
            <a:r>
              <a:rPr lang="da-DK" dirty="0"/>
              <a:t> fragments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F8350C-07BD-40D0-A937-98F04050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147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12338-3398-485D-8480-2BFB8EEA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Jsonfil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C17C4-6280-466D-9BAC-86F0C06B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42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C0CB0-6240-4A24-AE06-E6C8A025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Hvornår bruger vi post og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mapping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836ECC-DE91-498B-8621-BCCEF445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Getmapping</a:t>
            </a:r>
            <a:r>
              <a:rPr lang="da-DK" dirty="0"/>
              <a:t> – Når hjemmesiden blot henter information eksempelvis vores CSS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Postmapping</a:t>
            </a:r>
            <a:r>
              <a:rPr lang="da-DK" dirty="0"/>
              <a:t> – Når hjemmesiden får nogle inputs fra en bruger som den skal gemme. Hos os sker dette, når brugeren ‘poster’ de </a:t>
            </a:r>
            <a:r>
              <a:rPr lang="da-DK" dirty="0" err="1"/>
              <a:t>recepies</a:t>
            </a:r>
            <a:r>
              <a:rPr lang="da-DK" dirty="0"/>
              <a:t> han ønsker. Disse gemmes og bruges til at lave </a:t>
            </a:r>
            <a:r>
              <a:rPr lang="da-DK" dirty="0" err="1"/>
              <a:t>printFoodplan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3973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143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Danmark mod madspild</vt:lpstr>
      <vt:lpstr>Program </vt:lpstr>
      <vt:lpstr>Prototype</vt:lpstr>
      <vt:lpstr>Hjemmeside demo</vt:lpstr>
      <vt:lpstr>UML Class diagram</vt:lpstr>
      <vt:lpstr>Usability test</vt:lpstr>
      <vt:lpstr>Thymeleaf fragments</vt:lpstr>
      <vt:lpstr>Jsonfil</vt:lpstr>
      <vt:lpstr>Hvornår bruger vi post og get mapping?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Danmark mod madspild</dc:title>
  <dc:creator>Jørgen Køldal</dc:creator>
  <cp:lastModifiedBy>Jørgen Køldal</cp:lastModifiedBy>
  <cp:revision>11</cp:revision>
  <dcterms:created xsi:type="dcterms:W3CDTF">2020-10-01T08:01:03Z</dcterms:created>
  <dcterms:modified xsi:type="dcterms:W3CDTF">2020-10-04T16:15:12Z</dcterms:modified>
</cp:coreProperties>
</file>