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5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224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5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8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87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69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658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17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96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14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E593-7B18-4BC0-B9CF-87B0DE0192B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4690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DD27D-BFE4-451E-B7F7-6FDB8A1D2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Danmark mod madspild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E8D7E4-1004-4F8C-BC83-A378CA770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5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48157A-B417-4412-B162-DEE7A42B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UML Class diagram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0E067E3-7D82-477A-B324-5E36E07C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526300"/>
            <a:ext cx="3986156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Ingen tilgængelig beskrivelse.">
            <a:extLst>
              <a:ext uri="{FF2B5EF4-FFF2-40B4-BE49-F238E27FC236}">
                <a16:creationId xmlns:a16="http://schemas.microsoft.com/office/drawing/2014/main" id="{B0AAB1E8-4FC5-41F2-98D9-39F32B99B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"/>
          <a:stretch/>
        </p:blipFill>
        <p:spPr bwMode="auto">
          <a:xfrm>
            <a:off x="5186557" y="162853"/>
            <a:ext cx="6830817" cy="61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3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A60D1-9B37-437B-AF4A-BDF74DB3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Prototype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D068F0-B4F3-47EA-8566-106BAF7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32" name="Picture 8" descr="Ingen tilgængelig beskrivelse.">
            <a:extLst>
              <a:ext uri="{FF2B5EF4-FFF2-40B4-BE49-F238E27FC236}">
                <a16:creationId xmlns:a16="http://schemas.microsoft.com/office/drawing/2014/main" id="{706B1756-AB8D-459A-B9C8-9533B3F7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61" y="1548974"/>
            <a:ext cx="3621055" cy="50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gen tilgængelig beskrivelse.">
            <a:extLst>
              <a:ext uri="{FF2B5EF4-FFF2-40B4-BE49-F238E27FC236}">
                <a16:creationId xmlns:a16="http://schemas.microsoft.com/office/drawing/2014/main" id="{E2AF4594-9FCE-4E8D-BE14-EE7B4473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43" y="1488495"/>
            <a:ext cx="4412521" cy="512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gen tilgængelig beskrivelse.">
            <a:extLst>
              <a:ext uri="{FF2B5EF4-FFF2-40B4-BE49-F238E27FC236}">
                <a16:creationId xmlns:a16="http://schemas.microsoft.com/office/drawing/2014/main" id="{38AF3CB1-B61A-4729-A32F-36E0D3D1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9" y="1548974"/>
            <a:ext cx="351305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B6836-2DCB-4C5F-81B4-AD350DD7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9D874D-2CD7-4DEB-BDDB-5E6DF85D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u="sng" dirty="0"/>
              <a:t>Opgave: Design din egen madplan</a:t>
            </a:r>
          </a:p>
          <a:p>
            <a:endParaRPr lang="da-DK" dirty="0"/>
          </a:p>
          <a:p>
            <a:r>
              <a:rPr lang="da-DK" dirty="0"/>
              <a:t>Nemt at navigere på hjemmesiden (Make interface </a:t>
            </a:r>
            <a:r>
              <a:rPr lang="da-DK" dirty="0" err="1"/>
              <a:t>consistent</a:t>
            </a:r>
            <a:r>
              <a:rPr lang="da-DK" dirty="0"/>
              <a:t>, </a:t>
            </a:r>
            <a:r>
              <a:rPr lang="da-DK" dirty="0" err="1"/>
              <a:t>Pressman’s</a:t>
            </a:r>
            <a:r>
              <a:rPr lang="da-DK" dirty="0"/>
              <a:t> Golden 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Farvevalget og især printknappen til madplanen kunne forbedres</a:t>
            </a:r>
          </a:p>
          <a:p>
            <a:endParaRPr lang="da-DK" dirty="0"/>
          </a:p>
          <a:p>
            <a:r>
              <a:rPr lang="da-DK" dirty="0"/>
              <a:t>Det er ikke muligt at komme fra madplanen og tilbage til siden (Place user in </a:t>
            </a:r>
            <a:r>
              <a:rPr lang="da-DK" dirty="0" err="1"/>
              <a:t>control</a:t>
            </a:r>
            <a:r>
              <a:rPr lang="da-DK" dirty="0"/>
              <a:t>, </a:t>
            </a:r>
            <a:r>
              <a:rPr lang="da-DK" dirty="0" err="1"/>
              <a:t>Pressman’s</a:t>
            </a:r>
            <a:r>
              <a:rPr lang="da-DK" dirty="0"/>
              <a:t> golden 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048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Danmark mod madspild</vt:lpstr>
      <vt:lpstr>UML Class diagram</vt:lpstr>
      <vt:lpstr>Prototype</vt:lpstr>
      <vt:lpstr>Usability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Danmark mod madspild</dc:title>
  <dc:creator>Jørgen Køldal</dc:creator>
  <cp:lastModifiedBy>Jørgen Køldal</cp:lastModifiedBy>
  <cp:revision>4</cp:revision>
  <dcterms:created xsi:type="dcterms:W3CDTF">2020-10-01T08:01:03Z</dcterms:created>
  <dcterms:modified xsi:type="dcterms:W3CDTF">2020-10-01T08:36:59Z</dcterms:modified>
</cp:coreProperties>
</file>