
<file path=META-INF/manifest.xml><?xml version="1.0" encoding="utf-8"?>
<manifest:manifest xmlns:manifest="urn:oasis:names:tc:opendocument:xmlns:manifest:1.0" xmlns:loext="urn:org:documentfoundation:names:experimental:office:xmlns:loext:1.0" manifest:version="1.3">
  <manifest:file-entry manifest:full-path="/" manifest:version="1.3" manifest:media-type="application/vnd.oasis.opendocument.presentation"/>
  <manifest:file-entry manifest:full-path="ObjectReplacements/Object 3" manifest:media-type="application/x-openoffice-gdimetafile;windows_formatname=&quot;GDIMetaFile&quot;"/>
  <manifest:file-entry manifest:full-path="ObjectReplacements/Object 1" manifest:media-type="application/x-openoffice-gdimetafile;windows_formatname=&quot;GDIMetaFile&quot;"/>
  <manifest:file-entry manifest:full-path="ObjectReplacements/Object 2" manifest:media-type="application/x-openoffice-gdimetafile;windows_formatname=&quot;GDIMetaFile&quot;"/>
  <manifest:file-entry manifest:full-path="ObjectReplacements/Object 4" manifest:media-type="application/x-openoffice-gdimetafile;windows_formatname=&quot;GDIMetaFile&quot;"/>
  <manifest:file-entry manifest:full-path="settings.xml" manifest:media-type="text/xml"/>
  <manifest:file-entry manifest:full-path="Thumbnails/thumbnail.png" manifest:media-type="image/png"/>
  <manifest:file-entry manifest:full-path="Object 3/Configurations2/" manifest:media-type="application/vnd.sun.xml.ui.configuration"/>
  <manifest:file-entry manifest:full-path="Object 3/manifest.rdf" manifest:media-type="application/rdf+xml"/>
  <manifest:file-entry manifest:full-path="Object 3/settings.xml" manifest:media-type="text/xml"/>
  <manifest:file-entry manifest:full-path="Object 3/styles.xml" manifest:media-type="text/xml"/>
  <manifest:file-entry manifest:full-path="Object 3/content.xml" manifest:media-type="text/xml"/>
  <manifest:file-entry manifest:full-path="Object 3/" manifest:version="1.3" manifest:media-type="application/vnd.oasis.opendocument.text"/>
  <manifest:file-entry manifest:full-path="Object 1/Configurations2/" manifest:media-type="application/vnd.sun.xml.ui.configuration"/>
  <manifest:file-entry manifest:full-path="Object 1/manifest.rdf" manifest:media-type="application/rdf+xml"/>
  <manifest:file-entry manifest:full-path="Object 1/settings.xml" manifest:media-type="text/xml"/>
  <manifest:file-entry manifest:full-path="Object 1/styles.xml" manifest:media-type="text/xml"/>
  <manifest:file-entry manifest:full-path="Object 1/content.xml" manifest:media-type="text/xml"/>
  <manifest:file-entry manifest:full-path="Object 1/" manifest:version="1.3" manifest:media-type="application/vnd.oasis.opendocument.text"/>
  <manifest:file-entry manifest:full-path="meta.xml" manifest:media-type="text/xml"/>
  <manifest:file-entry manifest:full-path="Object 2/Configurations2/" manifest:media-type="application/vnd.sun.xml.ui.configuration"/>
  <manifest:file-entry manifest:full-path="Object 2/manifest.rdf" manifest:media-type="application/rdf+xml"/>
  <manifest:file-entry manifest:full-path="Object 2/settings.xml" manifest:media-type="text/xml"/>
  <manifest:file-entry manifest:full-path="Object 2/styles.xml" manifest:media-type="text/xml"/>
  <manifest:file-entry manifest:full-path="Object 2/content.xml" manifest:media-type="text/xml"/>
  <manifest:file-entry manifest:full-path="Object 2/" manifest:version="1.3" manifest:media-type="application/vnd.oasis.opendocument.text"/>
  <manifest:file-entry manifest:full-path="Object 4/Configurations2/" manifest:media-type="application/vnd.sun.xml.ui.configuration"/>
  <manifest:file-entry manifest:full-path="Object 4/manifest.rdf" manifest:media-type="application/rdf+xml"/>
  <manifest:file-entry manifest:full-path="Object 4/settings.xml" manifest:media-type="text/xml"/>
  <manifest:file-entry manifest:full-path="Object 4/styles.xml" manifest:media-type="text/xml"/>
  <manifest:file-entry manifest:full-path="Object 4/content.xml" manifest:media-type="text/xml"/>
  <manifest:file-entry manifest:full-path="Object 4/" manifest:version="1.3" manifest:media-type="application/vnd.oasis.opendocument.text"/>
  <manifest:file-entry manifest:full-path="styles.xml" manifest:media-type="text/xml"/>
  <manifest:file-entry manifest:full-path="Configurations2/" manifest:media-type="application/vnd.sun.xml.ui.configuration"/>
  <manifest:file-entry manifest:full-path="Pictures/100000010000032D000003E65955A366C38675AA.png" manifest:media-type="image/png"/>
  <manifest:file-entry manifest:full-path="Pictures/100000010000052A0000054553F06AD1133183D9.png" manifest:media-type="image/png"/>
  <manifest:file-entry manifest:full-path="Pictures/100000010000052A00000545463F0E843AB86CDC.png" manifest:media-type="image/png"/>
  <manifest:file-entry manifest:full-path="Pictures/10000001000004E20000054C1D4C030E35A310E3.png" manifest:media-type="image/png"/>
  <manifest:file-entry manifest:full-path="Pictures/100000010000027900000356FE8C1B28E2362F66.png" manifest:media-type="image/png"/>
  <manifest:file-entry manifest:full-path="Pictures/1000000100000279000003563F010CA910A26BE8.png" manifest:media-type="image/png"/>
  <manifest:file-entry manifest:full-path="Pictures/100000010000033000000264C0BE8649BACB354E.png" manifest:media-type="image/png"/>
  <manifest:file-entry manifest:full-path="Pictures/100000000000019200000192274FC9EE76ABF851.jpg" manifest:media-type="image/jpeg"/>
  <manifest:file-entry manifest:full-path="Pictures/1000DC810000A57800007C20AABC768B7E7ACB30.svg" manifest:media-type="image/svg+xml"/>
  <manifest:file-entry manifest:full-path="Pictures/100000000000000700000007015001AFBCF68C50.jpg" manifest:media-type="image/jpeg"/>
  <manifest:file-entry manifest:full-path="Pictures/10000001000006540000031F44639439FB9A787D.png" manifest:media-type="image/png"/>
  <manifest:file-entry manifest:full-path="Pictures/100000000000000700000007201482E450303CD3.jpg" manifest:media-type="image/jpeg"/>
  <manifest:file-entry manifest:full-path="content.xml" manifest:media-type="text/xml"/>
</manifest:manifest>
</file>

<file path=Object 1/content.xml><?xml version="1.0" encoding="utf-8"?>
<office:document-content xmlns:officeooo="http://openoffice.org/2009/office" xmlns:css3t="http://www.w3.org/TR/css3-text/" xmlns:grddl="http://www.w3.org/2003/g/data-view#" xmlns:xhtml="http://www.w3.org/1999/xhtml" xmlns:formx="urn:openoffice:names:experimental:ooxml-odf-interop:xmlns:form:1.0" xmlns:xsi="http://www.w3.org/2001/XMLSchema-instance"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loext="urn:org:documentfoundation:names:experimental:office:xmlns:loext:1.0" xmlns:dom="http://www.w3.org/2001/xml-events" xmlns:field="urn:openoffice:names:experimental:ooo-ms-interop:xmlns:field:1.0" xmlns:xsd="http://www.w3.org/2001/XMLSchema" xmlns:math="http://www.w3.org/1998/Math/MathML" xmlns:form="urn:oasis:names:tc:opendocument:xmlns:form:1.0" xmlns:script="urn:oasis:names:tc:opendocument:xmlns:script:1.0" xmlns:xforms="http://www.w3.org/2002/xforms" office:version="1.3">
  <office:scripts/>
  <office:font-face-decls>
    <style:font-face style:name="Liberation Sans" svg:font-family="'Liberation Sans'" style:font-family-generic="roman" style:font-pitch="variable"/>
    <style:font-face style:name="Liberation Serif" svg:font-family="'Liberation Serif'" style:font-family-generic="roman" style:font-pitch="variable"/>
    <style:font-face style:name="Lohit Devanagari" svg:font-family="'Lohit Devanagari'"/>
    <style:font-face style:name="Lohit Devanagari1" svg:font-family="'Lohit Devanagari'" style:font-family-generic="system" style:font-pitch="variable"/>
    <style:font-face style:name="Noto Sans CJK SC" svg:font-family="'Noto Sans CJK SC'" style:font-family-generic="system" style:font-pitch="variable"/>
    <style:font-face style:name="Noto Serif CJK SC" svg:font-family="'Noto Serif CJK SC'" style:font-family-generic="system" style:font-pitch="variable"/>
    <style:font-face style:name="Poppins" svg:font-family="Poppins" style:font-family-generic="roman" style:font-pitch="variable"/>
    <style:font-face style:name="Poppins1" svg:font-family="Poppins" style:font-family-generic="system" style:font-pitch="variable"/>
  </office:font-face-decls>
  <office:automatic-styles>
    <style:style style:name="P1" style:family="paragraph" style:parent-style-name="Standard">
      <style:paragraph-properties fo:text-align="start" style:justify-single-word="false" style:writing-mode="lr-tb"/>
      <style:text-properties style:font-name="Poppins" fo:language="nl" fo:country="NL" officeooo:paragraph-rsid="00141b0d" style:font-name-complex="Poppins1"/>
    </style:style>
  </office:automatic-styles>
  <office:body>
    <office:text>
      <text:sequence-decls>
        <text:sequence-decl text:display-outline-level="0" text:name="Illustration"/>
        <text:sequence-decl text:display-outline-level="0" text:name="Table"/>
        <text:sequence-decl text:display-outline-level="0" text:name="Text"/>
        <text:sequence-decl text:display-outline-level="0" text:name="Drawing"/>
        <text:sequence-decl text:display-outline-level="0" text:name="Figure"/>
      </text:sequence-decls>
      <text:p text:style-name="P1">Felix hovered over het project heen en ziet een github icoontje staan, wanneer Felix erop klikt wordt hij verwezen naar de jusite Github repository en kan hij de juiste source code bekijken van het gekozen project.</text:p>
    </office:text>
  </office:body>
</office:document-content>
</file>

<file path=Object 1/settings.xml><?xml version="1.0" encoding="utf-8"?>
<office:document-settings xmlns:config="urn:oasis:names:tc:opendocument:xmlns:config:1.0" xmlns:xlink="http://www.w3.org/1999/xlink" xmlns:ooo="http://openoffice.org/2004/office" xmlns:office="urn:oasis:names:tc:opendocument:xmlns:office:1.0" office:version="1.3">
  <office:settings>
    <config:config-item-set config:name="ooo:view-settings">
      <config:config-item config:name="ViewAreaTop" config:type="long">1905</config:config-item>
      <config:config-item config:name="ViewAreaLeft" config:type="long">501</config:config-item>
      <config:config-item config:name="ViewAreaWidth" config:type="long">19463</config:config-item>
      <config:config-item config:name="ViewAreaHeight" config:type="long">3431</config:config-item>
      <config:config-item config:name="ShowRedlineChanges" config:type="boolean">true</config:config-item>
      <config:config-item config:name="InBrowseMode" config:type="boolean">false</config:config-item>
    </config:config-item-set>
    <config:config-item-set config:name="ooo:configuration-settings">
      <config:config-item config:name="PrintProspect" config:type="boolean">false</config:config-item>
      <config:config-item config:name="PrintReversed" config:type="boolean">false</config:config-item>
      <config:config-item config:name="PrintSingleJobs" config:type="boolean">false</config:config-item>
      <config:config-item config:name="PrintLeftPages" config:type="boolean">true</config:config-item>
      <config:config-item config:name="PrintTables" config:type="boolean">true</config:config-item>
      <config:config-item config:name="PrintControls" config:type="boolean">true</config:config-item>
      <config:config-item config:name="PrintPageBackground" config:type="boolean">true</config:config-item>
      <config:config-item config:name="PrintDrawings" config:type="boolean">true</config:config-item>
      <config:config-item config:name="PrintBlackFonts" config:type="boolean">false</config:config-item>
      <config:config-item config:name="PrintAnnotationMode" config:type="short">0</config:config-item>
      <config:config-item config:name="PrintTextPlaceholder" config:type="boolean">false</config:config-item>
      <config:config-item config:name="ProtectFields" config:type="boolean">false</config:config-item>
      <config:config-item config:name="ProtectBookmarks" config:type="boolean">false</config:config-item>
      <config:config-item config:name="EmptyDbFieldHidesPara" config:type="boolean">true</config:config-item>
      <config:config-item config:name="DisableOffPagePositioning" config:type="boolean">true</config:config-item>
      <config:config-item config:name="SubtractFlysAnchoredAtFlys" config:type="boolean">false</config:config-item>
      <config:config-item config:name="PropLineSpacingShrinksFirstLine" config:type="boolean">true</config:config-item>
      <config:config-item config:name="ApplyParagraphMarkFormatToNumbering" config:type="boolean">false</config:config-item>
      <config:config-item config:name="GutterAtTop" config:type="boolean">false</config:config-item>
      <config:config-item config:name="TreatSingleColumnBreakAsPageBreak" config:type="boolean">true</config:config-item>
      <config:config-item config:name="EmbedSystemFonts" config:type="boolean">false</config:config-item>
      <config:config-item config:name="EmbedComplexScriptFonts" config:type="boolean">true</config:config-item>
      <config:config-item config:name="EmbedAsianScriptFonts" config:type="boolean">true</config:config-item>
      <config:config-item config:name="EmbedLatinScriptFonts" config:type="boolean">true</config:config-item>
      <config:config-item config:name="EmbedOnlyUsedFonts" config:type="boolean">false</config:config-item>
      <config:config-item config:name="ContinuousEndnotes" config:type="boolean">false</config:config-item>
      <config:config-item config:name="EmbedFonts" config:type="boolean">false</config:config-item>
      <config:config-item config:name="ClippedPictures" config:type="boolean">true</config:config-item>
      <config:config-item config:name="FloattableNomargins" config:type="boolean">true</config:config-item>
      <config:config-item config:name="UnbreakableNumberings" config:type="boolean">true</config:config-item>
      <config:config-item config:name="HeaderSpacingBelowLastPara" config:type="boolean">true</config:config-item>
      <config:config-item config:name="AllowPrintJobCancel" config:type="boolean">true</config:config-item>
      <config:config-item config:name="UseOldPrinterMetrics" config:type="boolean">false</config:config-item>
      <config:config-item config:name="TabOverMargin" config:type="boolean">false</config:config-item>
      <config:config-item config:name="TabsRelativeToIndent" config:type="boolean">false</config:config-item>
      <config:config-item config:name="UseOldNumbering" config:type="boolean">false</config:config-item>
      <config:config-item config:name="InvertBorderSpacing" config:type="boolean">true</config:config-item>
      <config:config-item config:name="PrintPaperFromSetup" config:type="boolean">false</config:config-item>
      <config:config-item config:name="UpdateFromTemplate" config:type="boolean">true</config:config-item>
      <config:config-item config:name="CurrentDatabaseCommandType" config:type="int">0</config:config-item>
      <config:config-item config:name="LinkUpdateMode" config:type="short">1</config:config-item>
      <config:config-item config:name="AddParaSpacingToTableCells" config:type="boolean">true</config:config-item>
      <config:config-item config:name="FrameAutowidthWithMorePara" config:type="boolean">true</config:config-item>
      <config:config-item config:name="CurrentDatabaseCommand" config:type="string"/>
      <config:config-item config:name="PrinterIndependentLayout" config:type="string">high-resolution</config:config-item>
      <config:config-item config:name="ApplyUserData" config:type="boolean">true</config:config-item>
      <config:config-item config:name="PrintFaxName" config:type="string"/>
      <config:config-item config:name="CurrentDatabaseDataSource" config:type="string"/>
      <config:config-item config:name="ClipAsCharacterAnchoredWriterFlyFrames" config:type="boolean">false</config:config-item>
      <config:config-item config:name="IsKernAsianPunctuation" config:type="boolean">false</config:config-item>
      <config:config-item config:name="SaveThumbnail" config:type="boolean">true</config:config-item>
      <config:config-item config:name="UseFormerTextWrapping" config:type="boolean">false</config:config-item>
      <config:config-item config:name="AddExternalLeading" config:type="boolean">true</config:config-item>
      <config:config-item config:name="AddParaTableSpacing" config:type="boolean">false</config:config-item>
      <config:config-item config:name="StylesNoDefault" config:type="boolean">false</config:config-item>
      <config:config-item config:name="ChartAutoUpdate" config:type="boolean">true</config:config-item>
      <config:config-item-map-indexed config:name="ForbiddenCharacters">
        <config:config-item-map-entry>
          <config:config-item config:name="Language" config:type="string">nl</config:config-item>
          <config:config-item config:name="Country" config:type="string">NL</config:config-item>
          <config:config-item config:name="Variant" config:type="string"/>
          <config:config-item config:name="BeginLine" config:type="string"/>
          <config:config-item config:name="EndLine" config:type="string"/>
        </config:config-item-map-entry>
      </config:config-item-map-indexed>
      <config:config-item config:name="PrinterSetup" config:type="base64Binary"/>
      <config:config-item config:name="AddParaTableSpacingAtStart" config:type="boolean">true</config:config-item>
      <config:config-item config:name="Rsid" config:type="int">1407762</config:config-item>
      <config:config-item config:name="EmbeddedDatabaseName" config:type="string"/>
      <config:config-item config:name="FieldAutoUpdate" config:type="boolean">true</config:config-item>
      <config:config-item config:name="OutlineLevelYieldsNumbering" config:type="boolean">false</config:config-item>
      <config:config-item config:name="FootnoteInColumnToPageEnd" config:type="boolean">true</config:config-item>
      <config:config-item config:name="AlignTabStopPosition" config:type="boolean">true</config:config-item>
      <config:config-item config:name="CharacterCompressionType" config:type="short">0</config:config-item>
      <config:config-item config:name="PrinterName" config:type="string"/>
      <config:config-item config:name="SaveGlobalDocumentLinks" config:type="boolean">false</config:config-item>
      <config:config-item config:name="PrinterPaperFromSetup" config:type="boolean">false</config:config-item>
      <config:config-item config:name="UseFormerLineSpacing" config:type="boolean">false</config:config-item>
      <config:config-item config:name="AddParaLineSpacingToTableCells" config:type="boolean">true</config:config-item>
      <config:config-item config:name="UseFormerObjectPositioning" config:type="boolean">false</config:config-item>
      <config:config-item config:name="PrintGraphics" config:type="boolean">true</config:config-item>
      <config:config-item config:name="SurroundTextWrapSmall" config:type="boolean">true</config:config-item>
      <config:config-item config:name="ConsiderTextWrapOnObjPos" config:type="boolean">true</config:config-item>
      <config:config-item config:name="MsWordCompTrailingBlanks" config:type="boolean">true</config:config-item>
      <config:config-item config:name="TabAtLeftIndentForParagraphsInList" config:type="boolean">true</config:config-item>
      <config:config-item config:name="PrintRightPages" config:type="boolean">true</config:config-item>
      <config:config-item config:name="TabOverSpacing" config:type="boolean">true</config:config-item>
      <config:config-item config:name="IgnoreFirstLineIndentInNumbering" config:type="boolean">false</config:config-item>
      <config:config-item config:name="RedlineProtectionKey" config:type="base64Binary"/>
      <config:config-item config:name="DoNotJustifyLinesWithManualBreak" config:type="boolean">false</config:config-item>
      <config:config-item config:name="PrintProspectRTL" config:type="boolean">false</config:config-item>
      <config:config-item config:name="PrintEmptyPages" config:type="boolean">true</config:config-item>
      <config:config-item config:name="DoNotResetParaAttrsForNumFont" config:type="boolean">false</config:config-item>
      <config:config-item config:name="AddFrameOffsets" config:type="boolean">false</config:config-item>
      <config:config-item config:name="IgnoreTabsAndBlanksForLineCalculation" config:type="boolean">true</config:config-item>
      <config:config-item config:name="LoadReadonly" config:type="boolean">false</config:config-item>
      <config:config-item config:name="DoNotCaptureDrawObjsOnPage" config:type="boolean">false</config:config-item>
      <config:config-item config:name="AddVerticalFrameOffsets" config:type="boolean">true</config:config-item>
      <config:config-item config:name="UnxForceZeroExtLeading" config:type="boolean">false</config:config-item>
      <config:config-item config:name="IsLabelDocument" config:type="boolean">false</config:config-item>
      <config:config-item config:name="TableRowKeep" config:type="boolean">true</config:config-item>
      <config:config-item config:name="RsidRoot" config:type="int">1117535</config:config-item>
      <config:config-item config:name="PrintHiddenText" config:type="boolean">false</config:config-item>
      <config:config-item config:name="ProtectForm" config:type="boolean">false</config:config-item>
      <config:config-item config:name="MsWordCompMinLineHeightByFly" config:type="boolean">false</config:config-item>
      <config:config-item config:name="BackgroundParaOverDrawings" config:type="boolean">true</config:config-item>
      <config:config-item config:name="SaveVersionOnClose" config:type="boolean">false</config:config-item>
      <config:config-item config:name="MathBaselineAlignment" config:type="boolean">true</config:config-item>
      <config:config-item config:name="SmallCapsPercentage66" config:type="boolean">false</config:config-item>
      <config:config-item config:name="CollapseEmptyCellPara" config:type="boolean">true</config:config-item>
      <config:config-item config:name="TabOverflow" config:type="boolean">true</config:config-item>
    </config:config-item-set>
  </office:settings>
</office:document-settings>
</file>

<file path=Object 1/styles.xml><?xml version="1.0" encoding="utf-8"?>
<office:document-styles xmlns:officeooo="http://openoffice.org/2009/office" xmlns:css3t="http://www.w3.org/TR/css3-text/"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grddl="http://www.w3.org/2003/g/data-view#" xmlns:loext="urn:org:documentfoundation:names:experimental:office:xmlns:loext:1.0" xmlns:dom="http://www.w3.org/2001/xml-events" xmlns:field="urn:openoffice:names:experimental:ooo-ms-interop:xmlns:field:1.0" xmlns:math="http://www.w3.org/1998/Math/MathML" xmlns:form="urn:oasis:names:tc:opendocument:xmlns:form:1.0" xmlns:script="urn:oasis:names:tc:opendocument:xmlns:script:1.0" xmlns:xhtml="http://www.w3.org/1999/xhtml" office:version="1.3">
  <office:font-face-decls>
    <style:font-face style:name="Liberation Sans" svg:font-family="'Liberation Sans'" style:font-family-generic="roman" style:font-pitch="variable"/>
    <style:font-face style:name="Liberation Serif" svg:font-family="'Liberation Serif'" style:font-family-generic="roman" style:font-pitch="variable"/>
    <style:font-face style:name="Lohit Devanagari" svg:font-family="'Lohit Devanagari'"/>
    <style:font-face style:name="Lohit Devanagari1" svg:font-family="'Lohit Devanagari'" style:font-family-generic="system" style:font-pitch="variable"/>
    <style:font-face style:name="Noto Sans CJK SC" svg:font-family="'Noto Sans CJK SC'" style:font-family-generic="system" style:font-pitch="variable"/>
    <style:font-face style:name="Noto Serif CJK SC" svg:font-family="'Noto Serif CJK SC'" style:font-family-generic="system" style:font-pitch="variable"/>
    <style:font-face style:name="Poppins" svg:font-family="Poppins" style:font-family-generic="roman" style:font-pitch="variable"/>
    <style:font-face style:name="Poppins1" svg:font-family="Poppins" style:font-family-generic="system" style:font-pitch="variable"/>
  </office:font-face-decls>
  <office:styles>
    <style:default-style style:family="graphic">
      <style:graphic-properties svg:stroke-color="#3465a4" draw:fill-color="#729fcf" fo:wrap-option="no-wrap" draw:shadow-offset-x="0.1181in" draw:shadow-offset-y="0.1181in" draw:start-line-spacing-horizontal="0.1114in" draw:start-line-spacing-vertical="0.1114in" draw:end-line-spacing-horizontal="0.1114in" draw:end-line-spacing-vertical="0.1114in" style:flow-with-text="false"/>
      <style:paragraph-properties style:text-autospace="ideograph-alpha" style:line-break="strict" style:writing-mode="lr-tb" style:font-independent-line-spacing="false">
        <style:tab-stops/>
      </style:paragraph-properties>
      <style:text-properties style:use-window-font-color="true" loext:opacity="0%" style:font-name="Liberation Serif" fo:font-size="12pt" fo:language="en" fo:country="US" style:letter-kerning="true" style:font-name-asian="Noto Serif CJK SC" style:font-size-asian="10.5pt" style:language-asian="zh" style:country-asian="CN" style:font-name-complex="Lohit Devanagari1" style:font-size-complex="12pt" style:language-complex="hi" style:country-complex="IN"/>
    </style:default-style>
    <style:default-style style:family="paragraph">
      <style:paragraph-properties fo:orphans="2" fo:widows="2" fo:hyphenation-ladder-count="no-limit" style:text-autospace="ideograph-alpha" style:punctuation-wrap="hanging" style:line-break="strict" style:tab-stop-distance="0.4925in" style:writing-mode="page"/>
      <style:text-properties style:use-window-font-color="true" loext:opacity="0%" style:font-name="Liberation Serif" fo:font-size="12pt" fo:language="en" fo:country="US" style:letter-kerning="true" style:font-name-asian="Noto Serif CJK SC" style:font-size-asian="10.5pt" style:language-asian="zh" style:country-asian="CN" style:font-name-complex="Lohit Devanagari1" style:font-size-complex="12pt" style:language-complex="hi" style:country-complex="IN" fo:hyphenate="false" fo:hyphenation-remain-char-count="2" fo:hyphenation-push-char-count="2" loext:hyphenation-no-caps="false"/>
    </style:default-style>
    <style:default-style style:family="table">
      <style:table-properties table:border-model="collapsing"/>
    </style:default-style>
    <style:default-style style:family="table-row">
      <style:table-row-properties fo:keep-together="auto"/>
    </style:default-style>
    <style:style style:name="Standard" style:family="paragraph" style:class="text">
      <style:paragraph-properties fo:margin-top="0in" fo:margin-bottom="0in" style:contextual-spacing="false" fo:text-align="start" style:justify-single-word="false" fo:orphans="2" fo:widows="2" fo:hyphenation-ladder-count="no-limit" style:writing-mode="lr-tb"/>
      <style:text-properties style:use-window-font-color="true" loext:opacity="0%" fo:language="en" fo:country="US" style:letter-kerning="true" style:language-asian="zh" style:country-asian="CN" style:language-complex="hi" style:country-complex="IN" fo:hyphenate="false" fo:hyphenation-remain-char-count="2" fo:hyphenation-push-char-count="2" loext:hyphenation-no-caps="false"/>
    </style:style>
    <style:style style:name="Heading" style:family="paragraph" style:parent-style-name="Standard" style:next-style-name="Text_20_body" style:class="text">
      <style:paragraph-properties fo:margin-top="0.1665in" fo:margin-bottom="0.0835in" style:contextual-spacing="false" fo:keep-with-next="always"/>
      <style:text-properties style:font-name="Liberation Sans" fo:font-family="'Liberation Sans'" style:font-family-generic="roman" style:font-pitch="variable" fo:font-size="14pt" style:font-name-asian="Noto Sans CJK SC" style:font-family-asian="'Noto Sans CJK SC'" style:font-family-generic-asian="system" style:font-pitch-asian="variable" style:font-size-asian="14pt" style:font-name-complex="Lohit Devanagari1" style:font-family-complex="'Lohit Devanagari'" style:font-family-generic-complex="system" style:font-pitch-complex="variable" style:font-size-complex="14pt"/>
    </style:style>
    <style:style style:name="Text_20_body" style:display-name="Text body" style:family="paragraph" style:parent-style-name="Standard" style:class="text">
      <style:paragraph-properties fo:margin-top="0in" fo:margin-bottom="0.0972in" style:contextual-spacing="false" fo:line-height="115%"/>
    </style:style>
    <style:style style:name="Title" style:family="paragraph" style:parent-style-name="Standard" style:next-style-name="Standard" style:class="chapter">
      <style:paragraph-properties fo:margin-top="0in" fo:margin-bottom="0in" style:contextual-spacing="true"/>
      <style:text-properties style:font-name="Liberation Serif" fo:font-family="'Liberation Serif'" style:font-family-generic="roman" style:font-pitch="variable" fo:font-size="28pt" fo:letter-spacing="-0.0071in" style:letter-kerning="true" style:font-name-asian="Noto Serif CJK SC" style:font-family-asian="'Noto Serif CJK SC'" style:font-family-generic-asian="system" style:font-pitch-asian="variable" style:font-size-asian="28pt" style:font-name-complex="Lohit Devanagari1" style:font-family-complex="'Lohit Devanagari'" style:font-family-generic-complex="system" style:font-pitch-complex="variable" style:font-size-complex="28pt"/>
    </style:style>
    <style:style style:name="Index" style:family="paragraph" style:parent-style-name="Standard" style:class="index">
      <style:paragraph-properties text:number-lines="false" text:line-number="0"/>
      <style:text-properties fo:language="zxx" fo:country="none" style:font-size-asian="12pt" style:language-asian="zxx" style:country-asian="none" style:font-name-complex="Lohit Devanagari" style:font-family-complex="'Lohit Devanagari'" style:language-complex="zxx" style:country-complex="none"/>
    </style:style>
    <style:style style:name="Caption" style:family="paragraph" style:parent-style-name="Standard" style:class="extra">
      <style:paragraph-properties fo:margin-top="0.0835in" fo:margin-bottom="0.0835in" style:contextual-spacing="false" text:number-lines="false" text:line-number="0"/>
      <style:text-properties fo:font-size="12pt" fo:font-style="italic" style:font-size-asian="12pt" style:font-style-asian="italic" style:font-name-complex="Lohit Devanagari" style:font-family-complex="'Lohit Devanagari'" style:font-size-complex="12pt" style:font-style-complex="italic"/>
    </style:style>
    <style:style style:name="List" style:family="paragraph" style:parent-style-name="Text_20_body" style:class="list">
      <style:text-properties style:font-size-asian="12pt" style:font-name-complex="Lohit Devanagari" style:font-family-complex="'Lohit Devanagari'"/>
    </style:style>
    <text:outline-style style:name="Outline">
      <text:outline-level-style text:level="1" loext:num-list-format="%1%" style:num-format="">
        <style:list-level-properties text:list-level-position-and-space-mode="label-alignment">
          <style:list-level-label-alignment text:label-followed-by="listtab"/>
        </style:list-level-properties>
      </text:outline-level-style>
      <text:outline-level-style text:level="2" loext:num-list-format="%2%" style:num-format="">
        <style:list-level-properties text:list-level-position-and-space-mode="label-alignment">
          <style:list-level-label-alignment text:label-followed-by="listtab"/>
        </style:list-level-properties>
      </text:outline-level-style>
      <text:outline-level-style text:level="3" loext:num-list-format="%3%" style:num-format="">
        <style:list-level-properties text:list-level-position-and-space-mode="label-alignment">
          <style:list-level-label-alignment text:label-followed-by="listtab"/>
        </style:list-level-properties>
      </text:outline-level-style>
      <text:outline-level-style text:level="4" loext:num-list-format="%4%" style:num-format="">
        <style:list-level-properties text:list-level-position-and-space-mode="label-alignment">
          <style:list-level-label-alignment text:label-followed-by="listtab"/>
        </style:list-level-properties>
      </text:outline-level-style>
      <text:outline-level-style text:level="5" loext:num-list-format="%5%" style:num-format="">
        <style:list-level-properties text:list-level-position-and-space-mode="label-alignment">
          <style:list-level-label-alignment text:label-followed-by="listtab"/>
        </style:list-level-properties>
      </text:outline-level-style>
      <text:outline-level-style text:level="6" loext:num-list-format="%6%" style:num-format="">
        <style:list-level-properties text:list-level-position-and-space-mode="label-alignment">
          <style:list-level-label-alignment text:label-followed-by="listtab"/>
        </style:list-level-properties>
      </text:outline-level-style>
      <text:outline-level-style text:level="7" loext:num-list-format="%7%" style:num-format="">
        <style:list-level-properties text:list-level-position-and-space-mode="label-alignment">
          <style:list-level-label-alignment text:label-followed-by="listtab"/>
        </style:list-level-properties>
      </text:outline-level-style>
      <text:outline-level-style text:level="8" loext:num-list-format="%8%" style:num-format="">
        <style:list-level-properties text:list-level-position-and-space-mode="label-alignment">
          <style:list-level-label-alignment text:label-followed-by="listtab"/>
        </style:list-level-properties>
      </text:outline-level-style>
      <text:outline-level-style text:level="9" loext:num-list-format="%9%" style:num-format="">
        <style:list-level-properties text:list-level-position-and-space-mode="label-alignment">
          <style:list-level-label-alignment text:label-followed-by="listtab"/>
        </style:list-level-properties>
      </text:outline-level-style>
      <text:outline-level-style text:level="10" loext:num-list-format="%10%" style:num-format="">
        <style:list-level-properties text:list-level-position-and-space-mode="label-alignment">
          <style:list-level-label-alignment text:label-followed-by="listtab"/>
        </style:list-level-properties>
      </text:outline-level-style>
    </text:outline-style>
    <text:notes-configuration text:note-class="footnote" style:num-format="1" text:start-value="0" text:footnotes-position="page" text:start-numbering-at="document"/>
    <text:notes-configuration text:note-class="endnote" style:num-format="i" text:start-value="0"/>
    <text:linenumbering-configuration text:number-lines="false" text:offset="0.1965in" style:num-format="1" text:number-position="left" text:increment="5"/>
  </office:styles>
  <office:automatic-styles>
    <style:page-layout style:name="Mpm1">
      <style:page-layout-properties fo:page-width="8.2681in" fo:page-height="11.6929in" style:num-format="1" style:print-orientation="portrait" fo:margin-top="0.7874in" fo:margin-bottom="0.7874in" fo:margin-left="0.7874in" fo:margin-right="0.7874in" style:writing-mode="lr-tb" style:layout-grid-color="#c0c0c0" style:layout-grid-lines="20" style:layout-grid-base-height="0.278in" style:layout-grid-ruby-height="0.139in" style:layout-grid-mode="none" style:layout-grid-ruby-below="false" style:layout-grid-print="true" style:layout-grid-display="true" style:footnote-max-height="0in" loext:margin-gutter="0in">
        <style:footnote-sep style:width="0.0071in" style:distance-before-sep="0.0398in" style:distance-after-sep="0.0398in" style:line-style="solid" style:adjustment="left" style:rel-width="25%" style:color="#000000"/>
      </style:page-layout-properties>
      <style:header-style/>
      <style:footer-style/>
    </style:page-layout>
    <style:style style:name="Mdp1" style:family="drawing-page">
      <style:drawing-page-properties draw:background-size="full"/>
    </style:style>
  </office:automatic-styles>
  <office:master-styles>
    <style:master-page style:name="Standard" style:page-layout-name="Mpm1" draw:style-name="Mdp1"/>
  </office:master-styles>
</office:document-styles>
</file>

<file path=Object 2/content.xml><?xml version="1.0" encoding="utf-8"?>
<office:document-content xmlns:officeooo="http://openoffice.org/2009/office" xmlns:css3t="http://www.w3.org/TR/css3-text/" xmlns:grddl="http://www.w3.org/2003/g/data-view#" xmlns:xhtml="http://www.w3.org/1999/xhtml" xmlns:formx="urn:openoffice:names:experimental:ooxml-odf-interop:xmlns:form:1.0" xmlns:xsi="http://www.w3.org/2001/XMLSchema-instance"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loext="urn:org:documentfoundation:names:experimental:office:xmlns:loext:1.0" xmlns:dom="http://www.w3.org/2001/xml-events" xmlns:field="urn:openoffice:names:experimental:ooo-ms-interop:xmlns:field:1.0" xmlns:xsd="http://www.w3.org/2001/XMLSchema" xmlns:math="http://www.w3.org/1998/Math/MathML" xmlns:form="urn:oasis:names:tc:opendocument:xmlns:form:1.0" xmlns:script="urn:oasis:names:tc:opendocument:xmlns:script:1.0" xmlns:xforms="http://www.w3.org/2002/xforms" office:version="1.3">
  <office:scripts/>
  <office:font-face-decls>
    <style:font-face style:name="Liberation Sans" svg:font-family="'Liberation Sans'" style:font-family-generic="roman" style:font-pitch="variable"/>
    <style:font-face style:name="Liberation Serif" svg:font-family="'Liberation Serif'" style:font-family-generic="roman" style:font-pitch="variable"/>
    <style:font-face style:name="Lohit Devanagari" svg:font-family="'Lohit Devanagari'"/>
    <style:font-face style:name="Lohit Devanagari1" svg:font-family="'Lohit Devanagari'" style:font-family-generic="system" style:font-pitch="variable"/>
    <style:font-face style:name="Noto Sans CJK SC" svg:font-family="'Noto Sans CJK SC'" style:font-family-generic="system" style:font-pitch="variable"/>
    <style:font-face style:name="Noto Serif CJK SC" svg:font-family="'Noto Serif CJK SC'" style:font-family-generic="system" style:font-pitch="variable"/>
    <style:font-face style:name="Poppins" svg:font-family="Poppins" style:font-family-generic="roman" style:font-pitch="variable"/>
    <style:font-face style:name="Poppins1" svg:font-family="Poppins" style:font-family-generic="system" style:font-pitch="variable"/>
  </office:font-face-decls>
  <office:automatic-styles>
    <style:style style:name="P1" style:family="paragraph" style:parent-style-name="Standard">
      <style:paragraph-properties fo:text-align="start" style:justify-single-word="false" style:writing-mode="lr-tb"/>
      <style:text-properties style:font-name="Poppins" fo:language="nl" fo:country="NL" officeooo:paragraph-rsid="0013b7f6" style:font-name-complex="Poppins1"/>
    </style:style>
    <style:style style:name="P2" style:family="paragraph" style:parent-style-name="Standard">
      <style:paragraph-properties fo:text-align="start" style:justify-single-word="false" style:writing-mode="lr-tb"/>
      <style:text-properties officeooo:paragraph-rsid="0013b7f6"/>
    </style:style>
    <style:style style:name="T1" style:family="text">
      <style:text-properties style:font-name="Poppins" fo:language="nl" fo:country="NL" style:font-name-complex="Poppins1"/>
    </style:style>
  </office:automatic-styles>
  <office:body>
    <office:text>
      <text:sequence-decls>
        <text:sequence-decl text:display-outline-level="0" text:name="Illustration"/>
        <text:sequence-decl text:display-outline-level="0" text:name="Table"/>
        <text:sequence-decl text:display-outline-level="0" text:name="Text"/>
        <text:sequence-decl text:display-outline-level="0" text:name="Drawing"/>
        <text:sequence-decl text:display-outline-level="0" text:name="Figure"/>
      </text:sequence-decls>
      <text:p text:style-name="P2">
        <text:span text:style-name="T1">Felix kijkt op het navigatie menu en ziet “work” staan, wanneer Felix daar op klikt komt hij bij de sectie van alle projecten die ik heb gedaan. Felix kiest een categorie uit en klikt op de gewenste categorie, met JavaScript worden de projecten met de tag van de gekozen categorie gefilterd.</text:span>
      </text:p>
      <text:p text:style-name="P1"/>
    </office:text>
  </office:body>
</office:document-content>
</file>

<file path=Object 2/settings.xml><?xml version="1.0" encoding="utf-8"?>
<office:document-settings xmlns:config="urn:oasis:names:tc:opendocument:xmlns:config:1.0" xmlns:xlink="http://www.w3.org/1999/xlink" xmlns:ooo="http://openoffice.org/2004/office" xmlns:office="urn:oasis:names:tc:opendocument:xmlns:office:1.0" office:version="1.3">
  <office:settings>
    <config:config-item-set config:name="ooo:view-settings">
      <config:config-item config:name="ViewAreaTop" config:type="long">1905</config:config-item>
      <config:config-item config:name="ViewAreaLeft" config:type="long">501</config:config-item>
      <config:config-item config:name="ViewAreaWidth" config:type="long">19463</config:config-item>
      <config:config-item config:name="ViewAreaHeight" config:type="long">3431</config:config-item>
      <config:config-item config:name="ShowRedlineChanges" config:type="boolean">true</config:config-item>
      <config:config-item config:name="InBrowseMode" config:type="boolean">false</config:config-item>
    </config:config-item-set>
    <config:config-item-set config:name="ooo:configuration-settings">
      <config:config-item config:name="PrintProspect" config:type="boolean">false</config:config-item>
      <config:config-item config:name="PrintReversed" config:type="boolean">false</config:config-item>
      <config:config-item config:name="PrintSingleJobs" config:type="boolean">false</config:config-item>
      <config:config-item config:name="PrintLeftPages" config:type="boolean">true</config:config-item>
      <config:config-item config:name="PrintTables" config:type="boolean">true</config:config-item>
      <config:config-item config:name="PrintControls" config:type="boolean">true</config:config-item>
      <config:config-item config:name="PrintPageBackground" config:type="boolean">true</config:config-item>
      <config:config-item config:name="PrintDrawings" config:type="boolean">true</config:config-item>
      <config:config-item config:name="PrintBlackFonts" config:type="boolean">false</config:config-item>
      <config:config-item config:name="PrintAnnotationMode" config:type="short">0</config:config-item>
      <config:config-item config:name="PrintTextPlaceholder" config:type="boolean">false</config:config-item>
      <config:config-item config:name="ProtectFields" config:type="boolean">false</config:config-item>
      <config:config-item config:name="ProtectBookmarks" config:type="boolean">false</config:config-item>
      <config:config-item config:name="EmptyDbFieldHidesPara" config:type="boolean">true</config:config-item>
      <config:config-item config:name="DisableOffPagePositioning" config:type="boolean">true</config:config-item>
      <config:config-item config:name="SubtractFlysAnchoredAtFlys" config:type="boolean">false</config:config-item>
      <config:config-item config:name="PropLineSpacingShrinksFirstLine" config:type="boolean">true</config:config-item>
      <config:config-item config:name="ApplyParagraphMarkFormatToNumbering" config:type="boolean">false</config:config-item>
      <config:config-item config:name="GutterAtTop" config:type="boolean">false</config:config-item>
      <config:config-item config:name="TreatSingleColumnBreakAsPageBreak" config:type="boolean">true</config:config-item>
      <config:config-item config:name="EmbedSystemFonts" config:type="boolean">false</config:config-item>
      <config:config-item config:name="EmbedComplexScriptFonts" config:type="boolean">true</config:config-item>
      <config:config-item config:name="EmbedAsianScriptFonts" config:type="boolean">true</config:config-item>
      <config:config-item config:name="EmbedLatinScriptFonts" config:type="boolean">true</config:config-item>
      <config:config-item config:name="EmbedOnlyUsedFonts" config:type="boolean">false</config:config-item>
      <config:config-item config:name="ContinuousEndnotes" config:type="boolean">false</config:config-item>
      <config:config-item config:name="EmbedFonts" config:type="boolean">false</config:config-item>
      <config:config-item config:name="ClippedPictures" config:type="boolean">true</config:config-item>
      <config:config-item config:name="FloattableNomargins" config:type="boolean">true</config:config-item>
      <config:config-item config:name="UnbreakableNumberings" config:type="boolean">true</config:config-item>
      <config:config-item config:name="HeaderSpacingBelowLastPara" config:type="boolean">true</config:config-item>
      <config:config-item config:name="AllowPrintJobCancel" config:type="boolean">true</config:config-item>
      <config:config-item config:name="UseOldPrinterMetrics" config:type="boolean">false</config:config-item>
      <config:config-item config:name="TabOverMargin" config:type="boolean">false</config:config-item>
      <config:config-item config:name="TabsRelativeToIndent" config:type="boolean">false</config:config-item>
      <config:config-item config:name="UseOldNumbering" config:type="boolean">false</config:config-item>
      <config:config-item config:name="InvertBorderSpacing" config:type="boolean">true</config:config-item>
      <config:config-item config:name="PrintPaperFromSetup" config:type="boolean">false</config:config-item>
      <config:config-item config:name="UpdateFromTemplate" config:type="boolean">true</config:config-item>
      <config:config-item config:name="CurrentDatabaseCommandType" config:type="int">0</config:config-item>
      <config:config-item config:name="LinkUpdateMode" config:type="short">1</config:config-item>
      <config:config-item config:name="AddParaSpacingToTableCells" config:type="boolean">true</config:config-item>
      <config:config-item config:name="FrameAutowidthWithMorePara" config:type="boolean">true</config:config-item>
      <config:config-item config:name="CurrentDatabaseCommand" config:type="string"/>
      <config:config-item config:name="PrinterIndependentLayout" config:type="string">high-resolution</config:config-item>
      <config:config-item config:name="ApplyUserData" config:type="boolean">true</config:config-item>
      <config:config-item config:name="PrintFaxName" config:type="string"/>
      <config:config-item config:name="CurrentDatabaseDataSource" config:type="string"/>
      <config:config-item config:name="ClipAsCharacterAnchoredWriterFlyFrames" config:type="boolean">false</config:config-item>
      <config:config-item config:name="IsKernAsianPunctuation" config:type="boolean">false</config:config-item>
      <config:config-item config:name="SaveThumbnail" config:type="boolean">true</config:config-item>
      <config:config-item config:name="UseFormerTextWrapping" config:type="boolean">false</config:config-item>
      <config:config-item config:name="AddExternalLeading" config:type="boolean">true</config:config-item>
      <config:config-item config:name="AddParaTableSpacing" config:type="boolean">false</config:config-item>
      <config:config-item config:name="StylesNoDefault" config:type="boolean">false</config:config-item>
      <config:config-item config:name="ChartAutoUpdate" config:type="boolean">true</config:config-item>
      <config:config-item-map-indexed config:name="ForbiddenCharacters">
        <config:config-item-map-entry>
          <config:config-item config:name="Language" config:type="string">nl</config:config-item>
          <config:config-item config:name="Country" config:type="string">NL</config:config-item>
          <config:config-item config:name="Variant" config:type="string"/>
          <config:config-item config:name="BeginLine" config:type="string"/>
          <config:config-item config:name="EndLine" config:type="string"/>
        </config:config-item-map-entry>
      </config:config-item-map-indexed>
      <config:config-item config:name="PrinterSetup" config:type="base64Binary"/>
      <config:config-item config:name="AddParaTableSpacingAtStart" config:type="boolean">true</config:config-item>
      <config:config-item config:name="Rsid" config:type="int">1292278</config:config-item>
      <config:config-item config:name="EmbeddedDatabaseName" config:type="string"/>
      <config:config-item config:name="FieldAutoUpdate" config:type="boolean">true</config:config-item>
      <config:config-item config:name="OutlineLevelYieldsNumbering" config:type="boolean">false</config:config-item>
      <config:config-item config:name="FootnoteInColumnToPageEnd" config:type="boolean">true</config:config-item>
      <config:config-item config:name="AlignTabStopPosition" config:type="boolean">true</config:config-item>
      <config:config-item config:name="CharacterCompressionType" config:type="short">0</config:config-item>
      <config:config-item config:name="PrinterName" config:type="string"/>
      <config:config-item config:name="SaveGlobalDocumentLinks" config:type="boolean">false</config:config-item>
      <config:config-item config:name="PrinterPaperFromSetup" config:type="boolean">false</config:config-item>
      <config:config-item config:name="UseFormerLineSpacing" config:type="boolean">false</config:config-item>
      <config:config-item config:name="AddParaLineSpacingToTableCells" config:type="boolean">true</config:config-item>
      <config:config-item config:name="UseFormerObjectPositioning" config:type="boolean">false</config:config-item>
      <config:config-item config:name="PrintGraphics" config:type="boolean">true</config:config-item>
      <config:config-item config:name="SurroundTextWrapSmall" config:type="boolean">true</config:config-item>
      <config:config-item config:name="ConsiderTextWrapOnObjPos" config:type="boolean">true</config:config-item>
      <config:config-item config:name="MsWordCompTrailingBlanks" config:type="boolean">true</config:config-item>
      <config:config-item config:name="TabAtLeftIndentForParagraphsInList" config:type="boolean">true</config:config-item>
      <config:config-item config:name="PrintRightPages" config:type="boolean">true</config:config-item>
      <config:config-item config:name="TabOverSpacing" config:type="boolean">true</config:config-item>
      <config:config-item config:name="IgnoreFirstLineIndentInNumbering" config:type="boolean">false</config:config-item>
      <config:config-item config:name="RedlineProtectionKey" config:type="base64Binary"/>
      <config:config-item config:name="DoNotJustifyLinesWithManualBreak" config:type="boolean">false</config:config-item>
      <config:config-item config:name="PrintProspectRTL" config:type="boolean">false</config:config-item>
      <config:config-item config:name="PrintEmptyPages" config:type="boolean">true</config:config-item>
      <config:config-item config:name="DoNotResetParaAttrsForNumFont" config:type="boolean">false</config:config-item>
      <config:config-item config:name="AddFrameOffsets" config:type="boolean">false</config:config-item>
      <config:config-item config:name="IgnoreTabsAndBlanksForLineCalculation" config:type="boolean">true</config:config-item>
      <config:config-item config:name="LoadReadonly" config:type="boolean">false</config:config-item>
      <config:config-item config:name="DoNotCaptureDrawObjsOnPage" config:type="boolean">false</config:config-item>
      <config:config-item config:name="AddVerticalFrameOffsets" config:type="boolean">true</config:config-item>
      <config:config-item config:name="UnxForceZeroExtLeading" config:type="boolean">false</config:config-item>
      <config:config-item config:name="IsLabelDocument" config:type="boolean">false</config:config-item>
      <config:config-item config:name="TableRowKeep" config:type="boolean">true</config:config-item>
      <config:config-item config:name="RsidRoot" config:type="int">1117535</config:config-item>
      <config:config-item config:name="PrintHiddenText" config:type="boolean">false</config:config-item>
      <config:config-item config:name="ProtectForm" config:type="boolean">false</config:config-item>
      <config:config-item config:name="MsWordCompMinLineHeightByFly" config:type="boolean">false</config:config-item>
      <config:config-item config:name="BackgroundParaOverDrawings" config:type="boolean">true</config:config-item>
      <config:config-item config:name="SaveVersionOnClose" config:type="boolean">false</config:config-item>
      <config:config-item config:name="MathBaselineAlignment" config:type="boolean">true</config:config-item>
      <config:config-item config:name="SmallCapsPercentage66" config:type="boolean">false</config:config-item>
      <config:config-item config:name="CollapseEmptyCellPara" config:type="boolean">true</config:config-item>
      <config:config-item config:name="TabOverflow" config:type="boolean">true</config:config-item>
    </config:config-item-set>
  </office:settings>
</office:document-settings>
</file>

<file path=Object 2/styles.xml><?xml version="1.0" encoding="utf-8"?>
<office:document-styles xmlns:officeooo="http://openoffice.org/2009/office" xmlns:css3t="http://www.w3.org/TR/css3-text/"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grddl="http://www.w3.org/2003/g/data-view#" xmlns:loext="urn:org:documentfoundation:names:experimental:office:xmlns:loext:1.0" xmlns:dom="http://www.w3.org/2001/xml-events" xmlns:field="urn:openoffice:names:experimental:ooo-ms-interop:xmlns:field:1.0" xmlns:math="http://www.w3.org/1998/Math/MathML" xmlns:form="urn:oasis:names:tc:opendocument:xmlns:form:1.0" xmlns:script="urn:oasis:names:tc:opendocument:xmlns:script:1.0" xmlns:xhtml="http://www.w3.org/1999/xhtml" office:version="1.3">
  <office:font-face-decls>
    <style:font-face style:name="Liberation Sans" svg:font-family="'Liberation Sans'" style:font-family-generic="roman" style:font-pitch="variable"/>
    <style:font-face style:name="Liberation Serif" svg:font-family="'Liberation Serif'" style:font-family-generic="roman" style:font-pitch="variable"/>
    <style:font-face style:name="Lohit Devanagari" svg:font-family="'Lohit Devanagari'"/>
    <style:font-face style:name="Lohit Devanagari1" svg:font-family="'Lohit Devanagari'" style:font-family-generic="system" style:font-pitch="variable"/>
    <style:font-face style:name="Noto Sans CJK SC" svg:font-family="'Noto Sans CJK SC'" style:font-family-generic="system" style:font-pitch="variable"/>
    <style:font-face style:name="Noto Serif CJK SC" svg:font-family="'Noto Serif CJK SC'" style:font-family-generic="system" style:font-pitch="variable"/>
    <style:font-face style:name="Poppins" svg:font-family="Poppins" style:font-family-generic="roman" style:font-pitch="variable"/>
    <style:font-face style:name="Poppins1" svg:font-family="Poppins" style:font-family-generic="system" style:font-pitch="variable"/>
  </office:font-face-decls>
  <office:styles>
    <style:default-style style:family="graphic">
      <style:graphic-properties svg:stroke-color="#3465a4" draw:fill-color="#729fcf" fo:wrap-option="no-wrap" draw:shadow-offset-x="0.1181in" draw:shadow-offset-y="0.1181in" draw:start-line-spacing-horizontal="0.1114in" draw:start-line-spacing-vertical="0.1114in" draw:end-line-spacing-horizontal="0.1114in" draw:end-line-spacing-vertical="0.1114in" style:flow-with-text="false"/>
      <style:paragraph-properties style:text-autospace="ideograph-alpha" style:line-break="strict" style:font-independent-line-spacing="false">
        <style:tab-stops/>
      </style:paragraph-properties>
      <style:text-properties style:use-window-font-color="true" loext:opacity="0%" style:font-name="Liberation Serif" fo:font-size="12pt" fo:language="en" fo:country="US" style:letter-kerning="true" style:font-name-asian="Noto Serif CJK SC" style:font-size-asian="10.5pt" style:language-asian="zh" style:country-asian="CN" style:font-name-complex="Lohit Devanagari1" style:font-size-complex="12pt" style:language-complex="hi" style:country-complex="IN"/>
    </style:default-style>
    <style:default-style style:family="paragraph">
      <style:paragraph-properties fo:orphans="2" fo:widows="2" fo:hyphenation-ladder-count="no-limit" style:text-autospace="ideograph-alpha" style:punctuation-wrap="hanging" style:line-break="strict" style:tab-stop-distance="0.4925in" style:writing-mode="page"/>
      <style:text-properties style:use-window-font-color="true" loext:opacity="0%" style:font-name="Liberation Serif" fo:font-size="12pt" fo:language="en" fo:country="US" style:letter-kerning="true" style:font-name-asian="Noto Serif CJK SC" style:font-size-asian="10.5pt" style:language-asian="zh" style:country-asian="CN" style:font-name-complex="Lohit Devanagari1" style:font-size-complex="12pt" style:language-complex="hi" style:country-complex="IN" fo:hyphenate="false" fo:hyphenation-remain-char-count="2" fo:hyphenation-push-char-count="2" loext:hyphenation-no-caps="false"/>
    </style:default-style>
    <style:default-style style:family="table">
      <style:table-properties table:border-model="collapsing"/>
    </style:default-style>
    <style:default-style style:family="table-row">
      <style:table-row-properties fo:keep-together="auto"/>
    </style:default-style>
    <style:style style:name="Standard" style:family="paragraph" style:class="text">
      <style:paragraph-properties fo:margin-top="0in" fo:margin-bottom="0in" style:contextual-spacing="false" fo:text-align="start" style:justify-single-word="false" fo:orphans="2" fo:widows="2" fo:hyphenation-ladder-count="no-limit" style:writing-mode="lr-tb"/>
      <style:text-properties style:use-window-font-color="true" loext:opacity="0%" fo:language="en" fo:country="US" style:letter-kerning="true" style:language-asian="zh" style:country-asian="CN" style:language-complex="hi" style:country-complex="IN" fo:hyphenate="false" fo:hyphenation-remain-char-count="2" fo:hyphenation-push-char-count="2" loext:hyphenation-no-caps="false"/>
    </style:style>
    <style:style style:name="Heading" style:family="paragraph" style:parent-style-name="Standard" style:next-style-name="Text_20_body" style:class="text">
      <style:paragraph-properties fo:margin-top="0.1665in" fo:margin-bottom="0.0835in" style:contextual-spacing="false" fo:keep-with-next="always"/>
      <style:text-properties style:font-name="Liberation Sans" fo:font-family="'Liberation Sans'" style:font-family-generic="roman" style:font-pitch="variable" fo:font-size="14pt" style:font-name-asian="Noto Sans CJK SC" style:font-family-asian="'Noto Sans CJK SC'" style:font-family-generic-asian="system" style:font-pitch-asian="variable" style:font-size-asian="14pt" style:font-name-complex="Lohit Devanagari1" style:font-family-complex="'Lohit Devanagari'" style:font-family-generic-complex="system" style:font-pitch-complex="variable" style:font-size-complex="14pt"/>
    </style:style>
    <style:style style:name="Text_20_body" style:display-name="Text body" style:family="paragraph" style:parent-style-name="Standard" style:class="text">
      <style:paragraph-properties fo:margin-top="0in" fo:margin-bottom="0.0972in" style:contextual-spacing="false" fo:line-height="115%"/>
    </style:style>
    <style:style style:name="Title" style:family="paragraph" style:parent-style-name="Standard" style:next-style-name="Standard" style:class="chapter">
      <style:paragraph-properties fo:margin-top="0in" fo:margin-bottom="0in" style:contextual-spacing="true"/>
      <style:text-properties style:font-name="Liberation Serif" fo:font-family="'Liberation Serif'" style:font-family-generic="roman" style:font-pitch="variable" fo:font-size="28pt" fo:letter-spacing="-0.0071in" style:letter-kerning="true" style:font-name-asian="Noto Serif CJK SC" style:font-family-asian="'Noto Serif CJK SC'" style:font-family-generic-asian="system" style:font-pitch-asian="variable" style:font-size-asian="28pt" style:font-name-complex="Lohit Devanagari1" style:font-family-complex="'Lohit Devanagari'" style:font-family-generic-complex="system" style:font-pitch-complex="variable" style:font-size-complex="28pt"/>
    </style:style>
    <style:style style:name="Index" style:family="paragraph" style:parent-style-name="Standard" style:class="index">
      <style:paragraph-properties text:number-lines="false" text:line-number="0"/>
      <style:text-properties fo:language="zxx" fo:country="none" style:font-size-asian="12pt" style:language-asian="zxx" style:country-asian="none" style:font-name-complex="Lohit Devanagari" style:font-family-complex="'Lohit Devanagari'" style:language-complex="zxx" style:country-complex="none"/>
    </style:style>
    <style:style style:name="Caption" style:family="paragraph" style:parent-style-name="Standard" style:class="extra">
      <style:paragraph-properties fo:margin-top="0.0835in" fo:margin-bottom="0.0835in" style:contextual-spacing="false" text:number-lines="false" text:line-number="0"/>
      <style:text-properties fo:font-size="12pt" fo:font-style="italic" style:font-size-asian="12pt" style:font-style-asian="italic" style:font-name-complex="Lohit Devanagari" style:font-family-complex="'Lohit Devanagari'" style:font-size-complex="12pt" style:font-style-complex="italic"/>
    </style:style>
    <style:style style:name="List" style:family="paragraph" style:parent-style-name="Text_20_body" style:class="list">
      <style:text-properties style:font-size-asian="12pt" style:font-name-complex="Lohit Devanagari" style:font-family-complex="'Lohit Devanagari'"/>
    </style:style>
    <text:outline-style style:name="Outline">
      <text:outline-level-style text:level="1" loext:num-list-format="%1%" style:num-format="">
        <style:list-level-properties text:list-level-position-and-space-mode="label-alignment">
          <style:list-level-label-alignment text:label-followed-by="listtab"/>
        </style:list-level-properties>
      </text:outline-level-style>
      <text:outline-level-style text:level="2" loext:num-list-format="%2%" style:num-format="">
        <style:list-level-properties text:list-level-position-and-space-mode="label-alignment">
          <style:list-level-label-alignment text:label-followed-by="listtab"/>
        </style:list-level-properties>
      </text:outline-level-style>
      <text:outline-level-style text:level="3" loext:num-list-format="%3%" style:num-format="">
        <style:list-level-properties text:list-level-position-and-space-mode="label-alignment">
          <style:list-level-label-alignment text:label-followed-by="listtab"/>
        </style:list-level-properties>
      </text:outline-level-style>
      <text:outline-level-style text:level="4" loext:num-list-format="%4%" style:num-format="">
        <style:list-level-properties text:list-level-position-and-space-mode="label-alignment">
          <style:list-level-label-alignment text:label-followed-by="listtab"/>
        </style:list-level-properties>
      </text:outline-level-style>
      <text:outline-level-style text:level="5" loext:num-list-format="%5%" style:num-format="">
        <style:list-level-properties text:list-level-position-and-space-mode="label-alignment">
          <style:list-level-label-alignment text:label-followed-by="listtab"/>
        </style:list-level-properties>
      </text:outline-level-style>
      <text:outline-level-style text:level="6" loext:num-list-format="%6%" style:num-format="">
        <style:list-level-properties text:list-level-position-and-space-mode="label-alignment">
          <style:list-level-label-alignment text:label-followed-by="listtab"/>
        </style:list-level-properties>
      </text:outline-level-style>
      <text:outline-level-style text:level="7" loext:num-list-format="%7%" style:num-format="">
        <style:list-level-properties text:list-level-position-and-space-mode="label-alignment">
          <style:list-level-label-alignment text:label-followed-by="listtab"/>
        </style:list-level-properties>
      </text:outline-level-style>
      <text:outline-level-style text:level="8" loext:num-list-format="%8%" style:num-format="">
        <style:list-level-properties text:list-level-position-and-space-mode="label-alignment">
          <style:list-level-label-alignment text:label-followed-by="listtab"/>
        </style:list-level-properties>
      </text:outline-level-style>
      <text:outline-level-style text:level="9" loext:num-list-format="%9%" style:num-format="">
        <style:list-level-properties text:list-level-position-and-space-mode="label-alignment">
          <style:list-level-label-alignment text:label-followed-by="listtab"/>
        </style:list-level-properties>
      </text:outline-level-style>
      <text:outline-level-style text:level="10" loext:num-list-format="%10%" style:num-format="">
        <style:list-level-properties text:list-level-position-and-space-mode="label-alignment">
          <style:list-level-label-alignment text:label-followed-by="listtab"/>
        </style:list-level-properties>
      </text:outline-level-style>
    </text:outline-style>
    <text:notes-configuration text:note-class="footnote" style:num-format="1" text:start-value="0" text:footnotes-position="page" text:start-numbering-at="document"/>
    <text:notes-configuration text:note-class="endnote" style:num-format="i" text:start-value="0"/>
    <text:linenumbering-configuration text:number-lines="false" text:offset="0.1965in" style:num-format="1" text:number-position="left" text:increment="5"/>
  </office:styles>
  <office:automatic-styles>
    <style:page-layout style:name="Mpm1">
      <style:page-layout-properties fo:page-width="8.2681in" fo:page-height="11.6929in" style:num-format="1" style:print-orientation="portrait" fo:margin-top="0.7874in" fo:margin-bottom="0.7874in" fo:margin-left="0.7874in" fo:margin-right="0.7874in" style:writing-mode="lr-tb" style:layout-grid-color="#c0c0c0" style:layout-grid-lines="20" style:layout-grid-base-height="0.278in" style:layout-grid-ruby-height="0.139in" style:layout-grid-mode="none" style:layout-grid-ruby-below="false" style:layout-grid-print="true" style:layout-grid-display="true" style:footnote-max-height="0in" loext:margin-gutter="0in">
        <style:footnote-sep style:width="0.0071in" style:distance-before-sep="0.0398in" style:distance-after-sep="0.0398in" style:line-style="solid" style:adjustment="left" style:rel-width="25%" style:color="#000000"/>
      </style:page-layout-properties>
      <style:header-style/>
      <style:footer-style/>
    </style:page-layout>
    <style:style style:name="Mdp1" style:family="drawing-page">
      <style:drawing-page-properties draw:background-size="full"/>
    </style:style>
  </office:automatic-styles>
  <office:master-styles>
    <style:master-page style:name="Standard" style:page-layout-name="Mpm1" draw:style-name="Mdp1"/>
  </office:master-styles>
</office:document-styles>
</file>

<file path=Object 3/content.xml><?xml version="1.0" encoding="utf-8"?>
<office:document-content xmlns:officeooo="http://openoffice.org/2009/office" xmlns:css3t="http://www.w3.org/TR/css3-text/" xmlns:grddl="http://www.w3.org/2003/g/data-view#" xmlns:xhtml="http://www.w3.org/1999/xhtml" xmlns:formx="urn:openoffice:names:experimental:ooxml-odf-interop:xmlns:form:1.0" xmlns:xsi="http://www.w3.org/2001/XMLSchema-instance"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loext="urn:org:documentfoundation:names:experimental:office:xmlns:loext:1.0" xmlns:dom="http://www.w3.org/2001/xml-events" xmlns:field="urn:openoffice:names:experimental:ooo-ms-interop:xmlns:field:1.0" xmlns:xsd="http://www.w3.org/2001/XMLSchema" xmlns:math="http://www.w3.org/1998/Math/MathML" xmlns:form="urn:oasis:names:tc:opendocument:xmlns:form:1.0" xmlns:script="urn:oasis:names:tc:opendocument:xmlns:script:1.0" xmlns:xforms="http://www.w3.org/2002/xforms" office:version="1.3">
  <office:scripts/>
  <office:font-face-decls>
    <style:font-face style:name="Liberation Sans" svg:font-family="'Liberation Sans'" style:font-family-generic="roman" style:font-pitch="variable"/>
    <style:font-face style:name="Liberation Serif" svg:font-family="'Liberation Serif'" style:font-family-generic="roman" style:font-pitch="variable"/>
    <style:font-face style:name="Lohit Devanagari" svg:font-family="'Lohit Devanagari'"/>
    <style:font-face style:name="Lohit Devanagari1" svg:font-family="'Lohit Devanagari'" style:font-family-generic="system" style:font-pitch="variable"/>
    <style:font-face style:name="Noto Sans CJK SC" svg:font-family="'Noto Sans CJK SC'" style:font-family-generic="system" style:font-pitch="variable"/>
    <style:font-face style:name="Noto Serif CJK SC" svg:font-family="'Noto Serif CJK SC'" style:font-family-generic="system" style:font-pitch="variable"/>
    <style:font-face style:name="Poppins" svg:font-family="Poppins" style:font-family-generic="roman" style:font-pitch="variable"/>
    <style:font-face style:name="Poppins1" svg:font-family="Poppins" style:font-family-generic="system" style:font-pitch="variable"/>
  </office:font-face-decls>
  <office:automatic-styles>
    <style:style style:name="P1" style:family="paragraph" style:parent-style-name="Standard">
      <style:paragraph-properties fo:text-align="start" style:justify-single-word="false" style:writing-mode="lr-tb"/>
      <style:text-properties style:font-name="Poppins" fo:language="nl" fo:country="NL" officeooo:paragraph-rsid="00153bbc" style:font-name-complex="Poppins1"/>
    </style:style>
    <style:style style:name="P2" style:family="paragraph" style:parent-style-name="Standard">
      <style:paragraph-properties fo:text-align="start" style:justify-single-word="false" style:writing-mode="lr-tb"/>
      <style:text-properties officeooo:paragraph-rsid="00153bbc"/>
    </style:style>
    <style:style style:name="T1" style:family="text">
      <style:text-properties style:font-name="Poppins" fo:language="nl" fo:country="NL" style:font-name-complex="Poppins1"/>
    </style:style>
  </office:automatic-styles>
  <office:body>
    <office:text>
      <text:sequence-decls>
        <text:sequence-decl text:display-outline-level="0" text:name="Illustration"/>
        <text:sequence-decl text:display-outline-level="0" text:name="Table"/>
        <text:sequence-decl text:display-outline-level="0" text:name="Text"/>
        <text:sequence-decl text:display-outline-level="0" text:name="Drawing"/>
        <text:sequence-decl text:display-outline-level="0" text:name="Figure"/>
      </text:sequence-decls>
      <text:p text:style-name="P2">
        <text:span text:style-name="T1">Felix kijkt op het navigatie menu en ziet “contact” staan, wanneer felix hier op klikt wordt hij verwezen naar de contact sectie. Hier vind Felix mijn email adres en mijn telefoonnummer, onder mijn standaard contactgegevens ziet Felix een formulier staan die hij kan invullen. Als Felix deze heeft ingevuld krijgt hij een badank berichtje te zien op zijn scherm en wordt zijn antwoord met de hulp van JavaScript naar de backend doorverwezen waar het uitkomt bij mijn Sanity Databse waar ik het op een overzichtelijke manier kan bekijken.</text:span>
      </text:p>
      <text:p text:style-name="P1"/>
    </office:text>
  </office:body>
</office:document-content>
</file>

<file path=Object 3/settings.xml><?xml version="1.0" encoding="utf-8"?>
<office:document-settings xmlns:config="urn:oasis:names:tc:opendocument:xmlns:config:1.0" xmlns:xlink="http://www.w3.org/1999/xlink" xmlns:ooo="http://openoffice.org/2004/office" xmlns:office="urn:oasis:names:tc:opendocument:xmlns:office:1.0" office:version="1.3">
  <office:settings>
    <config:config-item-set config:name="ooo:view-settings">
      <config:config-item config:name="ViewAreaTop" config:type="long">1905</config:config-item>
      <config:config-item config:name="ViewAreaLeft" config:type="long">501</config:config-item>
      <config:config-item config:name="ViewAreaWidth" config:type="long">19463</config:config-item>
      <config:config-item config:name="ViewAreaHeight" config:type="long">4747</config:config-item>
      <config:config-item config:name="ShowRedlineChanges" config:type="boolean">true</config:config-item>
      <config:config-item config:name="InBrowseMode" config:type="boolean">false</config:config-item>
    </config:config-item-set>
    <config:config-item-set config:name="ooo:configuration-settings">
      <config:config-item config:name="PrintProspect" config:type="boolean">false</config:config-item>
      <config:config-item config:name="PrintReversed" config:type="boolean">false</config:config-item>
      <config:config-item config:name="PrintSingleJobs" config:type="boolean">false</config:config-item>
      <config:config-item config:name="PrintLeftPages" config:type="boolean">true</config:config-item>
      <config:config-item config:name="PrintTables" config:type="boolean">true</config:config-item>
      <config:config-item config:name="PrintControls" config:type="boolean">true</config:config-item>
      <config:config-item config:name="PrintPageBackground" config:type="boolean">true</config:config-item>
      <config:config-item config:name="PrintDrawings" config:type="boolean">true</config:config-item>
      <config:config-item config:name="PrintBlackFonts" config:type="boolean">false</config:config-item>
      <config:config-item config:name="PrintAnnotationMode" config:type="short">0</config:config-item>
      <config:config-item config:name="PrintTextPlaceholder" config:type="boolean">false</config:config-item>
      <config:config-item config:name="ProtectFields" config:type="boolean">false</config:config-item>
      <config:config-item config:name="ProtectBookmarks" config:type="boolean">false</config:config-item>
      <config:config-item config:name="EmptyDbFieldHidesPara" config:type="boolean">true</config:config-item>
      <config:config-item config:name="DisableOffPagePositioning" config:type="boolean">true</config:config-item>
      <config:config-item config:name="SubtractFlysAnchoredAtFlys" config:type="boolean">false</config:config-item>
      <config:config-item config:name="PropLineSpacingShrinksFirstLine" config:type="boolean">true</config:config-item>
      <config:config-item config:name="ApplyParagraphMarkFormatToNumbering" config:type="boolean">false</config:config-item>
      <config:config-item config:name="GutterAtTop" config:type="boolean">false</config:config-item>
      <config:config-item config:name="TreatSingleColumnBreakAsPageBreak" config:type="boolean">true</config:config-item>
      <config:config-item config:name="EmbedSystemFonts" config:type="boolean">false</config:config-item>
      <config:config-item config:name="EmbedComplexScriptFonts" config:type="boolean">true</config:config-item>
      <config:config-item config:name="EmbedAsianScriptFonts" config:type="boolean">true</config:config-item>
      <config:config-item config:name="EmbedLatinScriptFonts" config:type="boolean">true</config:config-item>
      <config:config-item config:name="EmbedOnlyUsedFonts" config:type="boolean">false</config:config-item>
      <config:config-item config:name="ContinuousEndnotes" config:type="boolean">false</config:config-item>
      <config:config-item config:name="EmbedFonts" config:type="boolean">false</config:config-item>
      <config:config-item config:name="ClippedPictures" config:type="boolean">true</config:config-item>
      <config:config-item config:name="FloattableNomargins" config:type="boolean">true</config:config-item>
      <config:config-item config:name="UnbreakableNumberings" config:type="boolean">true</config:config-item>
      <config:config-item config:name="HeaderSpacingBelowLastPara" config:type="boolean">true</config:config-item>
      <config:config-item config:name="AllowPrintJobCancel" config:type="boolean">true</config:config-item>
      <config:config-item config:name="UseOldPrinterMetrics" config:type="boolean">false</config:config-item>
      <config:config-item config:name="TabOverMargin" config:type="boolean">false</config:config-item>
      <config:config-item config:name="TabsRelativeToIndent" config:type="boolean">false</config:config-item>
      <config:config-item config:name="UseOldNumbering" config:type="boolean">false</config:config-item>
      <config:config-item config:name="InvertBorderSpacing" config:type="boolean">true</config:config-item>
      <config:config-item config:name="PrintPaperFromSetup" config:type="boolean">false</config:config-item>
      <config:config-item config:name="UpdateFromTemplate" config:type="boolean">true</config:config-item>
      <config:config-item config:name="CurrentDatabaseCommandType" config:type="int">0</config:config-item>
      <config:config-item config:name="LinkUpdateMode" config:type="short">1</config:config-item>
      <config:config-item config:name="AddParaSpacingToTableCells" config:type="boolean">true</config:config-item>
      <config:config-item config:name="FrameAutowidthWithMorePara" config:type="boolean">true</config:config-item>
      <config:config-item config:name="CurrentDatabaseCommand" config:type="string"/>
      <config:config-item config:name="PrinterIndependentLayout" config:type="string">high-resolution</config:config-item>
      <config:config-item config:name="ApplyUserData" config:type="boolean">true</config:config-item>
      <config:config-item config:name="PrintFaxName" config:type="string"/>
      <config:config-item config:name="CurrentDatabaseDataSource" config:type="string"/>
      <config:config-item config:name="ClipAsCharacterAnchoredWriterFlyFrames" config:type="boolean">false</config:config-item>
      <config:config-item config:name="IsKernAsianPunctuation" config:type="boolean">false</config:config-item>
      <config:config-item config:name="SaveThumbnail" config:type="boolean">true</config:config-item>
      <config:config-item config:name="UseFormerTextWrapping" config:type="boolean">false</config:config-item>
      <config:config-item config:name="AddExternalLeading" config:type="boolean">true</config:config-item>
      <config:config-item config:name="AddParaTableSpacing" config:type="boolean">false</config:config-item>
      <config:config-item config:name="StylesNoDefault" config:type="boolean">false</config:config-item>
      <config:config-item config:name="ChartAutoUpdate" config:type="boolean">true</config:config-item>
      <config:config-item-map-indexed config:name="ForbiddenCharacters">
        <config:config-item-map-entry>
          <config:config-item config:name="Language" config:type="string">nl</config:config-item>
          <config:config-item config:name="Country" config:type="string">NL</config:config-item>
          <config:config-item config:name="Variant" config:type="string"/>
          <config:config-item config:name="BeginLine" config:type="string"/>
          <config:config-item config:name="EndLine" config:type="string"/>
        </config:config-item-map-entry>
      </config:config-item-map-indexed>
      <config:config-item config:name="PrinterSetup" config:type="base64Binary"/>
      <config:config-item config:name="AddParaTableSpacingAtStart" config:type="boolean">true</config:config-item>
      <config:config-item config:name="Rsid" config:type="int">1476810</config:config-item>
      <config:config-item config:name="EmbeddedDatabaseName" config:type="string"/>
      <config:config-item config:name="FieldAutoUpdate" config:type="boolean">true</config:config-item>
      <config:config-item config:name="OutlineLevelYieldsNumbering" config:type="boolean">false</config:config-item>
      <config:config-item config:name="FootnoteInColumnToPageEnd" config:type="boolean">true</config:config-item>
      <config:config-item config:name="AlignTabStopPosition" config:type="boolean">true</config:config-item>
      <config:config-item config:name="CharacterCompressionType" config:type="short">0</config:config-item>
      <config:config-item config:name="PrinterName" config:type="string"/>
      <config:config-item config:name="SaveGlobalDocumentLinks" config:type="boolean">false</config:config-item>
      <config:config-item config:name="PrinterPaperFromSetup" config:type="boolean">false</config:config-item>
      <config:config-item config:name="UseFormerLineSpacing" config:type="boolean">false</config:config-item>
      <config:config-item config:name="AddParaLineSpacingToTableCells" config:type="boolean">true</config:config-item>
      <config:config-item config:name="UseFormerObjectPositioning" config:type="boolean">false</config:config-item>
      <config:config-item config:name="PrintGraphics" config:type="boolean">true</config:config-item>
      <config:config-item config:name="SurroundTextWrapSmall" config:type="boolean">true</config:config-item>
      <config:config-item config:name="ConsiderTextWrapOnObjPos" config:type="boolean">true</config:config-item>
      <config:config-item config:name="MsWordCompTrailingBlanks" config:type="boolean">true</config:config-item>
      <config:config-item config:name="TabAtLeftIndentForParagraphsInList" config:type="boolean">true</config:config-item>
      <config:config-item config:name="PrintRightPages" config:type="boolean">true</config:config-item>
      <config:config-item config:name="TabOverSpacing" config:type="boolean">true</config:config-item>
      <config:config-item config:name="IgnoreFirstLineIndentInNumbering" config:type="boolean">false</config:config-item>
      <config:config-item config:name="RedlineProtectionKey" config:type="base64Binary"/>
      <config:config-item config:name="DoNotJustifyLinesWithManualBreak" config:type="boolean">false</config:config-item>
      <config:config-item config:name="PrintProspectRTL" config:type="boolean">false</config:config-item>
      <config:config-item config:name="PrintEmptyPages" config:type="boolean">true</config:config-item>
      <config:config-item config:name="DoNotResetParaAttrsForNumFont" config:type="boolean">false</config:config-item>
      <config:config-item config:name="AddFrameOffsets" config:type="boolean">false</config:config-item>
      <config:config-item config:name="IgnoreTabsAndBlanksForLineCalculation" config:type="boolean">true</config:config-item>
      <config:config-item config:name="LoadReadonly" config:type="boolean">false</config:config-item>
      <config:config-item config:name="DoNotCaptureDrawObjsOnPage" config:type="boolean">false</config:config-item>
      <config:config-item config:name="AddVerticalFrameOffsets" config:type="boolean">true</config:config-item>
      <config:config-item config:name="UnxForceZeroExtLeading" config:type="boolean">false</config:config-item>
      <config:config-item config:name="IsLabelDocument" config:type="boolean">false</config:config-item>
      <config:config-item config:name="TableRowKeep" config:type="boolean">true</config:config-item>
      <config:config-item config:name="RsidRoot" config:type="int">1117535</config:config-item>
      <config:config-item config:name="PrintHiddenText" config:type="boolean">false</config:config-item>
      <config:config-item config:name="ProtectForm" config:type="boolean">false</config:config-item>
      <config:config-item config:name="MsWordCompMinLineHeightByFly" config:type="boolean">false</config:config-item>
      <config:config-item config:name="BackgroundParaOverDrawings" config:type="boolean">true</config:config-item>
      <config:config-item config:name="SaveVersionOnClose" config:type="boolean">false</config:config-item>
      <config:config-item config:name="MathBaselineAlignment" config:type="boolean">true</config:config-item>
      <config:config-item config:name="SmallCapsPercentage66" config:type="boolean">false</config:config-item>
      <config:config-item config:name="CollapseEmptyCellPara" config:type="boolean">true</config:config-item>
      <config:config-item config:name="TabOverflow" config:type="boolean">true</config:config-item>
    </config:config-item-set>
  </office:settings>
</office:document-settings>
</file>

<file path=Object 3/styles.xml><?xml version="1.0" encoding="utf-8"?>
<office:document-styles xmlns:officeooo="http://openoffice.org/2009/office" xmlns:css3t="http://www.w3.org/TR/css3-text/"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grddl="http://www.w3.org/2003/g/data-view#" xmlns:loext="urn:org:documentfoundation:names:experimental:office:xmlns:loext:1.0" xmlns:dom="http://www.w3.org/2001/xml-events" xmlns:field="urn:openoffice:names:experimental:ooo-ms-interop:xmlns:field:1.0" xmlns:math="http://www.w3.org/1998/Math/MathML" xmlns:form="urn:oasis:names:tc:opendocument:xmlns:form:1.0" xmlns:script="urn:oasis:names:tc:opendocument:xmlns:script:1.0" xmlns:xhtml="http://www.w3.org/1999/xhtml" office:version="1.3">
  <office:font-face-decls>
    <style:font-face style:name="Liberation Sans" svg:font-family="'Liberation Sans'" style:font-family-generic="roman" style:font-pitch="variable"/>
    <style:font-face style:name="Liberation Serif" svg:font-family="'Liberation Serif'" style:font-family-generic="roman" style:font-pitch="variable"/>
    <style:font-face style:name="Lohit Devanagari" svg:font-family="'Lohit Devanagari'"/>
    <style:font-face style:name="Lohit Devanagari1" svg:font-family="'Lohit Devanagari'" style:font-family-generic="system" style:font-pitch="variable"/>
    <style:font-face style:name="Noto Sans CJK SC" svg:font-family="'Noto Sans CJK SC'" style:font-family-generic="system" style:font-pitch="variable"/>
    <style:font-face style:name="Noto Serif CJK SC" svg:font-family="'Noto Serif CJK SC'" style:font-family-generic="system" style:font-pitch="variable"/>
    <style:font-face style:name="Poppins" svg:font-family="Poppins" style:font-family-generic="roman" style:font-pitch="variable"/>
    <style:font-face style:name="Poppins1" svg:font-family="Poppins" style:font-family-generic="system" style:font-pitch="variable"/>
  </office:font-face-decls>
  <office:styles>
    <style:default-style style:family="graphic">
      <style:graphic-properties svg:stroke-color="#3465a4" draw:fill-color="#729fcf" fo:wrap-option="no-wrap" draw:shadow-offset-x="0.1181in" draw:shadow-offset-y="0.1181in" draw:start-line-spacing-horizontal="0.1114in" draw:start-line-spacing-vertical="0.1114in" draw:end-line-spacing-horizontal="0.1114in" draw:end-line-spacing-vertical="0.1114in" style:flow-with-text="false"/>
      <style:paragraph-properties style:text-autospace="ideograph-alpha" style:line-break="strict" style:font-independent-line-spacing="false">
        <style:tab-stops/>
      </style:paragraph-properties>
      <style:text-properties style:use-window-font-color="true" loext:opacity="0%" style:font-name="Liberation Serif" fo:font-size="12pt" fo:language="en" fo:country="US" style:letter-kerning="true" style:font-name-asian="Noto Serif CJK SC" style:font-size-asian="10.5pt" style:language-asian="zh" style:country-asian="CN" style:font-name-complex="Lohit Devanagari1" style:font-size-complex="12pt" style:language-complex="hi" style:country-complex="IN"/>
    </style:default-style>
    <style:default-style style:family="paragraph">
      <style:paragraph-properties fo:orphans="2" fo:widows="2" fo:hyphenation-ladder-count="no-limit" style:text-autospace="ideograph-alpha" style:punctuation-wrap="hanging" style:line-break="strict" style:tab-stop-distance="0.4925in" style:writing-mode="page"/>
      <style:text-properties style:use-window-font-color="true" loext:opacity="0%" style:font-name="Liberation Serif" fo:font-size="12pt" fo:language="en" fo:country="US" style:letter-kerning="true" style:font-name-asian="Noto Serif CJK SC" style:font-size-asian="10.5pt" style:language-asian="zh" style:country-asian="CN" style:font-name-complex="Lohit Devanagari1" style:font-size-complex="12pt" style:language-complex="hi" style:country-complex="IN" fo:hyphenate="false" fo:hyphenation-remain-char-count="2" fo:hyphenation-push-char-count="2" loext:hyphenation-no-caps="false"/>
    </style:default-style>
    <style:default-style style:family="table">
      <style:table-properties table:border-model="collapsing"/>
    </style:default-style>
    <style:default-style style:family="table-row">
      <style:table-row-properties fo:keep-together="auto"/>
    </style:default-style>
    <style:style style:name="Standard" style:family="paragraph" style:class="text">
      <style:paragraph-properties fo:margin-top="0in" fo:margin-bottom="0in" style:contextual-spacing="false" fo:text-align="start" style:justify-single-word="false" fo:orphans="2" fo:widows="2" fo:hyphenation-ladder-count="no-limit" style:writing-mode="lr-tb"/>
      <style:text-properties style:use-window-font-color="true" loext:opacity="0%" fo:language="en" fo:country="US" style:letter-kerning="true" style:language-asian="zh" style:country-asian="CN" style:language-complex="hi" style:country-complex="IN" fo:hyphenate="false" fo:hyphenation-remain-char-count="2" fo:hyphenation-push-char-count="2" loext:hyphenation-no-caps="false"/>
    </style:style>
    <style:style style:name="Heading" style:family="paragraph" style:parent-style-name="Standard" style:next-style-name="Text_20_body" style:class="text">
      <style:paragraph-properties fo:margin-top="0.1665in" fo:margin-bottom="0.0835in" style:contextual-spacing="false" fo:keep-with-next="always"/>
      <style:text-properties style:font-name="Liberation Sans" fo:font-family="'Liberation Sans'" style:font-family-generic="roman" style:font-pitch="variable" fo:font-size="14pt" style:font-name-asian="Noto Sans CJK SC" style:font-family-asian="'Noto Sans CJK SC'" style:font-family-generic-asian="system" style:font-pitch-asian="variable" style:font-size-asian="14pt" style:font-name-complex="Lohit Devanagari1" style:font-family-complex="'Lohit Devanagari'" style:font-family-generic-complex="system" style:font-pitch-complex="variable" style:font-size-complex="14pt"/>
    </style:style>
    <style:style style:name="Text_20_body" style:display-name="Text body" style:family="paragraph" style:parent-style-name="Standard" style:class="text">
      <style:paragraph-properties fo:margin-top="0in" fo:margin-bottom="0.0972in" style:contextual-spacing="false" fo:line-height="115%"/>
    </style:style>
    <style:style style:name="Title" style:family="paragraph" style:parent-style-name="Standard" style:next-style-name="Standard" style:class="chapter">
      <style:paragraph-properties fo:margin-top="0in" fo:margin-bottom="0in" style:contextual-spacing="true"/>
      <style:text-properties style:font-name="Liberation Serif" fo:font-family="'Liberation Serif'" style:font-family-generic="roman" style:font-pitch="variable" fo:font-size="28pt" fo:letter-spacing="-0.0071in" style:letter-kerning="true" style:font-name-asian="Noto Serif CJK SC" style:font-family-asian="'Noto Serif CJK SC'" style:font-family-generic-asian="system" style:font-pitch-asian="variable" style:font-size-asian="28pt" style:font-name-complex="Lohit Devanagari1" style:font-family-complex="'Lohit Devanagari'" style:font-family-generic-complex="system" style:font-pitch-complex="variable" style:font-size-complex="28pt"/>
    </style:style>
    <style:style style:name="Index" style:family="paragraph" style:parent-style-name="Standard" style:class="index">
      <style:paragraph-properties text:number-lines="false" text:line-number="0"/>
      <style:text-properties fo:language="zxx" fo:country="none" style:font-size-asian="12pt" style:language-asian="zxx" style:country-asian="none" style:font-name-complex="Lohit Devanagari" style:font-family-complex="'Lohit Devanagari'" style:language-complex="zxx" style:country-complex="none"/>
    </style:style>
    <style:style style:name="Caption" style:family="paragraph" style:parent-style-name="Standard" style:class="extra">
      <style:paragraph-properties fo:margin-top="0.0835in" fo:margin-bottom="0.0835in" style:contextual-spacing="false" text:number-lines="false" text:line-number="0"/>
      <style:text-properties fo:font-size="12pt" fo:font-style="italic" style:font-size-asian="12pt" style:font-style-asian="italic" style:font-name-complex="Lohit Devanagari" style:font-family-complex="'Lohit Devanagari'" style:font-size-complex="12pt" style:font-style-complex="italic"/>
    </style:style>
    <style:style style:name="List" style:family="paragraph" style:parent-style-name="Text_20_body" style:class="list">
      <style:text-properties style:font-size-asian="12pt" style:font-name-complex="Lohit Devanagari" style:font-family-complex="'Lohit Devanagari'"/>
    </style:style>
    <text:outline-style style:name="Outline">
      <text:outline-level-style text:level="1" loext:num-list-format="%1%" style:num-format="">
        <style:list-level-properties text:list-level-position-and-space-mode="label-alignment">
          <style:list-level-label-alignment text:label-followed-by="listtab"/>
        </style:list-level-properties>
      </text:outline-level-style>
      <text:outline-level-style text:level="2" loext:num-list-format="%2%" style:num-format="">
        <style:list-level-properties text:list-level-position-and-space-mode="label-alignment">
          <style:list-level-label-alignment text:label-followed-by="listtab"/>
        </style:list-level-properties>
      </text:outline-level-style>
      <text:outline-level-style text:level="3" loext:num-list-format="%3%" style:num-format="">
        <style:list-level-properties text:list-level-position-and-space-mode="label-alignment">
          <style:list-level-label-alignment text:label-followed-by="listtab"/>
        </style:list-level-properties>
      </text:outline-level-style>
      <text:outline-level-style text:level="4" loext:num-list-format="%4%" style:num-format="">
        <style:list-level-properties text:list-level-position-and-space-mode="label-alignment">
          <style:list-level-label-alignment text:label-followed-by="listtab"/>
        </style:list-level-properties>
      </text:outline-level-style>
      <text:outline-level-style text:level="5" loext:num-list-format="%5%" style:num-format="">
        <style:list-level-properties text:list-level-position-and-space-mode="label-alignment">
          <style:list-level-label-alignment text:label-followed-by="listtab"/>
        </style:list-level-properties>
      </text:outline-level-style>
      <text:outline-level-style text:level="6" loext:num-list-format="%6%" style:num-format="">
        <style:list-level-properties text:list-level-position-and-space-mode="label-alignment">
          <style:list-level-label-alignment text:label-followed-by="listtab"/>
        </style:list-level-properties>
      </text:outline-level-style>
      <text:outline-level-style text:level="7" loext:num-list-format="%7%" style:num-format="">
        <style:list-level-properties text:list-level-position-and-space-mode="label-alignment">
          <style:list-level-label-alignment text:label-followed-by="listtab"/>
        </style:list-level-properties>
      </text:outline-level-style>
      <text:outline-level-style text:level="8" loext:num-list-format="%8%" style:num-format="">
        <style:list-level-properties text:list-level-position-and-space-mode="label-alignment">
          <style:list-level-label-alignment text:label-followed-by="listtab"/>
        </style:list-level-properties>
      </text:outline-level-style>
      <text:outline-level-style text:level="9" loext:num-list-format="%9%" style:num-format="">
        <style:list-level-properties text:list-level-position-and-space-mode="label-alignment">
          <style:list-level-label-alignment text:label-followed-by="listtab"/>
        </style:list-level-properties>
      </text:outline-level-style>
      <text:outline-level-style text:level="10" loext:num-list-format="%10%" style:num-format="">
        <style:list-level-properties text:list-level-position-and-space-mode="label-alignment">
          <style:list-level-label-alignment text:label-followed-by="listtab"/>
        </style:list-level-properties>
      </text:outline-level-style>
    </text:outline-style>
    <text:notes-configuration text:note-class="footnote" style:num-format="1" text:start-value="0" text:footnotes-position="page" text:start-numbering-at="document"/>
    <text:notes-configuration text:note-class="endnote" style:num-format="i" text:start-value="0"/>
    <text:linenumbering-configuration text:number-lines="false" text:offset="0.1965in" style:num-format="1" text:number-position="left" text:increment="5"/>
  </office:styles>
  <office:automatic-styles>
    <style:page-layout style:name="Mpm1">
      <style:page-layout-properties fo:page-width="8.2681in" fo:page-height="11.6929in" style:num-format="1" style:print-orientation="portrait" fo:margin-top="0.7874in" fo:margin-bottom="0.7874in" fo:margin-left="0.7874in" fo:margin-right="0.7874in" style:writing-mode="lr-tb" style:layout-grid-color="#c0c0c0" style:layout-grid-lines="20" style:layout-grid-base-height="0.278in" style:layout-grid-ruby-height="0.139in" style:layout-grid-mode="none" style:layout-grid-ruby-below="false" style:layout-grid-print="true" style:layout-grid-display="true" style:footnote-max-height="0in" loext:margin-gutter="0in">
        <style:footnote-sep style:width="0.0071in" style:distance-before-sep="0.0398in" style:distance-after-sep="0.0398in" style:line-style="solid" style:adjustment="left" style:rel-width="25%" style:color="#000000"/>
      </style:page-layout-properties>
      <style:header-style/>
      <style:footer-style/>
    </style:page-layout>
    <style:style style:name="Mdp1" style:family="drawing-page">
      <style:drawing-page-properties draw:background-size="full"/>
    </style:style>
  </office:automatic-styles>
  <office:master-styles>
    <style:master-page style:name="Standard" style:page-layout-name="Mpm1" draw:style-name="Mdp1"/>
  </office:master-styles>
</office:document-styles>
</file>

<file path=Object 4/content.xml><?xml version="1.0" encoding="utf-8"?>
<office:document-content xmlns:officeooo="http://openoffice.org/2009/office" xmlns:css3t="http://www.w3.org/TR/css3-text/" xmlns:grddl="http://www.w3.org/2003/g/data-view#" xmlns:xhtml="http://www.w3.org/1999/xhtml" xmlns:formx="urn:openoffice:names:experimental:ooxml-odf-interop:xmlns:form:1.0" xmlns:xsi="http://www.w3.org/2001/XMLSchema-instance"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loext="urn:org:documentfoundation:names:experimental:office:xmlns:loext:1.0" xmlns:dom="http://www.w3.org/2001/xml-events" xmlns:field="urn:openoffice:names:experimental:ooo-ms-interop:xmlns:field:1.0" xmlns:xsd="http://www.w3.org/2001/XMLSchema" xmlns:math="http://www.w3.org/1998/Math/MathML" xmlns:form="urn:oasis:names:tc:opendocument:xmlns:form:1.0" xmlns:script="urn:oasis:names:tc:opendocument:xmlns:script:1.0" xmlns:xforms="http://www.w3.org/2002/xforms" office:version="1.3">
  <office:scripts/>
  <office:font-face-decls>
    <style:font-face style:name="Liberation Sans" svg:font-family="'Liberation Sans'" style:font-family-generic="roman" style:font-pitch="variable"/>
    <style:font-face style:name="Liberation Serif" svg:font-family="'Liberation Serif'" style:font-family-generic="roman" style:font-pitch="variable"/>
    <style:font-face style:name="Lohit Devanagari" svg:font-family="'Lohit Devanagari'"/>
    <style:font-face style:name="Lohit Devanagari1" svg:font-family="'Lohit Devanagari'" style:font-family-generic="system" style:font-pitch="variable"/>
    <style:font-face style:name="Noto Sans CJK SC" svg:font-family="'Noto Sans CJK SC'" style:font-family-generic="system" style:font-pitch="variable"/>
    <style:font-face style:name="Noto Serif CJK SC" svg:font-family="'Noto Serif CJK SC'" style:font-family-generic="system" style:font-pitch="variable"/>
    <style:font-face style:name="Poppins" svg:font-family="Poppins" style:font-family-generic="roman" style:font-pitch="variable"/>
    <style:font-face style:name="Poppins1" svg:font-family="Poppins" style:font-family-generic="system" style:font-pitch="variable"/>
  </office:font-face-decls>
  <office:automatic-styles>
    <style:style style:name="P1" style:family="paragraph" style:parent-style-name="Standard">
      <style:paragraph-properties fo:text-align="start" style:justify-single-word="false" style:writing-mode="lr-tb"/>
      <style:text-properties style:font-name="Poppins" fo:language="nl" fo:country="NL" officeooo:paragraph-rsid="00154d0e" style:font-name-complex="Poppins1"/>
    </style:style>
  </office:automatic-styles>
  <office:body>
    <office:text>
      <text:sequence-decls>
        <text:sequence-decl text:display-outline-level="0" text:name="Illustration"/>
        <text:sequence-decl text:display-outline-level="0" text:name="Table"/>
        <text:sequence-decl text:display-outline-level="0" text:name="Text"/>
        <text:sequence-decl text:display-outline-level="0" text:name="Drawing"/>
        <text:sequence-decl text:display-outline-level="0" text:name="Figure"/>
      </text:sequence-decls>
      <text:p text:style-name="P1">Felix kijkt op het navigatie menu en ziet Skills staan, Felix klikt erop en wordt doorverwezen naar de sectie die ik heb gemaakt voor mijn skills. Hier staan alle skills die ik heb.</text:p>
    </office:text>
  </office:body>
</office:document-content>
</file>

<file path=Object 4/settings.xml><?xml version="1.0" encoding="utf-8"?>
<office:document-settings xmlns:config="urn:oasis:names:tc:opendocument:xmlns:config:1.0" xmlns:xlink="http://www.w3.org/1999/xlink" xmlns:ooo="http://openoffice.org/2004/office" xmlns:office="urn:oasis:names:tc:opendocument:xmlns:office:1.0" office:version="1.3">
  <office:settings>
    <config:config-item-set config:name="ooo:view-settings">
      <config:config-item config:name="ViewAreaTop" config:type="long">1905</config:config-item>
      <config:config-item config:name="ViewAreaLeft" config:type="long">501</config:config-item>
      <config:config-item config:name="ViewAreaWidth" config:type="long">19463</config:config-item>
      <config:config-item config:name="ViewAreaHeight" config:type="long">3431</config:config-item>
      <config:config-item config:name="ShowRedlineChanges" config:type="boolean">true</config:config-item>
      <config:config-item config:name="InBrowseMode" config:type="boolean">false</config:config-item>
    </config:config-item-set>
    <config:config-item-set config:name="ooo:configuration-settings">
      <config:config-item config:name="PrintProspect" config:type="boolean">false</config:config-item>
      <config:config-item config:name="PrintReversed" config:type="boolean">false</config:config-item>
      <config:config-item config:name="PrintSingleJobs" config:type="boolean">false</config:config-item>
      <config:config-item config:name="PrintLeftPages" config:type="boolean">true</config:config-item>
      <config:config-item config:name="PrintTables" config:type="boolean">true</config:config-item>
      <config:config-item config:name="PrintControls" config:type="boolean">true</config:config-item>
      <config:config-item config:name="PrintPageBackground" config:type="boolean">true</config:config-item>
      <config:config-item config:name="PrintDrawings" config:type="boolean">true</config:config-item>
      <config:config-item config:name="PrintBlackFonts" config:type="boolean">false</config:config-item>
      <config:config-item config:name="PrintAnnotationMode" config:type="short">0</config:config-item>
      <config:config-item config:name="PrintTextPlaceholder" config:type="boolean">false</config:config-item>
      <config:config-item config:name="ProtectFields" config:type="boolean">false</config:config-item>
      <config:config-item config:name="ProtectBookmarks" config:type="boolean">false</config:config-item>
      <config:config-item config:name="EmptyDbFieldHidesPara" config:type="boolean">true</config:config-item>
      <config:config-item config:name="DisableOffPagePositioning" config:type="boolean">true</config:config-item>
      <config:config-item config:name="SubtractFlysAnchoredAtFlys" config:type="boolean">false</config:config-item>
      <config:config-item config:name="PropLineSpacingShrinksFirstLine" config:type="boolean">true</config:config-item>
      <config:config-item config:name="ApplyParagraphMarkFormatToNumbering" config:type="boolean">false</config:config-item>
      <config:config-item config:name="GutterAtTop" config:type="boolean">false</config:config-item>
      <config:config-item config:name="TreatSingleColumnBreakAsPageBreak" config:type="boolean">true</config:config-item>
      <config:config-item config:name="EmbedSystemFonts" config:type="boolean">false</config:config-item>
      <config:config-item config:name="EmbedComplexScriptFonts" config:type="boolean">true</config:config-item>
      <config:config-item config:name="EmbedAsianScriptFonts" config:type="boolean">true</config:config-item>
      <config:config-item config:name="EmbedLatinScriptFonts" config:type="boolean">true</config:config-item>
      <config:config-item config:name="EmbedOnlyUsedFonts" config:type="boolean">false</config:config-item>
      <config:config-item config:name="ContinuousEndnotes" config:type="boolean">false</config:config-item>
      <config:config-item config:name="EmbedFonts" config:type="boolean">false</config:config-item>
      <config:config-item config:name="ClippedPictures" config:type="boolean">true</config:config-item>
      <config:config-item config:name="FloattableNomargins" config:type="boolean">true</config:config-item>
      <config:config-item config:name="UnbreakableNumberings" config:type="boolean">true</config:config-item>
      <config:config-item config:name="HeaderSpacingBelowLastPara" config:type="boolean">true</config:config-item>
      <config:config-item config:name="AllowPrintJobCancel" config:type="boolean">true</config:config-item>
      <config:config-item config:name="UseOldPrinterMetrics" config:type="boolean">false</config:config-item>
      <config:config-item config:name="TabOverMargin" config:type="boolean">false</config:config-item>
      <config:config-item config:name="TabsRelativeToIndent" config:type="boolean">false</config:config-item>
      <config:config-item config:name="UseOldNumbering" config:type="boolean">false</config:config-item>
      <config:config-item config:name="InvertBorderSpacing" config:type="boolean">true</config:config-item>
      <config:config-item config:name="PrintPaperFromSetup" config:type="boolean">false</config:config-item>
      <config:config-item config:name="UpdateFromTemplate" config:type="boolean">true</config:config-item>
      <config:config-item config:name="CurrentDatabaseCommandType" config:type="int">0</config:config-item>
      <config:config-item config:name="LinkUpdateMode" config:type="short">1</config:config-item>
      <config:config-item config:name="AddParaSpacingToTableCells" config:type="boolean">true</config:config-item>
      <config:config-item config:name="FrameAutowidthWithMorePara" config:type="boolean">true</config:config-item>
      <config:config-item config:name="CurrentDatabaseCommand" config:type="string"/>
      <config:config-item config:name="PrinterIndependentLayout" config:type="string">high-resolution</config:config-item>
      <config:config-item config:name="ApplyUserData" config:type="boolean">true</config:config-item>
      <config:config-item config:name="PrintFaxName" config:type="string"/>
      <config:config-item config:name="CurrentDatabaseDataSource" config:type="string"/>
      <config:config-item config:name="ClipAsCharacterAnchoredWriterFlyFrames" config:type="boolean">false</config:config-item>
      <config:config-item config:name="IsKernAsianPunctuation" config:type="boolean">false</config:config-item>
      <config:config-item config:name="SaveThumbnail" config:type="boolean">true</config:config-item>
      <config:config-item config:name="UseFormerTextWrapping" config:type="boolean">false</config:config-item>
      <config:config-item config:name="AddExternalLeading" config:type="boolean">true</config:config-item>
      <config:config-item config:name="AddParaTableSpacing" config:type="boolean">false</config:config-item>
      <config:config-item config:name="StylesNoDefault" config:type="boolean">false</config:config-item>
      <config:config-item config:name="ChartAutoUpdate" config:type="boolean">true</config:config-item>
      <config:config-item-map-indexed config:name="ForbiddenCharacters">
        <config:config-item-map-entry>
          <config:config-item config:name="Language" config:type="string">nl</config:config-item>
          <config:config-item config:name="Country" config:type="string">NL</config:config-item>
          <config:config-item config:name="Variant" config:type="string"/>
          <config:config-item config:name="BeginLine" config:type="string"/>
          <config:config-item config:name="EndLine" config:type="string"/>
        </config:config-item-map-entry>
      </config:config-item-map-indexed>
      <config:config-item config:name="PrinterSetup" config:type="base64Binary"/>
      <config:config-item config:name="AddParaTableSpacingAtStart" config:type="boolean">true</config:config-item>
      <config:config-item config:name="Rsid" config:type="int">1444525</config:config-item>
      <config:config-item config:name="EmbeddedDatabaseName" config:type="string"/>
      <config:config-item config:name="FieldAutoUpdate" config:type="boolean">true</config:config-item>
      <config:config-item config:name="OutlineLevelYieldsNumbering" config:type="boolean">false</config:config-item>
      <config:config-item config:name="FootnoteInColumnToPageEnd" config:type="boolean">true</config:config-item>
      <config:config-item config:name="AlignTabStopPosition" config:type="boolean">true</config:config-item>
      <config:config-item config:name="CharacterCompressionType" config:type="short">0</config:config-item>
      <config:config-item config:name="PrinterName" config:type="string"/>
      <config:config-item config:name="SaveGlobalDocumentLinks" config:type="boolean">false</config:config-item>
      <config:config-item config:name="PrinterPaperFromSetup" config:type="boolean">false</config:config-item>
      <config:config-item config:name="UseFormerLineSpacing" config:type="boolean">false</config:config-item>
      <config:config-item config:name="AddParaLineSpacingToTableCells" config:type="boolean">true</config:config-item>
      <config:config-item config:name="UseFormerObjectPositioning" config:type="boolean">false</config:config-item>
      <config:config-item config:name="PrintGraphics" config:type="boolean">true</config:config-item>
      <config:config-item config:name="SurroundTextWrapSmall" config:type="boolean">true</config:config-item>
      <config:config-item config:name="ConsiderTextWrapOnObjPos" config:type="boolean">true</config:config-item>
      <config:config-item config:name="MsWordCompTrailingBlanks" config:type="boolean">true</config:config-item>
      <config:config-item config:name="TabAtLeftIndentForParagraphsInList" config:type="boolean">true</config:config-item>
      <config:config-item config:name="PrintRightPages" config:type="boolean">true</config:config-item>
      <config:config-item config:name="TabOverSpacing" config:type="boolean">true</config:config-item>
      <config:config-item config:name="IgnoreFirstLineIndentInNumbering" config:type="boolean">false</config:config-item>
      <config:config-item config:name="RedlineProtectionKey" config:type="base64Binary"/>
      <config:config-item config:name="DoNotJustifyLinesWithManualBreak" config:type="boolean">false</config:config-item>
      <config:config-item config:name="PrintProspectRTL" config:type="boolean">false</config:config-item>
      <config:config-item config:name="PrintEmptyPages" config:type="boolean">true</config:config-item>
      <config:config-item config:name="DoNotResetParaAttrsForNumFont" config:type="boolean">false</config:config-item>
      <config:config-item config:name="AddFrameOffsets" config:type="boolean">false</config:config-item>
      <config:config-item config:name="IgnoreTabsAndBlanksForLineCalculation" config:type="boolean">true</config:config-item>
      <config:config-item config:name="LoadReadonly" config:type="boolean">false</config:config-item>
      <config:config-item config:name="DoNotCaptureDrawObjsOnPage" config:type="boolean">false</config:config-item>
      <config:config-item config:name="AddVerticalFrameOffsets" config:type="boolean">true</config:config-item>
      <config:config-item config:name="UnxForceZeroExtLeading" config:type="boolean">false</config:config-item>
      <config:config-item config:name="IsLabelDocument" config:type="boolean">false</config:config-item>
      <config:config-item config:name="TableRowKeep" config:type="boolean">true</config:config-item>
      <config:config-item config:name="RsidRoot" config:type="int">1117535</config:config-item>
      <config:config-item config:name="PrintHiddenText" config:type="boolean">false</config:config-item>
      <config:config-item config:name="ProtectForm" config:type="boolean">false</config:config-item>
      <config:config-item config:name="MsWordCompMinLineHeightByFly" config:type="boolean">false</config:config-item>
      <config:config-item config:name="BackgroundParaOverDrawings" config:type="boolean">true</config:config-item>
      <config:config-item config:name="SaveVersionOnClose" config:type="boolean">false</config:config-item>
      <config:config-item config:name="MathBaselineAlignment" config:type="boolean">true</config:config-item>
      <config:config-item config:name="SmallCapsPercentage66" config:type="boolean">false</config:config-item>
      <config:config-item config:name="CollapseEmptyCellPara" config:type="boolean">true</config:config-item>
      <config:config-item config:name="TabOverflow" config:type="boolean">true</config:config-item>
    </config:config-item-set>
  </office:settings>
</office:document-settings>
</file>

<file path=Object 4/styles.xml><?xml version="1.0" encoding="utf-8"?>
<office:document-styles xmlns:officeooo="http://openoffice.org/2009/office" xmlns:css3t="http://www.w3.org/TR/css3-text/"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grddl="http://www.w3.org/2003/g/data-view#" xmlns:loext="urn:org:documentfoundation:names:experimental:office:xmlns:loext:1.0" xmlns:dom="http://www.w3.org/2001/xml-events" xmlns:field="urn:openoffice:names:experimental:ooo-ms-interop:xmlns:field:1.0" xmlns:math="http://www.w3.org/1998/Math/MathML" xmlns:form="urn:oasis:names:tc:opendocument:xmlns:form:1.0" xmlns:script="urn:oasis:names:tc:opendocument:xmlns:script:1.0" xmlns:xhtml="http://www.w3.org/1999/xhtml" office:version="1.3">
  <office:font-face-decls>
    <style:font-face style:name="Liberation Sans" svg:font-family="'Liberation Sans'" style:font-family-generic="roman" style:font-pitch="variable"/>
    <style:font-face style:name="Liberation Serif" svg:font-family="'Liberation Serif'" style:font-family-generic="roman" style:font-pitch="variable"/>
    <style:font-face style:name="Lohit Devanagari" svg:font-family="'Lohit Devanagari'"/>
    <style:font-face style:name="Lohit Devanagari1" svg:font-family="'Lohit Devanagari'" style:font-family-generic="system" style:font-pitch="variable"/>
    <style:font-face style:name="Noto Sans CJK SC" svg:font-family="'Noto Sans CJK SC'" style:font-family-generic="system" style:font-pitch="variable"/>
    <style:font-face style:name="Noto Serif CJK SC" svg:font-family="'Noto Serif CJK SC'" style:font-family-generic="system" style:font-pitch="variable"/>
    <style:font-face style:name="Poppins" svg:font-family="Poppins" style:font-family-generic="roman" style:font-pitch="variable"/>
    <style:font-face style:name="Poppins1" svg:font-family="Poppins" style:font-family-generic="system" style:font-pitch="variable"/>
  </office:font-face-decls>
  <office:styles>
    <style:default-style style:family="graphic">
      <style:graphic-properties svg:stroke-color="#3465a4" draw:fill-color="#729fcf" fo:wrap-option="no-wrap" draw:shadow-offset-x="0.1181in" draw:shadow-offset-y="0.1181in" draw:start-line-spacing-horizontal="0.1114in" draw:start-line-spacing-vertical="0.1114in" draw:end-line-spacing-horizontal="0.1114in" draw:end-line-spacing-vertical="0.1114in" style:flow-with-text="false"/>
      <style:paragraph-properties style:text-autospace="ideograph-alpha" style:line-break="strict" style:writing-mode="lr-tb" style:font-independent-line-spacing="false">
        <style:tab-stops/>
      </style:paragraph-properties>
      <style:text-properties style:use-window-font-color="true" loext:opacity="0%" style:font-name="Liberation Serif" fo:font-size="12pt" fo:language="en" fo:country="US" style:letter-kerning="true" style:font-name-asian="Noto Serif CJK SC" style:font-size-asian="10.5pt" style:language-asian="zh" style:country-asian="CN" style:font-name-complex="Lohit Devanagari1" style:font-size-complex="12pt" style:language-complex="hi" style:country-complex="IN"/>
    </style:default-style>
    <style:default-style style:family="paragraph">
      <style:paragraph-properties fo:orphans="2" fo:widows="2" fo:hyphenation-ladder-count="no-limit" style:text-autospace="ideograph-alpha" style:punctuation-wrap="hanging" style:line-break="strict" style:tab-stop-distance="0.4925in" style:writing-mode="page"/>
      <style:text-properties style:use-window-font-color="true" loext:opacity="0%" style:font-name="Liberation Serif" fo:font-size="12pt" fo:language="en" fo:country="US" style:letter-kerning="true" style:font-name-asian="Noto Serif CJK SC" style:font-size-asian="10.5pt" style:language-asian="zh" style:country-asian="CN" style:font-name-complex="Lohit Devanagari1" style:font-size-complex="12pt" style:language-complex="hi" style:country-complex="IN" fo:hyphenate="false" fo:hyphenation-remain-char-count="2" fo:hyphenation-push-char-count="2" loext:hyphenation-no-caps="false"/>
    </style:default-style>
    <style:default-style style:family="table">
      <style:table-properties table:border-model="collapsing"/>
    </style:default-style>
    <style:default-style style:family="table-row">
      <style:table-row-properties fo:keep-together="auto"/>
    </style:default-style>
    <style:style style:name="Standard" style:family="paragraph" style:class="text">
      <style:paragraph-properties fo:margin-top="0in" fo:margin-bottom="0in" style:contextual-spacing="false" fo:text-align="start" style:justify-single-word="false" fo:orphans="2" fo:widows="2" fo:hyphenation-ladder-count="no-limit" style:writing-mode="lr-tb"/>
      <style:text-properties style:use-window-font-color="true" loext:opacity="0%" fo:language="en" fo:country="US" style:letter-kerning="true" style:language-asian="zh" style:country-asian="CN" style:language-complex="hi" style:country-complex="IN" fo:hyphenate="false" fo:hyphenation-remain-char-count="2" fo:hyphenation-push-char-count="2" loext:hyphenation-no-caps="false"/>
    </style:style>
    <style:style style:name="Heading" style:family="paragraph" style:parent-style-name="Standard" style:next-style-name="Text_20_body" style:class="text">
      <style:paragraph-properties fo:margin-top="0.1665in" fo:margin-bottom="0.0835in" style:contextual-spacing="false" fo:keep-with-next="always"/>
      <style:text-properties style:font-name="Liberation Sans" fo:font-family="'Liberation Sans'" style:font-family-generic="roman" style:font-pitch="variable" fo:font-size="14pt" style:font-name-asian="Noto Sans CJK SC" style:font-family-asian="'Noto Sans CJK SC'" style:font-family-generic-asian="system" style:font-pitch-asian="variable" style:font-size-asian="14pt" style:font-name-complex="Lohit Devanagari1" style:font-family-complex="'Lohit Devanagari'" style:font-family-generic-complex="system" style:font-pitch-complex="variable" style:font-size-complex="14pt"/>
    </style:style>
    <style:style style:name="Text_20_body" style:display-name="Text body" style:family="paragraph" style:parent-style-name="Standard" style:class="text">
      <style:paragraph-properties fo:margin-top="0in" fo:margin-bottom="0.0972in" style:contextual-spacing="false" fo:line-height="115%"/>
    </style:style>
    <style:style style:name="Title" style:family="paragraph" style:parent-style-name="Standard" style:next-style-name="Standard" style:class="chapter">
      <style:paragraph-properties fo:margin-top="0in" fo:margin-bottom="0in" style:contextual-spacing="true"/>
      <style:text-properties style:font-name="Liberation Serif" fo:font-family="'Liberation Serif'" style:font-family-generic="roman" style:font-pitch="variable" fo:font-size="28pt" fo:letter-spacing="-0.0071in" style:letter-kerning="true" style:font-name-asian="Noto Serif CJK SC" style:font-family-asian="'Noto Serif CJK SC'" style:font-family-generic-asian="system" style:font-pitch-asian="variable" style:font-size-asian="28pt" style:font-name-complex="Lohit Devanagari1" style:font-family-complex="'Lohit Devanagari'" style:font-family-generic-complex="system" style:font-pitch-complex="variable" style:font-size-complex="28pt"/>
    </style:style>
    <style:style style:name="Index" style:family="paragraph" style:parent-style-name="Standard" style:class="index">
      <style:paragraph-properties text:number-lines="false" text:line-number="0"/>
      <style:text-properties fo:language="zxx" fo:country="none" style:font-size-asian="12pt" style:language-asian="zxx" style:country-asian="none" style:font-name-complex="Lohit Devanagari" style:font-family-complex="'Lohit Devanagari'" style:language-complex="zxx" style:country-complex="none"/>
    </style:style>
    <style:style style:name="Caption" style:family="paragraph" style:parent-style-name="Standard" style:class="extra">
      <style:paragraph-properties fo:margin-top="0.0835in" fo:margin-bottom="0.0835in" style:contextual-spacing="false" text:number-lines="false" text:line-number="0"/>
      <style:text-properties fo:font-size="12pt" fo:font-style="italic" style:font-size-asian="12pt" style:font-style-asian="italic" style:font-name-complex="Lohit Devanagari" style:font-family-complex="'Lohit Devanagari'" style:font-size-complex="12pt" style:font-style-complex="italic"/>
    </style:style>
    <style:style style:name="List" style:family="paragraph" style:parent-style-name="Text_20_body" style:class="list">
      <style:text-properties style:font-size-asian="12pt" style:font-name-complex="Lohit Devanagari" style:font-family-complex="'Lohit Devanagari'"/>
    </style:style>
    <text:outline-style style:name="Outline">
      <text:outline-level-style text:level="1" loext:num-list-format="%1%" style:num-format="">
        <style:list-level-properties text:list-level-position-and-space-mode="label-alignment">
          <style:list-level-label-alignment text:label-followed-by="listtab"/>
        </style:list-level-properties>
      </text:outline-level-style>
      <text:outline-level-style text:level="2" loext:num-list-format="%2%" style:num-format="">
        <style:list-level-properties text:list-level-position-and-space-mode="label-alignment">
          <style:list-level-label-alignment text:label-followed-by="listtab"/>
        </style:list-level-properties>
      </text:outline-level-style>
      <text:outline-level-style text:level="3" loext:num-list-format="%3%" style:num-format="">
        <style:list-level-properties text:list-level-position-and-space-mode="label-alignment">
          <style:list-level-label-alignment text:label-followed-by="listtab"/>
        </style:list-level-properties>
      </text:outline-level-style>
      <text:outline-level-style text:level="4" loext:num-list-format="%4%" style:num-format="">
        <style:list-level-properties text:list-level-position-and-space-mode="label-alignment">
          <style:list-level-label-alignment text:label-followed-by="listtab"/>
        </style:list-level-properties>
      </text:outline-level-style>
      <text:outline-level-style text:level="5" loext:num-list-format="%5%" style:num-format="">
        <style:list-level-properties text:list-level-position-and-space-mode="label-alignment">
          <style:list-level-label-alignment text:label-followed-by="listtab"/>
        </style:list-level-properties>
      </text:outline-level-style>
      <text:outline-level-style text:level="6" loext:num-list-format="%6%" style:num-format="">
        <style:list-level-properties text:list-level-position-and-space-mode="label-alignment">
          <style:list-level-label-alignment text:label-followed-by="listtab"/>
        </style:list-level-properties>
      </text:outline-level-style>
      <text:outline-level-style text:level="7" loext:num-list-format="%7%" style:num-format="">
        <style:list-level-properties text:list-level-position-and-space-mode="label-alignment">
          <style:list-level-label-alignment text:label-followed-by="listtab"/>
        </style:list-level-properties>
      </text:outline-level-style>
      <text:outline-level-style text:level="8" loext:num-list-format="%8%" style:num-format="">
        <style:list-level-properties text:list-level-position-and-space-mode="label-alignment">
          <style:list-level-label-alignment text:label-followed-by="listtab"/>
        </style:list-level-properties>
      </text:outline-level-style>
      <text:outline-level-style text:level="9" loext:num-list-format="%9%" style:num-format="">
        <style:list-level-properties text:list-level-position-and-space-mode="label-alignment">
          <style:list-level-label-alignment text:label-followed-by="listtab"/>
        </style:list-level-properties>
      </text:outline-level-style>
      <text:outline-level-style text:level="10" loext:num-list-format="%10%" style:num-format="">
        <style:list-level-properties text:list-level-position-and-space-mode="label-alignment">
          <style:list-level-label-alignment text:label-followed-by="listtab"/>
        </style:list-level-properties>
      </text:outline-level-style>
    </text:outline-style>
    <text:notes-configuration text:note-class="footnote" style:num-format="1" text:start-value="0" text:footnotes-position="page" text:start-numbering-at="document"/>
    <text:notes-configuration text:note-class="endnote" style:num-format="i" text:start-value="0"/>
    <text:linenumbering-configuration text:number-lines="false" text:offset="0.1965in" style:num-format="1" text:number-position="left" text:increment="5"/>
  </office:styles>
  <office:automatic-styles>
    <style:page-layout style:name="Mpm1">
      <style:page-layout-properties fo:page-width="8.2681in" fo:page-height="11.6929in" style:num-format="1" style:print-orientation="portrait" fo:margin-top="0.7874in" fo:margin-bottom="0.7874in" fo:margin-left="0.7874in" fo:margin-right="0.7874in" style:writing-mode="lr-tb" style:layout-grid-color="#c0c0c0" style:layout-grid-lines="20" style:layout-grid-base-height="0.278in" style:layout-grid-ruby-height="0.139in" style:layout-grid-mode="none" style:layout-grid-ruby-below="false" style:layout-grid-print="true" style:layout-grid-display="true" style:footnote-max-height="0in" loext:margin-gutter="0in">
        <style:footnote-sep style:width="0.0071in" style:distance-before-sep="0.0398in" style:distance-after-sep="0.0398in" style:line-style="solid" style:adjustment="left" style:rel-width="25%" style:color="#000000"/>
      </style:page-layout-properties>
      <style:header-style/>
      <style:footer-style/>
    </style:page-layout>
    <style:style style:name="Mdp1" style:family="drawing-page">
      <style:drawing-page-properties draw:background-size="full"/>
    </style:style>
  </office:automatic-styles>
  <office:master-styles>
    <style:master-page style:name="Standard" style:page-layout-name="Mpm1" draw:style-name="Mdp1"/>
  </office:master-styles>
</office:document-styles>
</file>

<file path=content.xml><?xml version="1.0" encoding="utf-8"?>
<office:document-content xmlns:officeooo="http://openoffice.org/2009/office" xmlns:anim="urn:oasis:names:tc:opendocument:xmlns:animation:1.0" xmlns:smil="urn:oasis:names:tc:opendocument:xmlns:smil-compatible:1.0" xmlns:presentation="urn:oasis:names:tc:opendocument:xmlns:presentation:1.0" xmlns:css3t="http://www.w3.org/TR/css3-text/" xmlns:grddl="http://www.w3.org/2003/g/data-view#" xmlns:xhtml="http://www.w3.org/1999/xhtml" xmlns:formx="urn:openoffice:names:experimental:ooxml-odf-interop:xmlns:form:1.0" xmlns:xsi="http://www.w3.org/2001/XMLSchema-instance"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loext="urn:org:documentfoundation:names:experimental:office:xmlns:loext:1.0" xmlns:dom="http://www.w3.org/2001/xml-events" xmlns:field="urn:openoffice:names:experimental:ooo-ms-interop:xmlns:field:1.0" xmlns:xsd="http://www.w3.org/2001/XMLSchema" xmlns:math="http://www.w3.org/1998/Math/MathML" xmlns:form="urn:oasis:names:tc:opendocument:xmlns:form:1.0" xmlns:script="urn:oasis:names:tc:opendocument:xmlns:script:1.0" xmlns:xforms="http://www.w3.org/2002/xforms" office:version="1.3">
  <office:scripts/>
  <office:font-face-decls>
    <style:font-face style:name="Arimo" svg:font-family="Arimo" style:font-family-generic="system" style:font-pitch="variable"/>
    <style:font-face style:name="DejaVu Sans" svg:font-family="'DejaVu Sans'" style:font-family-generic="system" style:font-pitch="variable"/>
    <style:font-face style:name="F" svg:font-family="" style:font-family-generic="roman"/>
    <style:font-face style:name="Lato" svg:font-family="Lato" style:font-pitch="variable"/>
    <style:font-face style:name="Lato Black" svg:font-family="'Lato Black'" style:font-pitch="variable"/>
    <style:font-face style:name="Lato Black1" svg:font-family="'Lato Black'" style:font-adornments="Black" style:font-pitch="variable"/>
    <style:font-face style:name="Liberation Sans" svg:font-family="'Liberation Sans'" style:font-family-generic="roman" style:font-pitch="variable"/>
    <style:font-face style:name="Liberation Sans1" svg:font-family="'Liberation Sans'" style:font-family-generic="swiss" style:font-pitch="variable"/>
    <style:font-face style:name="Liberation Sans2" svg:font-family="'Liberation Sans'" style:font-pitch="variable"/>
    <style:font-face style:name="Liberation Sans3" svg:font-family="'Liberation Sans', Arial" style:font-family-generic="roman" style:font-pitch="variable"/>
    <style:font-face style:name="Liberation Serif" svg:font-family="'Liberation Serif', 'Times New Roman'" style:font-family-generic="roman" style:font-pitch="variable"/>
    <style:font-face style:name="Liberation Serif1" svg:font-family="'Liberation Serif'" style:font-family-generic="swiss" style:font-pitch="variable"/>
    <style:font-face style:name="Liberation Serif2" svg:font-family="'Liberation Serif'" style:font-family-generic="roman" style:font-pitch="variable"/>
    <style:font-face style:name="Lohit Devanagari" svg:font-family="'Lohit Devanagari'" style:font-family-generic="system" style:font-pitch="variable"/>
    <style:font-face style:name="Lohit Devanagari1" svg:font-family="'Lohit Devanagari'" style:font-pitch="variable"/>
    <style:font-face style:name="Noto Sans" svg:font-family="'Noto Sans'" style:font-family-generic="roman" style:font-pitch="variable"/>
    <style:font-face style:name="Noto Sans CJK SC" svg:font-family="'Noto Sans CJK SC'" style:font-family-generic="system" style:font-pitch="variable"/>
    <style:font-face style:name="Noto Sans CJK SC1" svg:font-family="'Noto Sans CJK SC'" style:font-pitch="variable"/>
    <style:font-face style:name="Noto Sans Devanagari" svg:font-family="'Noto Sans Devanagari'" style:font-family-generic="system" style:font-pitch="variable"/>
    <style:font-face style:name="Noto Sans1" svg:font-family="'Noto Sans'" style:font-family-generic="swiss" style:font-pitch="variable"/>
    <style:font-face style:name="Noto Serif CJK SC" svg:font-family="'Noto Serif CJK SC'" style:font-pitch="variable"/>
    <style:font-face style:name="Poppins" svg:font-family="Poppins" style:font-family-generic="roman" style:font-pitch="variable"/>
    <style:font-face style:name="Poppins Medium" svg:font-family="'Poppins Medium'" style:font-family-generic="roman" style:font-pitch="variable"/>
    <style:font-face style:name="Poppins Medium1" svg:font-family="'Poppins Medium'" style:font-family-generic="swiss" style:font-pitch="variable"/>
    <style:font-face style:name="Poppins Medium2" svg:font-family="'Poppins Medium'" style:font-pitch="variable"/>
    <style:font-face style:name="Poppins1" svg:font-family="Poppins" style:font-pitch="variable"/>
  </office:font-face-decls>
  <office:automatic-styles>
    <style:style style:name="dp1" style:family="drawing-page">
      <style:drawing-page-properties presentation:background-visible="true" presentation:background-objects-visible="true" presentation:display-footer="true" presentation:display-page-number="false" presentation:display-date-time="true"/>
    </style:style>
    <style:style style:name="dp2" style:family="drawing-page">
      <style:drawing-page-properties presentation:display-header="true" presentation:display-footer="true" presentation:display-page-number="false" presentation:display-date-time="true"/>
    </style:style>
    <style:style style:name="gr1" style:family="graphic" style:parent-style-name="standard">
      <style:graphic-properties draw:stroke="none" svg:stroke-color="#000000" draw:fill="none" draw:fill-color="#ffffff" draw:auto-grow-height="true" draw:auto-grow-width="false" fo:max-height="0cm" fo:min-height="2.308cm"/>
      <style:paragraph-properties style:writing-mode="lr-tb"/>
    </style:style>
    <style:style style:name="gr2" style:family="graphic" style:parent-style-name="standard">
      <style:graphic-properties draw:stroke="none" svg:stroke-color="#000000" draw:fill="none" draw:fill-color="#ffffff" draw:auto-grow-height="true" draw:auto-grow-width="false" fo:max-height="0cm" fo:min-height="1.123cm"/>
      <style:paragraph-properties style:writing-mode="lr-tb"/>
    </style:style>
    <style:style style:name="gr3" style:family="graphic" style:parent-style-name="objectwithoutfill">
      <style:graphic-properties svg:stroke-width="0.152cm" svg:stroke-color="#999999" draw:marker-start-width="0.432cm" draw:marker-end-width="0.432cm" draw:fill="solid" draw:textarea-vertical-align="middle" fo:padding-top="0.201cm" fo:padding-bottom="0.201cm" fo:padding-left="0.326cm" fo:padding-right="0.326cm"/>
    </style:style>
    <style:style style:name="gr4" style:family="graphic">
      <style:graphic-properties style:protect="size"/>
    </style:style>
    <style:style style:name="gr5" style:family="graphic" style:parent-style-name="standard" style:list-style-name="L2">
      <style:graphic-properties draw:stroke="none" svg:stroke-width="0cm" draw:fill="none" draw:textarea-vertical-align="top" draw:auto-grow-height="false" draw:fit-to-size="false" style:shrink-to-fit="false" fo:min-height="5.313cm" fo:min-width="15.24cm" fo:padding-top="0.125cm" fo:padding-bottom="0.125cm" fo:padding-left="0.25cm" fo:padding-right="0.25cm" fo:wrap-option="wrap"/>
      <style:paragraph-properties style:writing-mode="lr-tb"/>
    </style:style>
    <style:style style:name="gr6" style:family="graphic" style:parent-style-name="standard">
      <style:graphic-properties draw:stroke="none" svg:stroke-width="0cm" draw:fill="none" draw:textarea-vertical-align="top" draw:auto-grow-height="false" draw:fit-to-size="false" style:shrink-to-fit="false" fo:min-height="0.848cm" fo:min-width="8.898cm" fo:padding-top="0.125cm" fo:padding-bottom="0.125cm" fo:padding-left="0.25cm" fo:padding-right="0.25cm" fo:wrap-option="wrap"/>
      <style:paragraph-properties style:writing-mode="lr-tb"/>
    </style:style>
    <style:style style:name="gr7" style:family="graphic" style:parent-style-name="standard">
      <style:graphic-properties svg:stroke-color="#ffffff" draw:fill-color="#ffffff" draw:textarea-horizontal-align="justify" draw:textarea-vertical-align="middle" draw:auto-grow-height="false" fo:min-height="1.02cm" fo:min-width="5.215cm"/>
    </style:style>
    <style:style style:name="gr8" style:family="graphic" style:parent-style-name="standard">
      <style:graphic-properties draw:stroke="none" svg:stroke-color="#000000" draw:fill="none" draw:fill-color="#ffffff" draw:auto-grow-height="true" draw:auto-grow-width="false" fo:max-height="0cm" fo:min-height="1.918cm"/>
      <style:paragraph-properties style:writing-mode="lr-tb"/>
    </style:style>
    <style:style style:name="gr9" style:family="graphic" style:parent-style-name="standard">
      <style:graphic-properties draw:stroke="none" svg:stroke-color="#000000" draw:fill="none" draw:fill-color="#ffffff" draw:auto-grow-height="true" draw:auto-grow-width="false" fo:max-height="0cm" fo:min-height="1.055cm"/>
      <style:paragraph-properties style:writing-mode="lr-tb"/>
    </style:style>
    <style:style style:name="gr10" style:family="graphic" style:parent-style-name="standard" style:list-style-name="L1">
      <style:graphic-properties draw:stroke="none" svg:stroke-color="#000000" draw:fill="none" draw:fill-color="#ffffff" draw:auto-grow-height="true" draw:auto-grow-width="false" fo:max-height="0cm" fo:min-height="4.006cm"/>
      <style:paragraph-properties style:writing-mode="lr-tb"/>
    </style:style>
    <style:style style:name="gr11" style:family="graphic" style:parent-style-name="standard">
      <style:graphic-properties draw:stroke="none" draw:fill="solid" draw:fill-color="#ced4da" draw:opacity="50%" draw:textarea-horizontal-align="justify" draw:textarea-vertical-align="middle" draw:auto-grow-height="false" fo:min-height="4.322cm" fo:min-width="0cm" draw:shadow-opacity="50%"/>
    </style:style>
    <style:style style:name="gr12" style:family="graphic" style:parent-style-name="Object_20_with_20_no_20_fill_20_and_20_no_20_line">
      <style:graphic-properties draw:textarea-horizontal-align="center" draw:textarea-vertical-align="middle" draw:color-mode="standard" draw:luminance="0%" draw:contrast="0%" draw:gamma="100%" draw:red="0%" draw:green="0%" draw:blue="0%" fo:clip="rect(0cm, 0cm, 0cm, 0cm)" draw:image-opacity="100%" style:mirror="none"/>
    </style:style>
    <style:style style:name="gr13" style:family="graphic" style:parent-style-name="standard">
      <style:graphic-properties draw:stroke="none" svg:stroke-color="#000000" draw:fill="none" draw:fill-color="#ffffff" draw:auto-grow-height="true" draw:auto-grow-width="false" fo:max-height="0cm" fo:min-height="3.287cm"/>
      <style:paragraph-properties style:writing-mode="lr-tb"/>
    </style:style>
    <style:style style:name="gr14" style:family="graphic" style:parent-style-name="standard">
      <style:graphic-properties draw:stroke="none" svg:stroke-color="#000000" draw:fill="none" draw:fill-color="#ffffff" draw:auto-grow-height="true" draw:auto-grow-width="false" fo:max-height="0cm" fo:min-height="1.02cm"/>
      <style:paragraph-properties style:writing-mode="lr-tb"/>
    </style:style>
    <style:style style:name="gr15" style:family="graphic" style:parent-style-name="standard">
      <style:graphic-properties draw:stroke="none" svg:stroke-color="#000000" draw:fill="none" draw:fill-color="#ffffff" draw:auto-grow-height="true" draw:auto-grow-width="false" fo:max-height="0cm" fo:min-height="1.475cm"/>
      <style:paragraph-properties style:writing-mode="lr-tb"/>
    </style:style>
    <style:style style:name="gr16" style:family="graphic" style:parent-style-name="Object_20_with_20_no_20_fill_20_and_20_no_20_line">
      <style:graphic-properties draw:textarea-horizontal-align="center" draw:textarea-vertical-align="middle" draw:color-mode="standard" draw:luminance="0%" draw:contrast="0%" draw:gamma="100%" draw:red="0%" draw:green="0%" draw:blue="0%" fo:clip="rect(23.019cm, 0cm, 0cm, 0cm)" draw:image-opacity="100%" style:mirror="none"/>
    </style:style>
    <style:style style:name="gr17" style:family="graphic" style:parent-style-name="standard">
      <style:graphic-properties draw:stroke="none" svg:stroke-color="#000000" draw:fill="none" draw:fill-color="#ffffff" draw:textarea-horizontal-align="left" draw:auto-grow-height="true" draw:auto-grow-width="true" fo:min-height="0cm" fo:min-width="0cm"/>
      <style:paragraph-properties style:writing-mode="lr-tb"/>
    </style:style>
    <style:style style:name="gr18" style:family="graphic" style:parent-style-name="standard">
      <style:graphic-properties draw:stroke="none" draw:fill="none" draw:fill-color="#ffffff" fo:min-height="0.937cm"/>
      <style:paragraph-properties style:writing-mode="lr-tb"/>
    </style:style>
    <style:style style:name="gr19" style:family="graphic" style:parent-style-name="Object_20_with_20_no_20_fill_20_and_20_no_20_line">
      <style:graphic-properties draw:textarea-horizontal-align="center" draw:textarea-vertical-align="middle" draw:ole-draw-aspect="1"/>
    </style:style>
    <style:style style:name="pr1" style:family="presentation" style:parent-style-name="Title-notes">
      <style:graphic-properties draw:fill-color="#ffffff" draw:auto-grow-height="true" fo:min-height="13.364cm"/>
      <style:paragraph-properties style:writing-mode="lr-tb"/>
    </style:style>
    <style:style style:name="pr2" style:family="presentation" style:parent-style-name="Table_20_of_20_Content-notes">
      <style:graphic-properties draw:fill-color="#ffffff" draw:auto-grow-height="true" fo:min-height="13.364cm"/>
      <style:paragraph-properties style:writing-mode="lr-tb"/>
    </style:style>
    <style:style style:name="pr3" style:family="presentation" style:parent-style-name="Content_20_1-notes">
      <style:graphic-properties draw:fill-color="#ffffff" draw:auto-grow-height="true" fo:min-height="13.364cm"/>
      <style:paragraph-properties style:writing-mode="lr-tb"/>
    </style:style>
    <style:style style:name="pr4" style:family="presentation" style:parent-style-name="Content_20_1-notes">
      <style:graphic-properties draw:fill-color="#ffffff" fo:min-height="13.364cm"/>
      <style:paragraph-properties style:writing-mode="lr-tb"/>
    </style:style>
    <style:style style:name="pr5" style:family="presentation" style:parent-style-name="Content_20_1_5f_-notes">
      <style:graphic-properties draw:fill-color="#ffffff" draw:auto-grow-height="true" fo:min-height="13.364cm"/>
      <style:paragraph-properties style:writing-mode="lr-tb"/>
    </style:style>
    <style:style style:name="pr6" style:family="presentation" style:parent-style-name="Content_20_1_5f__5f_-notes">
      <style:graphic-properties draw:fill-color="#ffffff" draw:auto-grow-height="true" fo:min-height="13.364cm"/>
      <style:paragraph-properties style:writing-mode="lr-tb"/>
    </style:style>
    <style:style style:name="pr7" style:family="presentation" style:parent-style-name="Content_20_1_5f__5f__5f_-notes">
      <style:graphic-properties draw:fill-color="#ffffff" draw:auto-grow-height="true" fo:min-height="13.364cm"/>
      <style:paragraph-properties style:writing-mode="lr-tb"/>
    </style:style>
    <style:style style:name="pr8" style:family="presentation" style:parent-style-name="Content_20_1_5f__5f__5f__5f_-notes">
      <style:graphic-properties draw:fill-color="#ffffff" draw:auto-grow-height="true" fo:min-height="13.364cm"/>
      <style:paragraph-properties style:writing-mode="lr-tb"/>
    </style:style>
    <style:style style:name="pr9" style:family="presentation" style:parent-style-name="Content_20_1_5f__5f__5f__5f__5f__5f_-notes">
      <style:graphic-properties draw:fill-color="#ffffff" draw:auto-grow-height="true" fo:min-height="13.364cm"/>
      <style:paragraph-properties style:writing-mode="lr-tb"/>
    </style:style>
    <style:style style:name="pr10" style:family="presentation" style:parent-style-name="Content_20_1_5f__5f__5f__5f__5f__5f__5f_-notes">
      <style:graphic-properties draw:fill-color="#ffffff" draw:auto-grow-height="true" fo:min-height="13.364cm"/>
      <style:paragraph-properties style:writing-mode="lr-tb"/>
    </style:style>
    <style:style style:name="pr11" style:family="presentation" style:parent-style-name="Content_20_1_5f__5f__5f__5f__5f__5f__5f__5f_-notes">
      <style:graphic-properties draw:fill-color="#ffffff" draw:auto-grow-height="true" fo:min-height="13.364cm"/>
      <style:paragraph-properties style:writing-mode="lr-tb"/>
    </style:style>
    <style:style style:name="pr12" style:family="presentation" style:parent-style-name="Content_20_1_5f__5f__5f__5f__5f__5f__5f__5f__5f_-notes">
      <style:graphic-properties draw:fill-color="#ffffff" draw:auto-grow-height="true" fo:min-height="13.364cm"/>
      <style:paragraph-properties style:writing-mode="lr-tb"/>
    </style:style>
    <style:style style:name="P1" style:family="paragraph">
      <style:paragraph-properties fo:text-align="end"/>
    </style:style>
    <style:style style:name="P2" style:family="paragraph">
      <loext:graphic-properties draw:fill="none" draw:fill-color="#ffffff"/>
      <style:paragraph-properties fo:text-align="end" style:writing-mode="lr-tb"/>
      <style:text-properties style:font-name="Noto Sans1" fo:font-size="16pt" style:text-underline-style="none" fo:font-weight="bold" style:font-size-asian="16pt" style:font-weight-asian="bold" style:font-size-complex="16pt" style:font-weight-complex="bold"/>
    </style:style>
    <style:style style:name="P3" style:family="paragraph">
      <style:paragraph-properties fo:margin-left="0cm" fo:margin-right="0cm" fo:margin-top="0cm" fo:margin-bottom="0cm" fo:line-height="100%" fo:text-indent="0cm"/>
    </style:style>
    <style:style style:name="P4" style:family="paragraph">
      <loext:graphic-properties draw:fill="none" draw:fill-color="#ffffff"/>
      <style:paragraph-properties style:writing-mode="lr-tb"/>
      <style:text-properties style:font-name="Noto Sans1" fo:font-size="13pt" style:text-underline-style="none" style:font-size-asian="13pt" style:font-size-complex="13pt"/>
    </style:style>
    <style:style style:name="P5" style:family="paragraph">
      <loext:graphic-properties draw:fill="solid"/>
      <style:paragraph-properties fo:text-align="center"/>
      <style:text-properties style:font-name="Noto Sans1"/>
    </style:style>
    <style:style style:name="P6" style:family="paragraph">
      <loext:graphic-properties draw:fill-color="#ffffff"/>
      <style:paragraph-properties style:writing-mode="lr-tb"/>
    </style:style>
    <style:style style:name="P7" style:family="paragraph">
      <style:paragraph-properties fo:margin-left="0cm" fo:margin-right="0cm" fo:margin-top="0.254cm" fo:margin-bottom="0cm" fo:line-height="100%" fo:text-align="start" fo:text-indent="0cm" style:writing-mode="lr-tb"/>
      <style:text-properties style:font-name="Noto Sans1" fo:font-size="18pt"/>
    </style:style>
    <style:style style:name="P8" style:family="paragraph">
      <loext:graphic-properties draw:fill="none"/>
      <style:paragraph-properties fo:margin-left="0cm" fo:margin-right="0cm" fo:margin-top="0.254cm" fo:margin-bottom="0cm" fo:line-height="100%" fo:text-align="start" fo:text-indent="0cm" style:writing-mode="lr-tb" style:font-independent-line-spacing="true"/>
      <style:text-properties style:font-name="Noto Sans1" fo:font-size="18pt"/>
    </style:style>
    <style:style style:name="P9" style:family="paragraph">
      <style:paragraph-properties fo:margin-top="0cm" fo:margin-bottom="0cm" fo:line-height="100%" fo:text-align="start" style:writing-mode="lr-tb"/>
      <style:text-properties style:font-name="Noto Sans1" fo:font-size="18pt" fo:font-weight="bold" style:font-weight-asian="normal" style:font-weight-complex="normal"/>
    </style:style>
    <style:style style:name="P10" style:family="paragraph">
      <loext:graphic-properties draw:fill="none"/>
      <style:paragraph-properties fo:margin-top="0cm" fo:margin-bottom="0cm" fo:line-height="100%" fo:text-align="start" style:writing-mode="lr-tb" style:font-independent-line-spacing="true"/>
      <style:text-properties style:font-name="Noto Sans1" fo:font-size="18pt" fo:font-weight="bold" style:font-weight-asian="normal" style:font-weight-complex="normal"/>
    </style:style>
    <style:style style:name="P11" style:family="paragraph">
      <loext:graphic-properties draw:fill-color="#ffffff"/>
      <style:paragraph-properties fo:text-align="center"/>
    </style:style>
    <style:style style:name="P12" style:family="paragraph">
      <loext:graphic-properties draw:fill-color="#ffffff"/>
      <style:paragraph-properties style:writing-mode="lr-tb"/>
      <style:text-properties fo:font-size="20pt"/>
    </style:style>
    <style:style style:name="P13" style:family="paragraph">
      <loext:graphic-properties draw:fill="none" draw:fill-color="#ffffff"/>
      <style:paragraph-properties style:writing-mode="lr-tb"/>
      <style:text-properties style:font-name="Noto Sans1" fo:font-size="40pt" style:text-underline-style="wave" style:text-underline-width="bold" style:text-underline-color="font-color" fo:font-weight="bold" style:font-size-asian="40pt" style:font-size-complex="40pt"/>
    </style:style>
    <style:style style:name="P14" style:family="paragraph">
      <loext:graphic-properties draw:fill="none" draw:fill-color="#ffffff"/>
      <style:paragraph-properties style:writing-mode="lr-tb"/>
      <style:text-properties style:font-name="Noto Sans1" fo:font-size="18pt" style:text-underline-style="none" fo:font-weight="bold"/>
    </style:style>
    <style:style style:name="P15" style:family="paragraph">
      <loext:graphic-properties draw:fill="none" draw:fill-color="#ffffff"/>
      <style:paragraph-properties fo:margin-left="0cm" fo:margin-right="0cm" fo:margin-top="0cm" fo:margin-bottom="0cm" fo:line-height="100%" fo:text-indent="0cm" style:writing-mode="lr-tb"/>
      <style:text-properties fo:color="#999999" loext:opacity="100%" style:font-name="Noto Sans1" fo:font-size="16pt" style:text-underline-style="none" style:font-size-asian="16pt" style:font-size-complex="16pt"/>
    </style:style>
    <style:style style:name="P16" style:family="paragraph">
      <loext:graphic-properties draw:fill="solid" draw:fill-color="#ced4da" draw:opacity="50%"/>
      <style:paragraph-properties fo:text-align="center"/>
    </style:style>
    <style:style style:name="P17" style:family="paragraph">
      <style:paragraph-properties fo:text-align="center"/>
    </style:style>
    <style:style style:name="P18" style:family="paragraph">
      <loext:graphic-properties draw:fill-color="#ffffff"/>
    </style:style>
    <style:style style:name="P19" style:family="paragraph">
      <loext:graphic-properties draw:fill="none" draw:fill-color="#ffffff"/>
    </style:style>
    <style:style style:name="P20" style:family="paragraph">
      <style:paragraph-properties fo:margin-left="0cm" fo:margin-right="0cm" fo:margin-top="0cm" fo:margin-bottom="0cm" fo:line-height="100%" fo:text-indent="0cm"/>
      <style:text-properties style:font-name="Poppins Medium" fo:font-size="14pt" fo:language="nl" fo:country="NL" style:font-name-complex="Poppins Medium" style:font-size-complex="14pt"/>
    </style:style>
    <style:style style:name="P21" style:family="paragraph">
      <loext:graphic-properties draw:fill="none" draw:fill-color="#ffffff"/>
      <style:paragraph-properties style:writing-mode="lr-tb"/>
      <style:text-properties style:font-name="Poppins Medium" fo:font-size="14pt" fo:language="nl" fo:country="NL" style:text-underline-style="none" fo:font-weight="bold" style:font-name-complex="Poppins Medium" style:font-size-complex="14pt"/>
    </style:style>
    <style:style style:name="P22" style:family="paragraph">
      <style:text-properties style:font-name="Poppins Medium" fo:font-size="14pt" fo:language="nl" fo:country="NL" style:font-name-complex="Poppins Medium" style:font-size-complex="14pt"/>
    </style:style>
    <style:style style:name="T1" style:family="text">
      <style:text-properties style:font-name="Noto Sans1" fo:font-size="28pt" style:text-underline-style="none" fo:font-weight="bold" style:font-size-asian="28pt" style:font-weight-asian="bold" style:font-size-complex="28pt" style:font-weight-complex="bold"/>
    </style:style>
    <style:style style:name="T2" style:family="text">
      <style:text-properties style:font-name="Noto Sans1" fo:font-size="20pt" style:text-underline-style="none" fo:font-weight="normal" style:font-size-asian="20pt" style:font-weight-asian="normal" style:font-size-complex="20pt" style:font-weight-complex="normal"/>
    </style:style>
    <style:style style:name="T3" style:family="text">
      <style:text-properties style:font-name="Noto Sans1" fo:font-size="13pt" style:text-underline-style="none" style:font-size-asian="13pt" style:font-size-complex="13pt"/>
    </style:style>
    <style:style style:name="T4" style:family="text">
      <style:text-properties style:font-name="Noto Sans1" fo:font-size="10.5pt" style:text-underline-style="none" style:font-size-asian="10.5pt" style:font-size-complex="10.5pt"/>
    </style:style>
    <style:style style:name="T5" style:family="text">
      <style:text-properties fo:font-variant="normal" fo:text-transform="none" fo:color="#808080" loext:opacity="100%" style:text-line-through-style="none" style:text-line-through-type="none" style:text-position="0% 100%" style:font-name="Noto Sans1" fo:font-size="18pt" fo:letter-spacing="normal" fo:font-style="normal" style:text-underline-style="none" fo:font-weight="normal" style:font-size-asian="18pt" style:font-style-asian="normal" style:font-weight-asian="normal" style:font-size-complex="18pt" style:font-style-complex="normal" style:font-weight-complex="normal"/>
    </style:style>
    <style:style style:name="T6" style:family="text">
      <style:text-properties fo:font-variant="normal" fo:text-transform="none" style:text-line-through-style="none" style:text-line-through-type="none" style:text-position="0% 100%" style:font-name="Noto Sans1" fo:font-size="24pt" fo:letter-spacing="normal" fo:font-style="normal" style:text-underline-style="none" fo:font-weight="bold" style:font-size-asian="24pt" style:font-style-asian="normal" style:font-weight-asian="normal" style:font-size-complex="24pt" style:font-style-complex="normal" style:font-weight-complex="normal"/>
    </style:style>
    <style:style style:name="T7" style:family="text">
      <style:text-properties style:font-name="Noto Sans1" fo:font-size="40pt" style:text-underline-style="wave" style:text-underline-width="bold" style:text-underline-color="font-color" fo:font-weight="bold" style:font-size-asian="40pt" style:font-size-complex="40pt"/>
    </style:style>
    <style:style style:name="T8" style:family="text">
      <style:text-properties style:font-name="Noto Sans1" fo:font-size="18pt" style:text-underline-style="none" fo:font-weight="bold"/>
    </style:style>
    <style:style style:name="T9" style:family="text">
      <style:text-properties fo:color="#999999" loext:opacity="100%" style:font-name="Noto Sans1" fo:font-size="16pt" style:text-underline-style="none" style:font-size-asian="16pt" style:font-size-complex="16pt"/>
    </style:style>
    <style:style style:name="T10" style:family="text">
      <style:text-properties fo:font-variant="normal" fo:text-transform="none" style:use-window-font-color="true" loext:opacity="0%" style:text-outline="false" style:text-line-through-style="none" style:text-line-through-type="none" style:font-name="Noto Sans1" fo:font-size="18pt" fo:language="nl" fo:country="NL" fo:font-style="normal" fo:text-shadow="none" style:text-underline-style="none" fo:font-weight="bold" style:letter-kerning="true" style:font-name-asian="Noto Sans CJK SC" style:font-size-asian="18pt" style:font-style-asian="normal" style:font-weight-asian="normal" style:font-name-complex="Poppins Medium" style:font-size-complex="14pt" style:font-style-complex="normal" style:font-weight-complex="normal" style:text-emphasize="none" style:font-relief="none" style:text-overline-style="none" style:text-overline-color="font-color"/>
    </style:style>
    <text:list-style style:name="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bullet text:level="1" text:bullet-char="">
        <style:list-level-properties text:space-before="0.001cm" text:min-label-width="0.599cm"/>
        <style:text-properties fo:font-family="Wingdings" style:font-charset="x-symbol" fo:color="#000000"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3">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body>
    <office:presentation>
      <draw:page draw:name="page1" draw:style-name="dp1" draw:master-page-name="Title" presentation:presentation-page-layout-name="AL1T0">
        <office:forms form:automatic-focus="false" form:apply-design-mode="false"/>
        <draw:frame draw:style-name="gr1" draw:text-style-name="P2" draw:layer="layout" svg:width="7.72cm" svg:height="2.558cm" svg:x="11.43cm" svg:y="12.542cm">
          <draw:text-box>
            <text:p text:style-name="P1">
              <text:span text:style-name="T1">Interaction</text:span>
            </text:p>
            <text:p text:style-name="P1">
              <text:span text:style-name="T2">Design</text:span>
            </text:p>
          </draw:text-box>
        </draw:frame>
        <draw:frame draw:style-name="gr2" draw:text-style-name="P4" draw:layer="layout" svg:width="6.604cm" svg:height="1.373cm" svg:x="20.32cm" svg:y="12.859cm">
          <draw:text-box>
            <text:p>
              <text:span text:style-name="T3">Joeri Schenk</text:span>
            </text:p>
            <text:p text:style-name="P3">
              <text:span text:style-name="T4">14 juni 2022</text:span>
            </text:p>
          </draw:text-box>
        </draw:frame>
        <draw:line draw:style-name="gr3" draw:text-style-name="P5" draw:layer="layout" svg:x1="19.812cm" svg:y1="12.154cm" svg:x2="19.812cm" svg:y2="14.948cm">
          <text:p/>
        </draw:line>
        <presentation:notes draw:style-name="dp2">
          <draw:page-thumbnail draw:style-name="gr4" draw:layer="layout" svg:width="19.798cm" svg:height="11.136cm" svg:x="0.6cm" svg:y="2.257cm" draw:page-number="1" presentation:class="page"/>
          <draw:frame presentation:style-name="pr1" draw:text-style-name="P6" draw:layer="layout" svg:width="16.799cm" svg:height="13.364cm" svg:x="2.1cm" svg:y="14.107cm" presentation:class="notes" presentation:placeholder="true">
            <draw:text-box/>
          </draw:frame>
        </presentation:notes>
      </draw:page>
      <draw:page draw:name="page2" draw:style-name="dp1" draw:master-page-name="Table_20_of_20_Content">
        <office:forms form:automatic-focus="false" form:apply-design-mode="false"/>
        <draw:custom-shape draw:name="TextShape 2" draw:style-name="gr5" draw:text-style-name="P8" draw:layer="layout" svg:width="15.739cm" svg:height="5.562cm" svg:x="1.278cm" svg:y="5.938cm">
          <text:list text:style-name="L2">
            <text:list-item>
              <text:p text:style-name="P7">
                <text:span text:style-name="T5">O</text:span>
                <text:span text:style-name="T5">n</text:span>
                <text:span text:style-name="T5">d</text:span>
                <text:span text:style-name="T5">e</text:span>
                <text:span text:style-name="T5">r</text:span>
                <text:span text:style-name="T5">z</text:span>
                <text:span text:style-name="T5">o</text:span>
                <text:span text:style-name="T5">e</text:span>
                <text:span text:style-name="T5">k</text:span>
                <text:span text:style-name="T5"> </text:span>
                <text:span text:style-name="T5">K</text:span>
                <text:span text:style-name="T5">l</text:span>
                <text:span text:style-name="T5">a</text:span>
                <text:span text:style-name="T5">n</text:span>
                <text:span text:style-name="T5">t</text:span>
                <text:span text:style-name="T5"> </text:span>
                <text:span text:style-name="T5">e</text:span>
                <text:span text:style-name="T5">n</text:span>
                <text:span text:style-name="T5"> </text:span>
                <text:span text:style-name="T5">P</text:span>
                <text:span text:style-name="T5">r</text:span>
                <text:span text:style-name="T5">o</text:span>
                <text:span text:style-name="T5">d</text:span>
                <text:span text:style-name="T5">u</text:span>
                <text:span text:style-name="T5">c</text:span>
                <text:span text:style-name="T5">t</text:span>
                <text:span text:style-name="T5">
                  <text:tab/>
                </text:span>
              </text:p>
            </text:list-item>
            <text:list-item>
              <text:p text:style-name="P7">
                <text:span text:style-name="T5">P</text:span>
                <text:span text:style-name="T5">e</text:span>
                <text:span text:style-name="T5">r</text:span>
                <text:span text:style-name="T5">s</text:span>
                <text:span text:style-name="T5">o</text:span>
                <text:span text:style-name="T5">n</text:span>
                <text:span text:style-name="T5">a</text:span>
              </text:p>
            </text:list-item>
            <text:list-item>
              <text:p text:style-name="P7">
                <text:span text:style-name="T5">U</text:span>
                <text:span text:style-name="T5">s</text:span>
                <text:span text:style-name="T5">e</text:span>
                <text:span text:style-name="T5">r</text:span>
                <text:span text:style-name="T5">s</text:span>
                <text:span text:style-name="T5">t</text:span>
                <text:span text:style-name="T5">o</text:span>
                <text:span text:style-name="T5">r</text:span>
                <text:span text:style-name="T5">i</text:span>
                <text:span text:style-name="T5">e</text:span>
                <text:span text:style-name="T5">s</text:span>
              </text:p>
            </text:list-item>
            <text:list-item>
              <text:p text:style-name="P7">
                <text:span text:style-name="T5">M</text:span>
                <text:span text:style-name="T5">o</text:span>
                <text:span text:style-name="T5">o</text:span>
                <text:span text:style-name="T5">d</text:span>
                <text:span text:style-name="T5">b</text:span>
                <text:span text:style-name="T5">o</text:span>
                <text:span text:style-name="T5">a</text:span>
                <text:span text:style-name="T5">r</text:span>
                <text:span text:style-name="T5">d</text:span>
              </text:p>
            </text:list-item>
            <text:list-item>
              <text:p text:style-name="P7">
                <text:span text:style-name="T5">S</text:span>
                <text:span text:style-name="T5">t</text:span>
                <text:span text:style-name="T5">y</text:span>
                <text:span text:style-name="T5">l</text:span>
                <text:span text:style-name="T5">e</text:span>
                <text:span text:style-name="T5">b</text:span>
                <text:span text:style-name="T5">o</text:span>
                <text:span text:style-name="T5">a</text:span>
                <text:span text:style-name="T5">r</text:span>
                <text:span text:style-name="T5">d</text:span>
              </text:p>
            </text:list-item>
            <text:list-item>
              <text:p text:style-name="P7">
                <text:span text:style-name="T5">W</text:span>
                <text:span text:style-name="T5">i</text:span>
                <text:span text:style-name="T5">r</text:span>
                <text:span text:style-name="T5">e</text:span>
                <text:span text:style-name="T5">f</text:span>
                <text:span text:style-name="T5">r</text:span>
                <text:span text:style-name="T5">a</text:span>
                <text:span text:style-name="T5">m</text:span>
                <text:span text:style-name="T5">e</text:span>
                <text:span text:style-name="T5">s</text:span>
              </text:p>
            </text:list-item>
            <text:list-item>
              <text:p text:style-name="P7">
                <text:span text:style-name="T5">V</text:span>
                <text:span text:style-name="T5">i</text:span>
                <text:span text:style-name="T5">s</text:span>
                <text:span text:style-name="T5">u</text:span>
                <text:span text:style-name="T5">e</text:span>
                <text:span text:style-name="T5">e</text:span>
                <text:span text:style-name="T5">l</text:span>
                <text:span text:style-name="T5"> </text:span>
                <text:span text:style-name="T5">o</text:span>
                <text:span text:style-name="T5">n</text:span>
                <text:span text:style-name="T5">t</text:span>
                <text:span text:style-name="T5">w</text:span>
                <text:span text:style-name="T5">e</text:span>
                <text:span text:style-name="T5">r</text:span>
                <text:span text:style-name="T5">p</text:span>
              </text:p>
            </text:list-item>
            <text:list-item>
              <text:p text:style-name="P7">
                <text:span text:style-name="T5">O</text:span>
                <text:span text:style-name="T5">n</text:span>
                <text:span text:style-name="T5">d</text:span>
                <text:span text:style-name="T5">e</text:span>
                <text:span text:style-name="T5">r</text:span>
                <text:span text:style-name="T5">z</text:span>
                <text:span text:style-name="T5">o</text:span>
                <text:span text:style-name="T5">e</text:span>
                <text:span text:style-name="T5">k</text:span>
                <text:span text:style-name="T5"> </text:span>
                <text:span text:style-name="T5">t</text:span>
                <text:span text:style-name="T5">e</text:span>
                <text:span text:style-name="T5">s</text:span>
                <text:span text:style-name="T5">t</text:span>
                <text:span text:style-name="T5">e</text:span>
                <text:span text:style-name="T5">n</text:span>
                <text:span text:style-name="T5"> </text:span>
                <text:span text:style-name="T5">m</text:span>
                <text:span text:style-name="T5">e</text:span>
                <text:span text:style-name="T5">t</text:span>
                <text:span text:style-name="T5"> </text:span>
                <text:span text:style-name="T5">d</text:span>
                <text:span text:style-name="T5">o</text:span>
                <text:span text:style-name="T5">e</text:span>
                <text:span text:style-name="T5">l</text:span>
                <text:span text:style-name="T5">g</text:span>
                <text:span text:style-name="T5">r</text:span>
                <text:span text:style-name="T5">o</text:span>
                <text:span text:style-name="T5">e</text:span>
                <text:span text:style-name="T5">p</text:span>
              </text:p>
            </text:list-item>
            <text:list-item>
              <text:p text:style-name="P7">
                <text:span text:style-name="T5">P</text:span>
                <text:span text:style-name="T5">r</text:span>
                <text:span text:style-name="T5">o</text:span>
                <text:span text:style-name="T5">t</text:span>
                <text:span text:style-name="T5">o</text:span>
                <text:span text:style-name="T5">t</text:span>
                <text:span text:style-name="T5">y</text:span>
                <text:span text:style-name="T5">p</text:span>
                <text:span text:style-name="T5">e</text:span>
              </text:p>
            </text:list-item>
          </text:list>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TextShape 1" draw:style-name="gr6" draw:text-style-name="P10" draw:layer="layout" svg:width="9.397cm" svg:height="1.097cm" svg:x="0.762cm" svg:y="3.28cm">
          <text:p text:style-name="P9">
            <text:span text:style-name="T6">Inhoudsopgave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style-name="gr7" draw:text-style-name="P11" draw:layer="layout" svg:width="5.715cm" svg:height="1.27cm" svg:x="13.335cm" svg:y="13.335cm">
          <text:p/>
          <draw:enhanced-geometry svg:viewBox="0 0 21600 21600" draw:type="rectangle" draw:enhanced-path="M 0 0 L 21600 0 21600 21600 0 21600 0 0 Z N"/>
        </draw:custom-shape>
        <presentation:notes draw:style-name="dp2">
          <draw:page-thumbnail draw:style-name="gr4" draw:layer="layout" svg:width="0.001cm" svg:height="0.001cm" svg:x="0cm" svg:y="2.257cm" draw:page-number="2" presentation:class="page"/>
          <draw:frame presentation:style-name="pr2" draw:text-style-name="P12" draw:layer="layout" svg:width="16.799cm" svg:height="13.364cm" svg:x="2.1cm" svg:y="14.107cm" presentation:class="notes" presentation:placeholder="true">
            <draw:text-box/>
          </draw:frame>
        </presentation:notes>
      </draw:page>
      <draw:page draw:name="page3" draw:style-name="dp1" draw:master-page-name="Content_20_1">
        <office:forms form:automatic-focus="false" form:apply-design-mode="false"/>
        <draw:frame draw:style-name="gr8" draw:text-style-name="P13" draw:layer="layout" svg:width="25.273cm" svg:height="2.168cm" svg:x="2.032cm" svg:y="4.182cm">
          <draw:text-box>
            <text:p>
              <text:span text:style-name="T7">Onderzoek</text:span>
            </text:p>
          </draw:text-box>
        </draw:frame>
        <draw:frame draw:style-name="gr9" draw:text-style-name="P14" draw:layer="layout" svg:width="6.604cm" svg:height="1.305cm" svg:x="2.286cm" svg:y="6.315cm">
          <draw:text-box>
            <text:p>
              <text:span text:style-name="T8">Klant en Product</text:span>
            </text:p>
          </draw:text-box>
        </draw:frame>
        <draw:frame draw:style-name="gr10" draw:text-style-name="P15" draw:layer="layout" svg:width="16.256cm" svg:height="4.256cm" svg:x="3.048cm" svg:y="8.015cm">
          <draw:text-box>
            <text:p text:style-name="P3">
              <text:span text:style-name="T9">Ik heb onderzoek gedaan naar de groene startup BBLS.</text:span>
            </text:p>
            <text:p text:style-name="P3">
              <text:span text:style-name="T9">Ik heb uitgevonden dat de Universiteit van Wageningen ook bezig was met het maken van klimaat neutrale kassen te ontwikkelen.</text:span>
            </text:p>
          </draw:text-box>
        </draw:frame>
        <draw:custom-shape draw:style-name="gr11" draw:text-style-name="P16" draw:layer="layout" svg:width="0.254cm" svg:height="4.572cm" svg:x="2.54cm" svg:y="7.875cm">
          <text:p/>
          <draw:enhanced-geometry svg:viewBox="0 0 21600 21600" draw:mirror-horizontal="false" draw:mirror-vertical="false" draw:type="rectangle" draw:enhanced-path="M 0 0 L 21600 0 21600 21600 0 21600 0 0 Z N"/>
        </draw:custom-shape>
        <presentation:notes draw:style-name="dp2">
          <draw:page-thumbnail draw:style-name="gr4" draw:layer="layout" svg:width="0.001cm" svg:height="0.001cm" svg:x="0cm" svg:y="2.257cm" draw:page-number="3" presentation:class="page"/>
          <draw:frame presentation:style-name="pr3" draw:text-style-name="P6" draw:layer="layout" svg:width="16.799cm" svg:height="13.364cm" svg:x="2.1cm" svg:y="14.107cm" presentation:class="notes" presentation:placeholder="true">
            <draw:text-box/>
          </draw:frame>
        </presentation:notes>
      </draw:page>
      <draw:page draw:name="page4" draw:style-name="dp1" draw:master-page-name="Content_20_1">
        <office:forms form:automatic-focus="false" form:apply-design-mode="false"/>
        <draw:frame draw:style-name="gr12" draw:text-style-name="P17" draw:layer="layout" svg:width="10.795cm" svg:height="14.564cm" svg:x="0.635cm" svg:y="0.635cm">
          <draw:image xlink:href="Pictures/1000000100000279000003563F010CA910A26BE8.png" xlink:type="simple" xlink:show="embed" xlink:actuate="onLoad" draw:mime-type="image/png">
            <text:p/>
          </draw:image>
        </draw:frame>
        <draw:frame draw:style-name="gr12" draw:text-style-name="P17" draw:layer="layout" svg:width="11.673cm" svg:height="15.749cm" svg:x="14.605cm" svg:y="0cm">
          <draw:image xlink:href="Pictures/100000010000027900000356FE8C1B28E2362F66.png" xlink:type="simple" xlink:show="embed" xlink:actuate="onLoad" draw:mime-type="image/png">
            <text:p/>
          </draw:image>
        </draw:frame>
        <presentation:notes draw:style-name="dp2">
          <office:forms form:automatic-focus="false" form:apply-design-mode="false"/>
          <draw:page-thumbnail draw:style-name="gr4" draw:layer="layout" svg:width="0.001cm" svg:height="0.001cm" svg:x="0cm" svg:y="2.257cm" draw:page-number="4" presentation:class="page"/>
          <draw:frame presentation:style-name="pr4" draw:text-style-name="P18" draw:layer="layout" svg:width="16.799cm" svg:height="13.364cm" svg:x="2.1cm" svg:y="14.107cm" presentation:class="notes" presentation:placeholder="true">
            <draw:text-box/>
          </draw:frame>
        </presentation:notes>
      </draw:page>
      <draw:page draw:name="page5" draw:style-name="dp1" draw:master-page-name="Content_20_1_5f_">
        <office:forms form:automatic-focus="false" form:apply-design-mode="false"/>
        <draw:frame draw:style-name="gr8" draw:text-style-name="P13" draw:layer="layout" svg:width="7.493cm" svg:height="2.168cm" svg:x="0.762cm" svg:y="0.635cm">
          <draw:text-box>
            <text:p>
              <text:span text:style-name="T7">Persona</text:span>
            </text:p>
          </draw:text-box>
        </draw:frame>
        <draw:custom-shape draw:style-name="gr11" draw:text-style-name="P16" draw:layer="layout" svg:width="0.254cm" svg:height="4.572cm" svg:x="2.54cm" svg:y="7.875cm">
          <text:p/>
          <draw:enhanced-geometry svg:viewBox="0 0 21600 21600" draw:mirror-horizontal="false" draw:mirror-vertical="false" draw:type="rectangle" draw:enhanced-path="M 0 0 L 21600 0 21600 21600 0 21600 0 0 Z N"/>
        </draw:custom-shape>
        <draw:frame draw:style-name="gr12" draw:text-style-name="P17" draw:layer="layout" svg:width="14.517cm" svg:height="15.749cm" svg:x="8.978cm" svg:y="0.001cm">
          <draw:image xlink:href="Pictures/10000001000004E20000054C1D4C030E35A310E3.png" xlink:type="simple" xlink:show="embed" xlink:actuate="onLoad" draw:mime-type="image/png">
            <text:p/>
          </draw:image>
        </draw:frame>
        <presentation:notes draw:style-name="dp1">
          <office:forms form:automatic-focus="false" form:apply-design-mode="false"/>
          <draw:page-thumbnail draw:style-name="gr4" draw:layer="layout" svg:width="0.001cm" svg:height="0.001cm" svg:x="0cm" svg:y="2.257cm" draw:page-number="5" presentation:class="page"/>
          <draw:frame presentation:style-name="pr5" draw:text-style-name="P6" draw:layer="layout" svg:width="16.799cm" svg:height="13.364cm" svg:x="2.1cm" svg:y="14.107cm" presentation:class="notes" presentation:placeholder="true">
            <draw:text-box/>
          </draw:frame>
        </presentation:notes>
      </draw:page>
      <draw:page draw:name="page6" draw:style-name="dp1" draw:master-page-name="Content_20_1_5f__5f_">
        <office:forms form:automatic-focus="false" form:apply-design-mode="false"/>
        <draw:frame draw:style-name="gr13" draw:text-style-name="P13" draw:layer="layout" svg:width="10.033cm" svg:height="3.537cm" svg:x="0.762cm" svg:y="0.635cm">
          <draw:text-box>
            <text:p>
              <text:span text:style-name="T7">Userstories</text:span>
            </text:p>
          </draw:text-box>
        </draw:frame>
        <draw:custom-shape draw:style-name="gr11" draw:text-style-name="P16" draw:layer="layout" svg:width="0.254cm" svg:height="4.572cm" svg:x="2.54cm" svg:y="7.875cm">
          <text:p/>
          <draw:enhanced-geometry svg:viewBox="0 0 21600 21600" draw:mirror-horizontal="false" draw:mirror-vertical="false" draw:type="rectangle" draw:enhanced-path="M 0 0 L 21600 0 21600 21600 0 21600 0 0 Z N"/>
        </draw:custom-shape>
        <draw:frame draw:style-name="gr12" draw:text-style-name="P17" draw:layer="layout" svg:width="19.314cm" svg:height="9.525cm" svg:x="4.181cm" svg:y="3.175cm">
          <draw:image xlink:href="Pictures/10000001000006540000031F44639439FB9A787D.png" xlink:type="simple" xlink:show="embed" xlink:actuate="onLoad" draw:mime-type="image/png">
            <text:p/>
          </draw:image>
        </draw:frame>
        <draw:frame draw:style-name="gr14" draw:text-style-name="P19" draw:layer="layout" svg:width="20.32cm" svg:height="1.673cm" svg:x="4.181cm" svg:y="12.7cm">
          <draw:text-box>
            <text:p>Deze userstories zijn geschreven bij het project MuseumOnline</text:p>
            <text:p>
              <text:a xlink:href="https://duurzaam-huis.notion.site/User-Stories-d66a0675c4ac4d11b2d8ff14e4f95b37" xlink:type="simple">User Stories DuurzaamHuis</text:a>
            </text:p>
          </draw:text-box>
        </draw:frame>
        <presentation:notes draw:style-name="dp1">
          <office:forms form:automatic-focus="false" form:apply-design-mode="false"/>
          <draw:page-thumbnail draw:style-name="gr4" draw:layer="layout" svg:width="0.001cm" svg:height="0.001cm" svg:x="0cm" svg:y="2.257cm" draw:page-number="6" presentation:class="page"/>
          <draw:frame presentation:style-name="pr6" draw:text-style-name="P6" draw:layer="layout" svg:width="16.799cm" svg:height="13.364cm" svg:x="2.1cm" svg:y="14.107cm" presentation:class="notes" presentation:placeholder="true">
            <draw:text-box/>
          </draw:frame>
        </presentation:notes>
      </draw:page>
      <draw:page draw:name="page7" draw:style-name="dp1" draw:master-page-name="Content_20_1_5f_">
        <office:forms form:automatic-focus="false" form:apply-design-mode="false"/>
        <draw:frame draw:style-name="gr8" draw:text-style-name="P13" draw:layer="layout" svg:width="25.273cm" svg:height="2.168cm" svg:x="2.032cm" svg:y="4.182cm">
          <draw:text-box>
            <text:p>
              <text:span text:style-name="T7">Moodboard</text:span>
            </text:p>
          </draw:text-box>
        </draw:frame>
        <draw:frame draw:style-name="gr15" draw:text-style-name="P14" draw:layer="layout" svg:width="8.509cm" svg:height="1.725cm" svg:x="2.286cm" svg:y="6.315cm">
          <draw:text-box>
            <text:p>
              <text:span text:style-name="T8">Portfolio Design Klant</text:span>
            </text:p>
          </draw:text-box>
        </draw:frame>
        <draw:custom-shape draw:style-name="gr11" draw:text-style-name="P16" draw:layer="layout" svg:width="0.254cm" svg:height="4.572cm" svg:x="2.54cm" svg:y="7.875cm">
          <text:p/>
          <draw:enhanced-geometry svg:viewBox="0 0 21600 21600" draw:mirror-horizontal="false" draw:mirror-vertical="false" draw:type="rectangle" draw:enhanced-path="M 0 0 L 21600 0 21600 21600 0 21600 0 0 Z N"/>
        </draw:custom-shape>
        <draw:frame draw:style-name="gr16" draw:text-style-name="P17" draw:layer="layout" svg:width="15.433cm" svg:height="8.129cm" svg:x="11.872cm" svg:y="6.476cm">
          <draw:image xlink:href="Pictures/100000010000052A00000545463F0E843AB86CDC.png" xlink:type="simple" xlink:show="embed" xlink:actuate="onLoad" draw:mime-type="image/png">
            <text:p/>
          </draw:image>
        </draw:frame>
        <presentation:notes draw:style-name="dp1">
          <office:forms form:automatic-focus="false" form:apply-design-mode="false"/>
          <draw:page-thumbnail draw:style-name="gr4" draw:layer="layout" svg:width="0.001cm" svg:height="0.001cm" svg:x="0cm" svg:y="2.257cm" draw:page-number="7" presentation:class="page"/>
          <draw:frame presentation:style-name="pr5" draw:text-style-name="P6" draw:layer="layout" svg:width="16.799cm" svg:height="13.364cm" svg:x="2.1cm" svg:y="14.107cm" presentation:class="notes" presentation:placeholder="true">
            <draw:text-box/>
          </draw:frame>
        </presentation:notes>
      </draw:page>
      <draw:page draw:name="page8" draw:style-name="dp1" draw:master-page-name="Content_20_1_5f__5f_">
        <office:forms form:automatic-focus="false" form:apply-design-mode="false"/>
        <draw:frame draw:style-name="gr8" draw:text-style-name="P13" draw:layer="layout" svg:width="25.273cm" svg:height="2.168cm" svg:x="2.032cm" svg:y="4.182cm">
          <draw:text-box>
            <text:p>
              <text:span text:style-name="T7">Styleboard</text:span>
            </text:p>
          </draw:text-box>
        </draw:frame>
        <draw:frame draw:style-name="gr15" draw:text-style-name="P14" draw:layer="layout" svg:width="8.509cm" svg:height="1.725cm" svg:x="2.286cm" svg:y="6.315cm">
          <draw:text-box>
            <text:p>
              <text:span text:style-name="T8">Portfolio Design Klant</text:span>
            </text:p>
          </draw:text-box>
        </draw:frame>
        <draw:custom-shape draw:style-name="gr11" draw:text-style-name="P16" draw:layer="layout" svg:width="0.254cm" svg:height="4.572cm" svg:x="2.54cm" svg:y="7.875cm">
          <text:p/>
          <draw:enhanced-geometry svg:viewBox="0 0 21600 21600" draw:mirror-horizontal="false" draw:mirror-vertical="false" draw:type="rectangle" draw:enhanced-path="M 0 0 L 21600 0 21600 21600 0 21600 0 0 Z N"/>
        </draw:custom-shape>
        <draw:frame draw:style-name="gr12" draw:text-style-name="P17" draw:layer="layout" svg:width="15.433cm" svg:height="15.694cm" svg:x="12.507cm" svg:y="0cm">
          <draw:image xlink:href="Pictures/100000010000052A0000054553F06AD1133183D9.png" xlink:type="simple" xlink:show="embed" xlink:actuate="onLoad" draw:mime-type="image/png">
            <text:p/>
          </draw:image>
        </draw:frame>
        <presentation:notes draw:style-name="dp1">
          <office:forms form:automatic-focus="false" form:apply-design-mode="false"/>
          <draw:page-thumbnail draw:style-name="gr4" draw:layer="layout" svg:width="0.001cm" svg:height="0.001cm" svg:x="0cm" svg:y="2.257cm" draw:page-number="8" presentation:class="page"/>
          <draw:frame presentation:style-name="pr6" draw:text-style-name="P6" draw:layer="layout" svg:width="16.799cm" svg:height="13.364cm" svg:x="2.1cm" svg:y="14.107cm" presentation:class="notes" presentation:placeholder="true">
            <draw:text-box/>
          </draw:frame>
        </presentation:notes>
      </draw:page>
      <draw:page draw:name="page9" draw:style-name="dp1" draw:master-page-name="Content_20_1_5f__5f__5f_">
        <office:forms form:automatic-focus="false" form:apply-design-mode="false"/>
        <draw:frame draw:style-name="gr8" draw:text-style-name="P13" draw:layer="layout" svg:width="25.273cm" svg:height="2.168cm" svg:x="1.905cm" svg:y="2.54cm">
          <draw:text-box>
            <text:p>
              <text:span text:style-name="T7">Wireframes</text:span>
            </text:p>
          </draw:text-box>
        </draw:frame>
        <draw:frame draw:style-name="gr14" draw:text-style-name="P14" draw:layer="layout" svg:width="8.509cm" svg:height="1.27cm" svg:x="2.286cm" svg:y="4.445cm">
          <draw:text-box>
            <text:p>
              <text:span text:style-name="T8">Portfolio Design Klant</text:span>
            </text:p>
          </draw:text-box>
        </draw:frame>
        <draw:custom-shape draw:style-name="gr11" draw:text-style-name="P16" draw:layer="layout" svg:width="0.254cm" svg:height="4.572cm" svg:x="2.54cm" svg:y="7.875cm">
          <text:p/>
          <draw:enhanced-geometry svg:viewBox="0 0 21600 21600" draw:mirror-horizontal="false" draw:mirror-vertical="false" draw:type="rectangle" draw:enhanced-path="M 0 0 L 21600 0 21600 21600 0 21600 0 0 Z N"/>
        </draw:custom-shape>
        <draw:frame draw:style-name="gr17" draw:text-style-name="P19" draw:layer="layout" svg:width="18.227cm" svg:height="1.673cm" svg:x="2.286cm" svg:y="5.715cm">
          <draw:text-box>
            <text:p>Ik heb er voor gekozen mijn wireframes te maken met de hand.</text:p>
            <text:p>Dit werkt voor mij sneller en efficienter dan op de computer.</text:p>
          </draw:text-box>
        </draw:frame>
        <draw:frame draw:style-name="gr12" draw:text-style-name="P17" draw:layer="layout" svg:width="9.828cm" svg:height="12.065cm" svg:x="17.78cm" svg:y="1.905cm">
          <draw:image xlink:href="Pictures/100000010000032D000003E65955A366C38675AA.png" xlink:type="simple" xlink:show="embed" xlink:actuate="onLoad" draw:mime-type="image/png">
            <text:p/>
          </draw:image>
        </draw:frame>
        <presentation:notes draw:style-name="dp1">
          <office:forms form:automatic-focus="false" form:apply-design-mode="false"/>
          <draw:page-thumbnail draw:style-name="gr4" draw:layer="layout" svg:width="0.001cm" svg:height="0.001cm" svg:x="0cm" svg:y="2.257cm" draw:page-number="9" presentation:class="page"/>
          <draw:frame presentation:style-name="pr7" draw:text-style-name="P6" draw:layer="layout" svg:width="16.799cm" svg:height="13.364cm" svg:x="2.1cm" svg:y="14.107cm" presentation:class="notes" presentation:placeholder="true">
            <draw:text-box/>
          </draw:frame>
        </presentation:notes>
      </draw:page>
      <draw:page draw:name="page10" draw:style-name="dp1" draw:master-page-name="Content_20_1_5f__5f__5f_">
        <office:forms form:automatic-focus="false" form:apply-design-mode="false"/>
        <draw:frame draw:style-name="gr8" draw:text-style-name="P13" draw:layer="layout" svg:width="25.273cm" svg:height="2.168cm" svg:x="2.032cm" svg:y="4.182cm">
          <draw:text-box>
            <text:p>
              <text:span text:style-name="T7">Visueel Ontwerp</text:span>
            </text:p>
          </draw:text-box>
        </draw:frame>
        <draw:frame draw:style-name="gr15" draw:text-style-name="P14" draw:layer="layout" svg:width="8.509cm" svg:height="1.725cm" svg:x="2.286cm" svg:y="6.315cm">
          <draw:text-box>
            <text:p>
              <text:span text:style-name="T8">Portfolio Design Klant</text:span>
            </text:p>
          </draw:text-box>
        </draw:frame>
        <draw:custom-shape draw:style-name="gr11" draw:text-style-name="P16" draw:layer="layout" svg:width="0.254cm" svg:height="4.572cm" svg:x="2.54cm" svg:y="7.875cm">
          <text:p/>
          <draw:enhanced-geometry svg:viewBox="0 0 21600 21600" draw:mirror-horizontal="false" draw:mirror-vertical="false" draw:type="rectangle" draw:enhanced-path="M 0 0 L 21600 0 21600 21600 0 21600 0 0 Z N"/>
        </draw:custom-shape>
        <draw:frame draw:style-name="gr17" draw:text-style-name="P19" draw:layer="layout" svg:width="22.024cm" svg:height="1.673cm" svg:x="2.54cm" svg:y="8.255cm">
          <draw:text-box>
            <text:p>Ik heb een visueel ontwerp gemaakt voor een klant. De klant wou graag een </text:p>
            <text:p>Portfolio design laten maken om deze zelf te bouwen.</text:p>
          </draw:text-box>
        </draw:frame>
        <draw:frame draw:style-name="gr18" draw:text-style-name="P19" draw:layer="layout" svg:width="10.279cm" svg:height="1.187cm" svg:x="2.794cm" svg:y="10.243cm">
          <draw:text-box>
            <text:p>
              <text:a xlink:href="https://www.figma.com/file/64PugnLWCqS0oU0RhDb0fN/Portfolio-Michelo11?node-id=0%3A1" xlink:type="simple">Portfolio Visueel Design</text:a>
            </text:p>
          </draw:text-box>
        </draw:frame>
        <presentation:notes draw:style-name="dp1">
          <office:forms form:automatic-focus="false" form:apply-design-mode="false"/>
          <draw:page-thumbnail draw:style-name="gr4" draw:layer="layout" svg:width="0.001cm" svg:height="0.001cm" svg:x="0cm" svg:y="2.257cm" draw:page-number="10" presentation:class="page"/>
          <draw:frame presentation:style-name="pr7" draw:text-style-name="P6" draw:layer="layout" svg:width="16.799cm" svg:height="13.364cm" svg:x="2.1cm" svg:y="14.107cm" presentation:class="notes" presentation:placeholder="true">
            <draw:text-box/>
          </draw:frame>
        </presentation:notes>
      </draw:page>
      <draw:page draw:name="page11" draw:style-name="dp1" draw:master-page-name="Content_20_1_5f__5f__5f__5f_">
        <office:forms form:automatic-focus="false" form:apply-design-mode="false"/>
        <draw:frame draw:style-name="gr8" draw:text-style-name="P13" draw:layer="layout" svg:width="25.273cm" svg:height="2.168cm" svg:x="2.032cm" svg:y="4.182cm">
          <draw:text-box>
            <text:p>
              <text:span text:style-name="T7">Onderzoek Testen</text:span>
            </text:p>
          </draw:text-box>
        </draw:frame>
        <draw:frame draw:style-name="gr15" draw:text-style-name="P14" draw:layer="layout" svg:width="8.509cm" svg:height="1.725cm" svg:x="2.286cm" svg:y="6.315cm">
          <draw:text-box>
            <text:p>
              <text:span text:style-name="T8">Met doelgroep</text:span>
            </text:p>
          </draw:text-box>
        </draw:frame>
        <draw:custom-shape draw:style-name="gr11" draw:text-style-name="P16" draw:layer="layout" svg:width="0.254cm" svg:height="4.572cm" svg:x="2.54cm" svg:y="7.875cm">
          <text:p/>
          <draw:enhanced-geometry svg:viewBox="0 0 21600 21600" draw:mirror-horizontal="false" draw:mirror-vertical="false" draw:type="rectangle" draw:enhanced-path="M 0 0 L 21600 0 21600 21600 0 21600 0 0 Z N"/>
        </draw:custom-shape>
        <draw:frame draw:style-name="gr17" draw:text-style-name="P19" draw:layer="layout" svg:width="20.013cm" svg:height="1.673cm" svg:x="2.54cm" svg:y="8.255cm">
          <draw:text-box>
            <text:p>Ik heb de doelgroep volwassenen gekozen, dit was het beste om mijn</text:p>
            <text:p>Portfolio op te testen.</text:p>
          </draw:text-box>
        </draw:frame>
        <presentation:notes draw:style-name="dp1">
          <office:forms form:automatic-focus="false" form:apply-design-mode="false"/>
          <draw:page-thumbnail draw:style-name="gr4" draw:layer="layout" svg:width="0.001cm" svg:height="0.001cm" svg:x="0cm" svg:y="2.257cm" draw:page-number="11" presentation:class="page"/>
          <draw:frame presentation:style-name="pr8" draw:text-style-name="P6" draw:layer="layout" svg:width="16.799cm" svg:height="13.364cm" svg:x="2.1cm" svg:y="14.107cm" presentation:class="notes" presentation:placeholder="true">
            <draw:text-box/>
          </draw:frame>
        </presentation:notes>
      </draw:page>
      <draw:page draw:name="page12" draw:style-name="dp1" draw:master-page-name="Content_20_1_5f__5f__5f__5f__5f__5f_">
        <office:forms form:automatic-focus="false" form:apply-design-mode="false"/>
        <draw:custom-shape draw:style-name="gr11" draw:text-style-name="P16" draw:layer="layout" svg:width="0.254cm" svg:height="4.572cm" svg:x="2.54cm" svg:y="7.875cm">
          <text:p/>
          <draw:enhanced-geometry svg:viewBox="0 0 21600 21600" draw:mirror-horizontal="false" draw:mirror-vertical="false" draw:type="rectangle" draw:enhanced-path="M 0 0 L 21600 0 21600 21600 0 21600 0 0 Z N"/>
        </draw:custom-shape>
        <draw:frame draw:style-name="gr8" draw:text-style-name="P13" draw:layer="layout" svg:width="25.273cm" svg:height="2.168cm" svg:x="3.175cm" svg:y="2.277cm">
          <draw:text-box>
            <text:p>
              <text:span text:style-name="T7">Test 1</text:span>
            </text:p>
          </draw:text-box>
        </draw:frame>
        <draw:frame draw:style-name="gr15" draw:text-style-name="P21" draw:layer="layout" svg:width="24.765cm" svg:height="1.725cm" svg:x="3.175cm" svg:y="4.445cm">
          <draw:text-box>
            <text:p text:style-name="P20">
              <text:span text:style-name="T10">Je wilt zien wat voor skills ik allemaal heb.</text:span>
            </text:p>
          </draw:text-box>
        </draw:frame>
        <draw:frame draw:style-name="gr19" draw:text-style-name="P17" draw:layer="layout" svg:width="19.462cm" svg:height="4.056cm" svg:x="2.128cm" svg:y="7.374cm">
          <draw:object xlink:href="./Object 4" xlink:type="simple" xlink:show="embed" xlink:actuate="onLoad">
            <loext:p/>
          </draw:object>
          <draw:image xlink:href="./ObjectReplacements/Object 4" xlink:type="simple" xlink:show="embed" xlink:actuate="onLoad"/>
        </draw:frame>
        <presentation:notes draw:style-name="dp1">
          <office:forms form:automatic-focus="false" form:apply-design-mode="false"/>
          <draw:page-thumbnail draw:style-name="gr4" draw:layer="layout" svg:width="0.001cm" svg:height="0.001cm" svg:x="0cm" svg:y="2.257cm" draw:page-number="12" presentation:class="page"/>
          <draw:frame presentation:style-name="pr9" draw:text-style-name="P6" draw:layer="layout" svg:width="16.799cm" svg:height="13.364cm" svg:x="2.1cm" svg:y="14.107cm" presentation:class="notes" presentation:placeholder="true">
            <draw:text-box/>
          </draw:frame>
        </presentation:notes>
      </draw:page>
      <draw:page draw:name="page13" draw:style-name="dp1" draw:master-page-name="Content_20_1_5f__5f__5f__5f__5f__5f__5f_">
        <office:forms form:automatic-focus="false" form:apply-design-mode="false"/>
        <draw:custom-shape draw:style-name="gr11" draw:text-style-name="P16" draw:layer="layout" svg:width="0.254cm" svg:height="4.572cm" svg:x="2.54cm" svg:y="7.875cm">
          <text:p/>
          <draw:enhanced-geometry svg:viewBox="0 0 21600 21600" draw:mirror-horizontal="false" draw:mirror-vertical="false" draw:type="rectangle" draw:enhanced-path="M 0 0 L 21600 0 21600 21600 0 21600 0 0 Z N"/>
        </draw:custom-shape>
        <draw:frame draw:style-name="gr8" draw:text-style-name="P13" draw:layer="layout" svg:width="25.273cm" svg:height="2.168cm" svg:x="3.175cm" svg:y="2.277cm">
          <draw:text-box>
            <text:p>
              <text:span text:style-name="T7">Test 2</text:span>
            </text:p>
          </draw:text-box>
        </draw:frame>
        <draw:frame draw:style-name="gr15" draw:text-style-name="P21" draw:layer="layout" svg:width="24.765cm" svg:height="1.725cm" svg:x="3.175cm" svg:y="4.445cm">
          <draw:text-box>
            <text:p text:style-name="P22">
              <text:span text:style-name="T10">Je wilt een categorie kiezen voor mijn werken die ik heb gemaakt.</text:span>
            </text:p>
          </draw:text-box>
        </draw:frame>
        <draw:frame draw:style-name="gr19" draw:text-style-name="P17" draw:layer="layout" svg:width="19.462cm" svg:height="4.056cm" svg:x="2.128cm" svg:y="7.374cm">
          <draw:object xlink:href="./Object 2" xlink:type="simple" xlink:show="embed" xlink:actuate="onLoad">
            <loext:p/>
          </draw:object>
          <draw:image xlink:href="./ObjectReplacements/Object 2" xlink:type="simple" xlink:show="embed" xlink:actuate="onLoad"/>
        </draw:frame>
        <presentation:notes draw:style-name="dp1">
          <office:forms form:automatic-focus="false" form:apply-design-mode="false"/>
          <draw:page-thumbnail draw:style-name="gr4" draw:layer="layout" svg:width="0.001cm" svg:height="0.001cm" svg:x="0cm" svg:y="2.257cm" draw:page-number="13" presentation:class="page"/>
          <draw:frame presentation:style-name="pr10" draw:text-style-name="P6" draw:layer="layout" svg:width="16.799cm" svg:height="13.364cm" svg:x="2.1cm" svg:y="14.107cm" presentation:class="notes" presentation:placeholder="true">
            <draw:text-box/>
          </draw:frame>
        </presentation:notes>
      </draw:page>
      <draw:page draw:name="page14" draw:style-name="dp1" draw:master-page-name="Content_20_1_5f__5f__5f__5f__5f__5f__5f__5f_">
        <office:forms form:automatic-focus="false" form:apply-design-mode="false"/>
        <draw:custom-shape draw:style-name="gr11" draw:text-style-name="P16" draw:layer="layout" svg:width="0.254cm" svg:height="4.572cm" svg:x="2.54cm" svg:y="7.875cm">
          <text:p/>
          <draw:enhanced-geometry svg:viewBox="0 0 21600 21600" draw:mirror-horizontal="false" draw:mirror-vertical="false" draw:type="rectangle" draw:enhanced-path="M 0 0 L 21600 0 21600 21600 0 21600 0 0 Z N"/>
        </draw:custom-shape>
        <draw:frame draw:style-name="gr8" draw:text-style-name="P13" draw:layer="layout" svg:width="25.273cm" svg:height="2.168cm" svg:x="3.175cm" svg:y="2.277cm">
          <draw:text-box>
            <text:p>
              <text:span text:style-name="T7">Test 3</text:span>
            </text:p>
          </draw:text-box>
        </draw:frame>
        <draw:frame draw:style-name="gr15" draw:text-style-name="P21" draw:layer="layout" svg:width="24.765cm" svg:height="1.725cm" svg:x="3.175cm" svg:y="4.445cm">
          <draw:text-box>
            <text:p text:style-name="P22">
              <text:span text:style-name="T10">Je wilt de source code bekijken</text:span>
            </text:p>
          </draw:text-box>
        </draw:frame>
        <draw:frame draw:style-name="gr19" draw:text-style-name="P17" draw:layer="layout" svg:width="19.462cm" svg:height="4.056cm" svg:x="2.128cm" svg:y="7.374cm">
          <draw:object xlink:href="./Object 1" xlink:type="simple" xlink:show="embed" xlink:actuate="onLoad">
            <loext:p/>
          </draw:object>
          <draw:image xlink:href="./ObjectReplacements/Object 1" xlink:type="simple" xlink:show="embed" xlink:actuate="onLoad"/>
        </draw:frame>
        <presentation:notes draw:style-name="dp1">
          <office:forms form:automatic-focus="false" form:apply-design-mode="false"/>
          <draw:page-thumbnail draw:style-name="gr4" draw:layer="layout" svg:width="0.001cm" svg:height="0.001cm" svg:x="0cm" svg:y="2.257cm" draw:page-number="14" presentation:class="page"/>
          <draw:frame presentation:style-name="pr11" draw:text-style-name="P6" draw:layer="layout" svg:width="16.799cm" svg:height="13.364cm" svg:x="2.1cm" svg:y="14.107cm" presentation:class="notes" presentation:placeholder="true">
            <draw:text-box/>
          </draw:frame>
        </presentation:notes>
      </draw:page>
      <draw:page draw:name="page15" draw:style-name="dp1" draw:master-page-name="Content_20_1_5f__5f__5f__5f__5f__5f__5f__5f__5f_">
        <office:forms form:automatic-focus="false" form:apply-design-mode="false"/>
        <draw:custom-shape draw:style-name="gr11" draw:text-style-name="P16" draw:layer="layout" svg:width="0.254cm" svg:height="4.572cm" svg:x="2.54cm" svg:y="7.875cm">
          <text:p/>
          <draw:enhanced-geometry svg:viewBox="0 0 21600 21600" draw:mirror-horizontal="false" draw:mirror-vertical="false" draw:type="rectangle" draw:enhanced-path="M 0 0 L 21600 0 21600 21600 0 21600 0 0 Z N"/>
        </draw:custom-shape>
        <draw:frame draw:style-name="gr8" draw:text-style-name="P13" draw:layer="layout" svg:width="25.273cm" svg:height="2.168cm" svg:x="3.175cm" svg:y="2.277cm">
          <draw:text-box>
            <text:p>
              <text:span text:style-name="T7">Test 4</text:span>
            </text:p>
          </draw:text-box>
        </draw:frame>
        <draw:frame draw:style-name="gr15" draw:text-style-name="P21" draw:layer="layout" svg:width="24.765cm" svg:height="1.725cm" svg:x="3.175cm" svg:y="4.445cm">
          <draw:text-box>
            <text:p text:style-name="P22">
              <text:span text:style-name="T10">Je wilt me inhuren en zoekt mijn gegevens</text:span>
            </text:p>
          </draw:text-box>
        </draw:frame>
        <draw:frame draw:style-name="gr19" draw:text-style-name="P17" draw:layer="layout" svg:width="19.461cm" svg:height="5.614cm" svg:x="1.27cm" svg:y="6.985cm">
          <draw:object xlink:href="./Object 3" xlink:type="simple" xlink:show="embed" xlink:actuate="onLoad">
            <loext:p/>
          </draw:object>
          <draw:image xlink:href="./ObjectReplacements/Object 3" xlink:type="simple" xlink:show="embed" xlink:actuate="onLoad"/>
        </draw:frame>
        <presentation:notes draw:style-name="dp1">
          <office:forms form:automatic-focus="false" form:apply-design-mode="false"/>
          <draw:page-thumbnail draw:style-name="gr4" draw:layer="layout" svg:width="0.001cm" svg:height="0.001cm" svg:x="0cm" svg:y="2.257cm" draw:page-number="15" presentation:class="page"/>
          <draw:frame presentation:style-name="pr12" draw:text-style-name="P6" draw:layer="layout" svg:width="16.799cm" svg:height="13.364cm" svg:x="2.1cm" svg:y="14.107cm" presentation:class="notes" presentation:placeholder="true">
            <draw:text-box/>
          </draw:frame>
        </presentation:notes>
      </draw:page>
      <draw:page draw:name="page16" draw:style-name="dp1" draw:master-page-name="Content_20_1_5f__5f__5f__5f_">
        <office:forms form:automatic-focus="false" form:apply-design-mode="false"/>
        <draw:frame draw:style-name="gr8" draw:text-style-name="P13" draw:layer="layout" svg:width="25.273cm" svg:height="2.168cm" svg:x="1.905cm" svg:y="2.54cm">
          <draw:text-box>
            <text:p>
              <text:span text:style-name="T7">Prototype</text:span>
            </text:p>
          </draw:text-box>
        </draw:frame>
        <draw:frame draw:style-name="gr14" draw:text-style-name="P14" draw:layer="layout" svg:width="8.509cm" svg:height="1.27cm" svg:x="2.286cm" svg:y="4.445cm">
          <draw:text-box>
            <text:p>
              <text:span text:style-name="T8">Portfolio</text:span>
            </text:p>
          </draw:text-box>
        </draw:frame>
        <draw:custom-shape draw:style-name="gr11" draw:text-style-name="P16" draw:layer="layout" svg:width="0.254cm" svg:height="4.572cm" svg:x="2.54cm" svg:y="7.875cm">
          <text:p/>
          <draw:enhanced-geometry svg:viewBox="0 0 21600 21600" draw:mirror-horizontal="false" draw:mirror-vertical="false" draw:type="rectangle" draw:enhanced-path="M 0 0 L 21600 0 21600 21600 0 21600 0 0 Z N"/>
        </draw:custom-shape>
        <draw:frame draw:style-name="gr17" draw:text-style-name="P19" draw:layer="layout" svg:width="15.581cm" svg:height="1.673cm" svg:x="2.286cm" svg:y="5.715cm">
          <draw:text-box>
            <text:p>Ik heb er voor gekozen om als prototype mijn portfolio</text:p>
            <text:p>Te gebruiken. </text:p>
          </draw:text-box>
        </draw:frame>
        <draw:frame draw:style-name="gr18" draw:text-style-name="P19" draw:layer="layout" svg:width="5.06cm" svg:height="1.187cm" svg:x="2.54cm" svg:y="7.62cm">
          <draw:text-box>
            <text:p>
              <text:a xlink:href="https://joerischenk.com/" xlink:type="simple">Portfolio</text:a>
            </text:p>
          </draw:text-box>
        </draw:frame>
        <presentation:notes draw:style-name="dp1">
          <office:forms form:automatic-focus="false" form:apply-design-mode="false"/>
          <draw:page-thumbnail draw:style-name="gr4" draw:layer="layout" svg:width="0.001cm" svg:height="0.001cm" svg:x="0cm" svg:y="2.257cm" draw:page-number="16" presentation:class="page"/>
          <draw:frame presentation:style-name="pr8" draw:text-style-name="P6" draw:layer="layout" svg:width="16.799cm" svg:height="13.364cm" svg:x="2.1cm" svg:y="14.107cm" presentation:class="notes" presentation:placeholder="true">
            <draw:text-box/>
          </draw:frame>
        </presentation:notes>
      </draw:page>
      <presentation:settings presentation:mouse-visible="false"/>
    </office:presentation>
  </office:body>
</office:document-content>
</file>

<file path=meta.xml><?xml version="1.0" encoding="utf-8"?>
<office:document-meta xmlns:presentation="urn:oasis:names:tc:opendocument:xmlns:presentation:1.0" xmlns:officeooo="http://openoffice.org/2009/office" xmlns:grddl="http://www.w3.org/2003/g/data-view#" xmlns:anim="urn:oasis:names:tc:opendocument:xmlns:animation:1.0" xmlns:meta="urn:oasis:names:tc:opendocument:xmlns:meta:1.0" xmlns:smil="urn:oasis:names:tc:opendocument:xmlns:smil-compatible:1.0" xmlns:dc="http://purl.org/dc/elements/1.1/" xmlns:xlink="http://www.w3.org/1999/xlink" xmlns:ooo="http://openoffice.org/2004/office" xmlns:office="urn:oasis:names:tc:opendocument:xmlns:office:1.0" office:version="1.3">
  <office:meta>
    <dc:title>Grey Elegant</dc:title>
    <meta:generator>LibreOffice/7.3.3.2$Linux_X86_64 LibreOffice_project/30$Build-2</meta:generator>
    <meta:creation-date>2022-06-14T14:37:56.115203923</meta:creation-date>
    <meta:editing-duration>PT19S</meta:editing-duration>
    <meta:editing-cycles>2</meta:editing-cycles>
    <dc:date>2022-06-14T15:09:40.715391497</dc:date>
    <meta:document-statistic meta:object-count="537"/>
  </office:meta>
</office:document-meta>
</file>

<file path=settings.xml><?xml version="1.0" encoding="utf-8"?>
<office:document-settings xmlns:officeooo="http://openoffice.org/2009/office" xmlns:anim="urn:oasis:names:tc:opendocument:xmlns:animation:1.0" xmlns:smil="urn:oasis:names:tc:opendocument:xmlns:smil-compatible:1.0" xmlns:presentation="urn:oasis:names:tc:opendocument:xmlns:presentation:1.0" xmlns:config="urn:oasis:names:tc:opendocument:xmlns:config:1.0" xmlns:xlink="http://www.w3.org/1999/xlink" xmlns:ooo="http://openoffice.org/2004/office" xmlns:office="urn:oasis:names:tc:opendocument:xmlns:office:1.0" office:version="1.3">
  <office:settings>
    <config:config-item-set config:name="ooo:view-settings">
      <config:config-item config:name="VisibleAreaTop" config:type="int">-2352</config:config-item>
      <config:config-item config:name="VisibleAreaLeft" config:type="int">-3704</config:config-item>
      <config:config-item config:name="VisibleAreaWidth" config:type="int">35895</config:config-item>
      <config:config-item config:name="VisibleAreaHeight" config:type="int">25841</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Hw==</config:config-item>
          <config:config-item config:name="PrintableLayers" config:type="base64Binary">Hw==</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15</config:config-item>
          <config:config-item config:name="IsLayerMode" config:type="boolean">false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 config:type="int">0</config:config-item>
          <config:config-item config:name="VisibleAreaTop" config:type="int">-2352</config:config-item>
          <config:config-item config:name="VisibleAreaLeft" config:type="int">-3704</config:config-item>
          <config:config-item config:name="VisibleAreaWidth" config:type="int">35896</config:config-item>
          <config:config-item config:name="VisibleAreaHeight" config:type="int">25842</config:config-item>
          <config:config-item config:name="GridCoarseWidth" config:type="int">2540</config:config-item>
          <config:config-item config:name="GridCoarseHeight" config:type="int">2540</config:config-item>
          <config:config-item config:name="GridFineWidth" config:type="int">635</config:config-item>
          <config:config-item config:name="GridFineHeight" config:type="int">635</config:config-item>
          <config:config-item config:name="GridSnapWidthXNumerator" config:type="int">2540</config:config-item>
          <config:config-item config:name="GridSnapWidthXDenominator" config:type="int">4</config:config-item>
          <config:config-item config:name="GridSnapWidthYNumerator" config:type="int">2540</config:config-item>
          <config:config-item config:name="GridSnapWidthYDenominator" config:type="int">4</config:config-item>
          <config:config-item config:name="IsAngleSnapEnabled" config:type="boolean">false</config:config-item>
          <config:config-item config:name="SnapAngle" config:type="int">1500</config:config-item>
          <config:config-item config:name="ZoomOnPage" config:type="boolean">false</config:config-item>
          <config:config-item config:name="AnchoredTextOverflowLegacy" config:type="boolean">true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$(brandbaseurl)/share/palette%3B$(user)/config/standard.sob</config:config-item>
      <config:config-item config:name="CharacterCompressionType" config:type="short">0</config:config-item>
      <config:config-item config:name="ColorTableURL" config:type="string">$(brandbaseurl)/share/palette%3B$(user)/config/standard.soc</config:config-item>
      <config:config-item config:name="DashTableURL" config:type="string">$(brandbaseurl)/share/palette%3B$(user)/config/standard.sod</config:config-item>
      <config:config-item config:name="DefaultTabStop" config:type="int">1270</config:config-item>
      <config:config-item config:name="EmbedAsianScriptFonts" config:type="boolean">true</config:config-item>
      <config:config-item config:name="EmbedComplexScriptFonts" config:type="boolean">true</config:config-item>
      <config:config-item config:name="EmbedFonts" config:type="boolean">false</config:config-item>
      <config:config-item config:name="EmbedLatinScriptFonts" config:type="boolean">true</config:config-item>
      <config:config-item config:name="EmbedOnlyUsedFonts" config:type="boolean">false</config:config-item>
      <config:config-item-map-indexed config:name="ForbiddenCharacters">
        <config:config-item-map-entry>
          <config:config-item config:name="Language" config:type="string">en</config:config-item>
          <config:config-item config:name="Country" config:type="string">US</config:config-item>
          <config:config-item config:name="Variant" config:type="string"/>
          <config:config-item config:name="BeginLine" config:type="string"/>
          <config:config-item config:name="EndLine" config:type="string"/>
        </config:config-item-map-entry>
        <config:config-item-map-entry>
          <config:config-item config:name="Language" config:type="string">nl</config:config-item>
          <config:config-item config:name="Country" config:type="string">NL</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$(brandbaseurl)/share/palette%3B$(user)/config/standard.sog</config:config-item>
      <config:config-item config:name="HandoutsHorizontal" config:type="boolean">true</config:config-item>
      <config:config-item config:name="HatchTableURL" config:type="string">$(brandbaseurl)/share/palette%3B$(user)/config/standard.soh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$(brandbaseurl)/share/palette%3B$(user)/config/standard.soe</config:config-item>
      <config:config-item config:name="LoadReadonly" config:type="boolean">false</config:config-item>
      <config:config-item config:name="PageNumberFormat" config:type="int">4</config:config-item>
      <config:config-item config:name="ParagraphSummation" config:type="boolean">false</config:config-item>
      <config:config-item config:name="PrintQuality" config:type="int">0</config:config-item>
      <config:config-item config:name="PrinterIndependentLayout" config:type="string">low-resolution</config:config-item>
      <config:config-item config:name="PrinterName" config:type="string"/>
      <config:config-item config:name="PrinterPaperFromSetup" config:type="boolean">false</config:config-item>
      <config:config-item config:name="PrinterSetup" config:type="base64Binary"/>
      <config:config-item config:name="SaveThumbnail" config:type="boolean">true</config:config-item>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ooo="http://openoffice.org/2009/office" xmlns:anim="urn:oasis:names:tc:opendocument:xmlns:animation:1.0" xmlns:smil="urn:oasis:names:tc:opendocument:xmlns:smil-compatible:1.0" xmlns:presentation="urn:oasis:names:tc:opendocument:xmlns:presentation:1.0" xmlns:css3t="http://www.w3.org/TR/css3-text/"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grddl="http://www.w3.org/2003/g/data-view#" xmlns:loext="urn:org:documentfoundation:names:experimental:office:xmlns:loext:1.0" xmlns:dom="http://www.w3.org/2001/xml-events" xmlns:field="urn:openoffice:names:experimental:ooo-ms-interop:xmlns:field:1.0" xmlns:math="http://www.w3.org/1998/Math/MathML" xmlns:form="urn:oasis:names:tc:opendocument:xmlns:form:1.0" xmlns:script="urn:oasis:names:tc:opendocument:xmlns:script:1.0" xmlns:xhtml="http://www.w3.org/1999/xhtml" office:version="1.3">
  <office:font-face-decls>
    <style:font-face style:name="Arimo" svg:font-family="Arimo" style:font-family-generic="system" style:font-pitch="variable"/>
    <style:font-face style:name="DejaVu Sans" svg:font-family="'DejaVu Sans'" style:font-family-generic="system" style:font-pitch="variable"/>
    <style:font-face style:name="F" svg:font-family="" style:font-family-generic="roman"/>
    <style:font-face style:name="Lato" svg:font-family="Lato" style:font-pitch="variable"/>
    <style:font-face style:name="Lato Black" svg:font-family="'Lato Black'" style:font-pitch="variable"/>
    <style:font-face style:name="Lato Black1" svg:font-family="'Lato Black'" style:font-adornments="Black" style:font-pitch="variable"/>
    <style:font-face style:name="Liberation Sans" svg:font-family="'Liberation Sans'" style:font-family-generic="roman" style:font-pitch="variable"/>
    <style:font-face style:name="Liberation Sans1" svg:font-family="'Liberation Sans'" style:font-family-generic="swiss" style:font-pitch="variable"/>
    <style:font-face style:name="Liberation Sans2" svg:font-family="'Liberation Sans'" style:font-pitch="variable"/>
    <style:font-face style:name="Liberation Sans3" svg:font-family="'Liberation Sans', Arial" style:font-family-generic="roman" style:font-pitch="variable"/>
    <style:font-face style:name="Liberation Serif" svg:font-family="'Liberation Serif', 'Times New Roman'" style:font-family-generic="roman" style:font-pitch="variable"/>
    <style:font-face style:name="Liberation Serif1" svg:font-family="'Liberation Serif'" style:font-family-generic="swiss" style:font-pitch="variable"/>
    <style:font-face style:name="Liberation Serif2" svg:font-family="'Liberation Serif'" style:font-family-generic="roman" style:font-pitch="variable"/>
    <style:font-face style:name="Lohit Devanagari" svg:font-family="'Lohit Devanagari'" style:font-family-generic="system" style:font-pitch="variable"/>
    <style:font-face style:name="Lohit Devanagari1" svg:font-family="'Lohit Devanagari'" style:font-pitch="variable"/>
    <style:font-face style:name="Noto Sans" svg:font-family="'Noto Sans'" style:font-family-generic="roman" style:font-pitch="variable"/>
    <style:font-face style:name="Noto Sans CJK SC" svg:font-family="'Noto Sans CJK SC'" style:font-family-generic="system" style:font-pitch="variable"/>
    <style:font-face style:name="Noto Sans CJK SC1" svg:font-family="'Noto Sans CJK SC'" style:font-pitch="variable"/>
    <style:font-face style:name="Noto Sans Devanagari" svg:font-family="'Noto Sans Devanagari'" style:font-family-generic="system" style:font-pitch="variable"/>
    <style:font-face style:name="Noto Sans1" svg:font-family="'Noto Sans'" style:font-family-generic="swiss" style:font-pitch="variable"/>
    <style:font-face style:name="Noto Serif CJK SC" svg:font-family="'Noto Serif CJK SC'" style:font-pitch="variable"/>
    <style:font-face style:name="Poppins" svg:font-family="Poppins" style:font-family-generic="roman" style:font-pitch="variable"/>
    <style:font-face style:name="Poppins Medium" svg:font-family="'Poppins Medium'" style:font-family-generic="roman" style:font-pitch="variable"/>
    <style:font-face style:name="Poppins Medium1" svg:font-family="'Poppins Medium'" style:font-family-generic="swiss" style:font-pitch="variable"/>
    <style:font-face style:name="Poppins Medium2" svg:font-family="'Poppins Medium'" style:font-pitch="variable"/>
    <style:font-face style:name="Poppins1" svg:font-family="Poppins" style:font-pitch="variable"/>
  </office:font-face-decls>
  <office:styles>
    <draw:gradient draw:name="Filled" draw:style="linear" draw:start-color="#ffffff" draw:end-color="#cccccc" draw:start-intensity="100%" draw:end-intensity="100%" draw:angle="30deg" draw:border="0%"/>
    <draw:gradient draw:name="Filled_20_Blue" draw:display-name="Filled Blue" draw:style="linear" draw:start-color="#729fcf" draw:end-color="#355269" draw:start-intensity="100%" draw:end-intensity="100%" draw:angle="30deg" draw:border="0%"/>
    <draw:gradient draw:name="Filled_20_Green" draw:display-name="Filled Green" draw:style="linear" draw:start-color="#77bc65" draw:end-color="#127622" draw:start-intensity="100%" draw:end-intensity="100%" draw:angle="30deg" draw:border="0%"/>
    <draw:gradient draw:name="Filled_20_Red" draw:display-name="Filled Red" draw:style="linear" draw:start-color="#ff6d6d" draw:end-color="#c9211e" draw:start-intensity="100%" draw:end-intensity="100%" draw:angle="30deg" draw:border="0%"/>
    <draw:gradient draw:name="Filled_20_Yellow" draw:display-name="Filled Yellow" draw:style="linear" draw:start-color="#ffde59" draw:end-color="#b47804" draw:start-intensity="100%" draw:end-intensity="100%" draw:angle="30deg" draw:border="0%"/>
    <draw:gradient draw:name="Shapes" draw:style="rectangular" draw:cx="50%" draw:cy="50%" draw:start-color="#cccccc" draw:end-color="#ffffff" draw:start-intensity="100%" draw:end-intensity="100%" draw:angle="0deg" draw:border="0%"/>
    <draw:hatch draw:name="Hatching_20_1" draw:display-name="Hatching 1" draw:style="single" draw:color="#000000" draw:distance="0.102cm" draw:rotation="370"/>
    <draw:fill-image draw:name="Bitmap_20_113" draw:display-name="Bitmap 113" xlink:href="Pictures/100000000000000700000007201482E450303CD3.jpg" xlink:type="simple" xlink:show="embed" xlink:actuate="onLoad"/>
    <draw:fill-image draw:name="Bitmap_20_176" draw:display-name="Bitmap 176" xlink:href="Pictures/100000000000000700000007201482E450303CD3.jpg" xlink:type="simple" xlink:show="embed" xlink:actuate="onLoad"/>
    <draw:fill-image draw:name="Bitmap_20_177" draw:display-name="Bitmap 177" xlink:href="Pictures/100000000000000700000007201482E450303CD3.jpg" xlink:type="simple" xlink:show="embed" xlink:actuate="onLoad"/>
    <draw:fill-image draw:name="Bitmap_20_178" draw:display-name="Bitmap 178" xlink:href="Pictures/100000000000000700000007201482E450303CD3.jpg" xlink:type="simple" xlink:show="embed" xlink:actuate="onLoad"/>
    <draw:fill-image draw:name="Bitmap_20_179" draw:display-name="Bitmap 179" xlink:href="Pictures/100000000000000700000007201482E450303CD3.jpg" xlink:type="simple" xlink:show="embed" xlink:actuate="onLoad"/>
    <draw:fill-image draw:name="Bitmap_20_180" draw:display-name="Bitmap 180" xlink:href="Pictures/100000000000000700000007201482E450303CD3.jpg" xlink:type="simple" xlink:show="embed" xlink:actuate="onLoad"/>
    <draw:fill-image draw:name="Bitmap_20_181" draw:display-name="Bitmap 181" xlink:href="Pictures/100000000000000700000007201482E450303CD3.jpg" xlink:type="simple" xlink:show="embed" xlink:actuate="onLoad"/>
    <draw:fill-image draw:name="Bitmap_20_182" draw:display-name="Bitmap 182" xlink:href="Pictures/100000000000000700000007201482E450303CD3.jpg" xlink:type="simple" xlink:show="embed" xlink:actuate="onLoad"/>
    <draw:fill-image draw:name="Bitmap_20_183" draw:display-name="Bitmap 183" xlink:href="Pictures/100000000000000700000007201482E450303CD3.jpg" xlink:type="simple" xlink:show="embed" xlink:actuate="onLoad"/>
    <draw:fill-image draw:name="Bitmap_20_185" draw:display-name="Bitmap 185" xlink:href="Pictures/100000000000000700000007201482E450303CD3.jpg" xlink:type="simple" xlink:show="embed" xlink:actuate="onLoad"/>
    <draw:fill-image draw:name="Bitmap_20_186" draw:display-name="Bitmap 186" xlink:href="Pictures/100000000000000700000007201482E450303CD3.jpg" xlink:type="simple" xlink:show="embed" xlink:actuate="onLoad"/>
    <draw:fill-image draw:name="Bitmap_20_209" draw:display-name="Bitmap 209" xlink:href="Pictures/100000000000000700000007015001AFBCF68C50.jpg" xlink:type="simple" xlink:show="embed" xlink:actuate="onLoad"/>
    <draw:fill-image draw:name="Bitmap_20_210" draw:display-name="Bitmap 210" xlink:href="Pictures/100000000000000700000007015001AFBCF68C50.jpg" xlink:type="simple" xlink:show="embed" xlink:actuate="onLoad"/>
    <draw:fill-image draw:name="Bitmap_20_211" draw:display-name="Bitmap 211" xlink:href="Pictures/100000000000000700000007201482E450303CD3.jpg" xlink:type="simple" xlink:show="embed" xlink:actuate="onLoad"/>
    <draw:fill-image draw:name="Bitmap_20_212" draw:display-name="Bitmap 212" xlink:href="Pictures/100000000000000700000007201482E450303CD3.jpg" xlink:type="simple" xlink:show="embed" xlink:actuate="onLoad"/>
    <draw:fill-image draw:name="Bitmap_20_213" draw:display-name="Bitmap 213" xlink:href="Pictures/100000000000000700000007201482E450303CD3.jpg" xlink:type="simple" xlink:show="embed" xlink:actuate="onLoad"/>
    <draw:fill-image draw:name="Bitmap_20_229" draw:display-name="Bitmap 229" xlink:href="Pictures/100000000000000700000007201482E450303CD3.jpg" xlink:type="simple" xlink:show="embed" xlink:actuate="onLoad"/>
    <draw:fill-image draw:name="Bitmap_20_230" draw:display-name="Bitmap 230" xlink:href="Pictures/100000000000000700000007201482E450303CD3.jpg" xlink:type="simple" xlink:show="embed" xlink:actuate="onLoad"/>
    <draw:fill-image draw:name="Bitmap_20_231" draw:display-name="Bitmap 231" xlink:href="Pictures/100000000000000700000007201482E450303CD3.jpg" xlink:type="simple" xlink:show="embed" xlink:actuate="onLoad"/>
    <draw:fill-image draw:name="Bitmap_20_232" draw:display-name="Bitmap 232" xlink:href="Pictures/100000000000000700000007201482E450303CD3.jpg" xlink:type="simple" xlink:show="embed" xlink:actuate="onLoad"/>
    <draw:fill-image draw:name="Bitmap_20_233" draw:display-name="Bitmap 233" xlink:href="Pictures/100000000000000700000007201482E450303CD3.jpg" xlink:type="simple" xlink:show="embed" xlink:actuate="onLoad"/>
    <draw:fill-image draw:name="Bitmap_20_234" draw:display-name="Bitmap 234" xlink:href="Pictures/100000000000000700000007201482E450303CD3.jpg" xlink:type="simple" xlink:show="embed" xlink:actuate="onLoad"/>
    <draw:fill-image draw:name="Bitmap_20_235" draw:display-name="Bitmap 235" xlink:href="Pictures/100000000000000700000007201482E450303CD3.jpg" xlink:type="simple" xlink:show="embed" xlink:actuate="onLoad"/>
    <draw:fill-image draw:name="Bitmap_20_236" draw:display-name="Bitmap 236" xlink:href="Pictures/100000000000000700000007201482E450303CD3.jpg" xlink:type="simple" xlink:show="embed" xlink:actuate="onLoad"/>
    <draw:fill-image draw:name="Bitmap_20_237" draw:display-name="Bitmap 237" xlink:href="Pictures/100000000000000700000007201482E450303CD3.jpg" xlink:type="simple" xlink:show="embed" xlink:actuate="onLoad"/>
    <draw:fill-image draw:name="Bitmap_20_238" draw:display-name="Bitmap 238" xlink:href="Pictures/100000000000000700000007201482E450303CD3.jpg" xlink:type="simple" xlink:show="embed" xlink:actuate="onLoad"/>
    <draw:fill-image draw:name="Bitmap_20_239" draw:display-name="Bitmap 239" xlink:href="Pictures/100000000000000700000007201482E450303CD3.jpg" xlink:type="simple" xlink:show="embed" xlink:actuate="onLoad"/>
    <draw:fill-image draw:name="Bitmap_20_240" draw:display-name="Bitmap 240" xlink:href="Pictures/100000000000000700000007201482E450303CD3.jpg" xlink:type="simple" xlink:show="embed" xlink:actuate="onLoad"/>
    <draw:fill-image draw:name="Bitmap_20_241" draw:display-name="Bitmap 241" xlink:href="Pictures/100000000000000700000007201482E450303CD3.jpg" xlink:type="simple" xlink:show="embed" xlink:actuate="onLoad"/>
    <draw:fill-image draw:name="Bitmap_20_242" draw:display-name="Bitmap 242" xlink:href="Pictures/100000000000000700000007201482E450303CD3.jpg" xlink:type="simple" xlink:show="embed" xlink:actuate="onLoad"/>
    <draw:fill-image draw:name="Bitmap_20_243" draw:display-name="Bitmap 243" xlink:href="Pictures/100000000000000700000007201482E450303CD3.jpg" xlink:type="simple" xlink:show="embed" xlink:actuate="onLoad"/>
    <draw:fill-image draw:name="Bitmap_20_244" draw:display-name="Bitmap 244" xlink:href="Pictures/100000000000000700000007201482E450303CD3.jpg" xlink:type="simple" xlink:show="embed" xlink:actuate="onLoad"/>
    <draw:fill-image draw:name="Bitmap_20_245" draw:display-name="Bitmap 245" xlink:href="Pictures/100000000000000700000007201482E450303CD3.jpg" xlink:type="simple" xlink:show="embed" xlink:actuate="onLoad"/>
    <draw:fill-image draw:name="Bitmap_20_246" draw:display-name="Bitmap 246" xlink:href="Pictures/100000000000000700000007201482E450303CD3.jpg" xlink:type="simple" xlink:show="embed" xlink:actuate="onLoad"/>
    <draw:fill-image draw:name="Bitmap_20_247" draw:display-name="Bitmap 247" xlink:href="Pictures/100000000000000700000007201482E450303CD3.jpg" xlink:type="simple" xlink:show="embed" xlink:actuate="onLoad"/>
    <draw:fill-image draw:name="Bitmap_20_248" draw:display-name="Bitmap 248" xlink:href="Pictures/100000000000000700000007201482E450303CD3.jpg" xlink:type="simple" xlink:show="embed" xlink:actuate="onLoad"/>
    <draw:fill-image draw:name="Bitmap_20_249" draw:display-name="Bitmap 249" xlink:href="Pictures/100000000000000700000007201482E450303CD3.jpg" xlink:type="simple" xlink:show="embed" xlink:actuate="onLoad"/>
    <draw:fill-image draw:name="Bitmap_20_250" draw:display-name="Bitmap 250" xlink:href="Pictures/100000000000000700000007201482E450303CD3.jpg" xlink:type="simple" xlink:show="embed" xlink:actuate="onLoad"/>
    <draw:fill-image draw:name="Bitmap_20_251" draw:display-name="Bitmap 251" xlink:href="Pictures/100000000000000700000007201482E450303CD3.jpg" xlink:type="simple" xlink:show="embed" xlink:actuate="onLoad"/>
    <draw:fill-image draw:name="Bitmap_20_272" draw:display-name="Bitmap 272" xlink:href="Pictures/100000000000019200000192274FC9EE76ABF851.jpg" xlink:type="simple" xlink:show="embed" xlink:actuate="onLoad"/>
    <draw:fill-image draw:name="Bitmap_20_45" draw:display-name="Bitmap 45" xlink:href="Pictures/100000000000000700000007201482E450303CD3.jpg" xlink:type="simple" xlink:show="embed" xlink:actuate="onLoad"/>
    <draw:fill-image draw:name="Bitmap_20_47" draw:display-name="Bitmap 47" xlink:href="Pictures/100000000000000700000007201482E450303CD3.jpg" xlink:type="simple" xlink:show="embed" xlink:actuate="onLoad"/>
    <draw:fill-image draw:name="Bitmap_20_49" draw:display-name="Bitmap 49" xlink:href="Pictures/100000000000000700000007201482E450303CD3.jpg" xlink:type="simple" xlink:show="embed" xlink:actuate="onLoad"/>
    <draw:fill-image draw:name="Bitmap_20_51" draw:display-name="Bitmap 51" xlink:href="Pictures/100000000000000700000007201482E450303CD3.jpg" xlink:type="simple" xlink:show="embed" xlink:actuate="onLoad"/>
    <draw:fill-image draw:name="Bitmap_20_54" draw:display-name="Bitmap 54" xlink:href="Pictures/100000000000000700000007201482E450303CD3.jpg" xlink:type="simple" xlink:show="embed" xlink:actuate="onLoad"/>
    <draw:fill-image draw:name="Bitmap_20_56" draw:display-name="Bitmap 56" xlink:href="Pictures/100000000000000700000007201482E450303CD3.jpg" xlink:type="simple" xlink:show="embed" xlink:actuate="onLoad"/>
    <draw:fill-image draw:name="Bitmap_20_57" draw:display-name="Bitmap 57" xlink:href="Pictures/100000000000000700000007201482E450303CD3.jpg" xlink:type="simple" xlink:show="embed" xlink:actuate="onLoad"/>
    <draw:fill-image draw:name="Bitmap_20_59" draw:display-name="Bitmap 59" xlink:href="Pictures/100000000000000700000007201482E450303CD3.jpg" xlink:type="simple" xlink:show="embed" xlink:actuate="onLoad"/>
    <draw:fill-image draw:name="Bitmap_20_82" draw:display-name="Bitmap 82" xlink:href="Pictures/100000000000000700000007201482E450303CD3.jpg" xlink:type="simple" xlink:show="embed" xlink:actuate="onLoad"/>
    <draw:marker draw:name="Arrow" svg:viewBox="0 0 20 30" svg:d="M10 0l-10 30h20z"/>
    <draw:marker draw:name="Dimension_20_Lines" draw:display-name="Dimension Lines" svg:viewBox="0 0 836 110" svg:d="M0 0h278 278 280v36 36 38h-278-278-280v-36-36z"/>
    <draw:marker draw:name="Symmetric_20_Arrow" draw:display-name="Symmetric Arrow" svg:viewBox="0 0 1131 902" svg:d="M564 0l-564 902h1131z"/>
    <draw:stroke-dash draw:name="Long_20_Dash" draw:display-name="Long Dash" draw:style="rect" draw:dots1="1" draw:dots1-length="600%" draw:distance="300%"/>
    <style:default-style style:family="graphic">
      <style:graphic-properties svg:stroke-color="#3465a4" draw:fill-color="#729fcf" fo:wrap-option="no-wrap"/>
      <style:paragraph-properties style:text-autospace="ideograph-alpha" style:punctuation-wrap="simple" style:line-break="strict" style:font-independent-line-spacing="false">
        <style:tab-stops/>
      </style:paragraph-properties>
      <style:text-properties style:use-window-font-color="true" loext:opacity="0%" style:font-name="Liberation Serif2" fo:font-size="24pt" fo:language="en" fo:country="US" style:font-name-asian="DejaVu Sans" style:font-size-asian="24pt" style:language-asian="zh" style:country-asian="CN" style:font-name-complex="Arimo" style:font-size-complex="24pt" style:language-complex="hi" style:country-complex="IN"/>
    </style:default-style>
    <style:style style:name="standard" style:family="graphic">
      <style:graphic-properties draw:stroke="solid"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18pt" fo:font-style="normal" fo:text-shadow="none" style:text-underline-style="none" fo:font-weight="normal" style:letter-kerning="true" style:font-name-asian="Noto Sans CJK SC" style:font-family-asian="'Noto Sans CJK SC'" style:font-family-generic-asian="system" style:font-pitch-asian="variable" style:font-size-asian="18pt" style:font-style-asian="normal" style:font-weight-asian="normal" style:font-name-complex="Noto Sans Devanagari" style:font-family-complex="'Noto Sans Devanagari'"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outfill" style:family="graphic" style:parent-style-name="standard"/>
    <style:style style:name="Object_20_with_20_no_20_fill_20_and_20_no_20_line" style:display-name="Object with no fill and no line" style:family="graphic" style:parent-style-name="standard">
      <style:graphic-properties draw:stroke="none" draw:fill="none"/>
    </style:style>
    <style:style style:name="Text" style:family="graphic">
      <style:graphic-properties draw:stroke="solid" svg:stroke-color="#cccccc" draw:fill="solid" draw:fill-color="#eeeeee"/>
      <style:text-properties style:font-name="Noto Sans" fo:font-family="'Noto Sans'" style:font-family-generic="roman" style:font-pitch="variable"/>
    </style:style>
    <style:style style:name="A4" style:family="graphic" style:parent-style-name="Text">
      <style:graphic-properties draw:fill="none"/>
      <style:text-properties fo:font-size="18pt"/>
    </style:style>
    <style:style style:name="Title_20_A4" style:display-name="Title A4" style:family="graphic" style:parent-style-name="A4">
      <style:graphic-properties draw:stroke="none"/>
      <style:text-properties fo:font-size="44pt"/>
    </style:style>
    <style:style style:name="Heading_20_A4" style:display-name="Heading A4" style:family="graphic" style:parent-style-name="A4">
      <style:graphic-properties draw:stroke="none"/>
      <style:text-properties fo:font-size="24pt"/>
    </style:style>
    <style:style style:name="Text_20_A4" style:display-name="Text A4" style:family="graphic" style:parent-style-name="A4">
      <style:graphic-properties draw:stroke="none"/>
    </style:style>
    <style:style style:name="A4" style:family="graphic" style:parent-style-name="Text">
      <style:graphic-properties draw:fill="none"/>
      <style:text-properties fo:font-size="18pt"/>
    </style:style>
    <style:style style:name="Title_20_A0" style:display-name="Title A0" style:family="graphic" style:parent-style-name="A4">
      <style:graphic-properties draw:stroke="none"/>
      <style:text-properties fo:font-size="96pt"/>
    </style:style>
    <style:style style:name="Heading_20_A0" style:display-name="Heading A0" style:family="graphic" style:parent-style-name="A4">
      <style:graphic-properties draw:stroke="none"/>
      <style:text-properties fo:font-size="72pt"/>
    </style:style>
    <style:style style:name="Text_20_A0" style:display-name="Text A0" style:family="graphic" style:parent-style-name="A4">
      <style:graphic-properties draw:stroke="none"/>
    </style:style>
    <style:style style:name="Graphic" style:family="graphic">
      <style:graphic-properties draw:fill="solid" draw:fill-color="#ffffff"/>
      <style:text-properties style:font-name="Liberation Sans" fo:font-family="'Liberation Sans'" style:font-family-generic="roman" style:font-pitch="variable" fo:font-size="18pt"/>
    </style:style>
    <style:style style:name="Shapes" style:family="graphic" style:parent-style-name="Graphic">
      <style:graphic-properties draw:stroke="none" draw:fill="gradient" draw:fill-gradient-name="Shapes"/>
      <style:text-properties fo:font-size="14pt" fo:font-weight="bold"/>
    </style:style>
    <style:style style:name="Filled" style:family="graphic" style:parent-style-name="Shapes">
      <style:graphic-properties draw:fill="gradient" draw:fill-gradient-name="Filled"/>
    </style:style>
    <style:style style:name="Filled_20_Blue" style:display-name="Filled Blue" style:family="graphic" style:parent-style-name="Filled">
      <style:graphic-properties draw:fill-gradient-name="Filled_20_Blue"/>
      <style:text-properties fo:color="#ffffff" loext:opacity="100%"/>
    </style:style>
    <style:style style:name="Filled_20_Green" style:display-name="Filled Green" style:family="graphic" style:parent-style-name="Filled">
      <style:graphic-properties draw:fill-gradient-name="Filled_20_Green"/>
      <style:text-properties fo:color="#ffffff" loext:opacity="100%" style:font-name="Liberation Sans" fo:font-family="'Liberation Sans'" style:font-family-generic="roman" style:font-pitch="variable"/>
    </style:style>
    <style:style style:name="Filled_20_Red" style:display-name="Filled Red" style:family="graphic" style:parent-style-name="Filled">
      <style:graphic-properties draw:fill-gradient-name="Filled_20_Red"/>
      <style:text-properties fo:color="#ffffff" loext:opacity="100%"/>
    </style:style>
    <style:style style:name="Filled_20_Yellow" style:display-name="Filled Yellow" style:family="graphic" style:parent-style-name="Filled">
      <style:graphic-properties draw:fill-gradient-name="Filled_20_Yellow"/>
      <style:text-properties fo:color="#ffffff" loext:opacity="100%"/>
    </style:style>
    <style:style style:name="Outlined" style:family="graphic" style:parent-style-name="Shapes">
      <style:graphic-properties draw:stroke="solid" svg:stroke-width="0.081cm" svg:stroke-color="#000000" draw:fill="none"/>
    </style:style>
    <style:style style:name="Outlined_20_Blue" style:display-name="Outlined Blue" style:family="graphic" style:parent-style-name="Outlined">
      <style:graphic-properties svg:stroke-color="#355269"/>
      <style:text-properties fo:color="#355269" loext:opacity="100%"/>
    </style:style>
    <style:style style:name="Outlined_20_Green" style:display-name="Outlined Green" style:family="graphic" style:parent-style-name="Outlined">
      <style:graphic-properties svg:stroke-color="#127622"/>
      <style:text-properties fo:color="#127622" loext:opacity="100%"/>
    </style:style>
    <style:style style:name="Outlined_20_Red" style:display-name="Outlined Red" style:family="graphic" style:parent-style-name="Outlined">
      <style:graphic-properties svg:stroke-color="#c9211e"/>
      <style:text-properties fo:color="#c9211e" loext:opacity="100%"/>
    </style:style>
    <style:style style:name="Outlined_20_Yellow" style:display-name="Outlined Yellow" style:family="graphic" style:parent-style-name="Outlined">
      <style:graphic-properties draw:stroke="solid" svg:stroke-color="#b47804"/>
      <style:text-properties fo:color="#b47804" loext:opacity="100%"/>
    </style:style>
    <style:style style:name="Lines" style:family="graphic" style:parent-style-name="Graphic">
      <style:graphic-properties draw:stroke="solid" svg:stroke-color="#000000" draw:fill="none"/>
    </style:style>
    <style:style style:name="Arrow_20_Line" style:display-name="Arrow Line" style:family="graphic" style:parent-style-name="Lines">
      <style:graphic-properties draw:marker-start="Arrow" draw:marker-start-width="0.2cm" draw:marker-end="Arrow" draw:marker-end-width="0.2cm" draw:show-unit="true"/>
    </style:style>
    <style:style style:name="Arrow_20_Dashed" style:display-name="Arrow Dashed" style:family="graphic" style:parent-style-name="Lines">
      <style:graphic-properties draw:stroke="dash"/>
    </style:style>
    <style:style style:name="Normal" style:family="graphic">
      <style:paragraph-properties fo:margin-top="0cm" fo:margin-bottom="0cm" fo:text-align="start" style:text-autospace="none" style:writing-mode="lr-tb"/>
      <style:text-properties style:use-window-font-color="true" loext:opacity="0%" style:font-name="Liberation Serif" fo:font-family="'Liberation Serif', 'Times New Roman'" style:font-family-generic="roman" style:font-pitch="variable" fo:font-size="12pt" fo:language="en" fo:country="US" style:letter-kerning="true" style:font-name-asian="Noto Serif CJK SC" style:font-family-asian="'Noto Serif CJK SC'" style:font-pitch-asian="variable" style:font-size-asian="12pt" style:language-asian="zh" style:country-asian="CN" style:font-name-complex="Liberation Serif" style:font-family-complex="'Liberation Serif', 'Times New Roman'" style:font-family-generic-complex="roman" style:font-pitch-complex="variable" style:font-size-complex="12pt" style:language-complex="hi" style:country-complex="IN"/>
    </style:style>
    <style:style style:name="Index" style:family="graphic">
      <style:paragraph-properties fo:margin-top="0cm" fo:margin-bottom="0cm" fo:text-align="start" style:text-autospace="none" style:writing-mode="lr-tb"/>
      <style:text-properties style:use-window-font-color="true" loext:opacity="0%" style:font-name="Liberation Serif" fo:font-family="'Liberation Serif', 'Times New Roman'" style:font-family-generic="roman" style:font-pitch="variable" fo:font-size="12pt" fo:language="zxx" fo:country="none" style:letter-kerning="true" style:font-name-asian="Noto Serif CJK SC" style:font-family-asian="'Noto Serif CJK SC'" style:font-pitch-asian="variable" style:font-size-asian="12pt" style:language-asian="zxx" style:country-asian="none" style:font-name-complex="Liberation Serif" style:font-family-complex="'Liberation Serif', 'Times New Roman'" style:font-family-generic-complex="roman" style:font-pitch-complex="variable" style:font-size-complex="12pt" style:language-complex="zxx" style:country-complex="none"/>
    </style:style>
    <style:style style:name="Caption" style:family="graphic">
      <style:paragraph-properties fo:margin-top="0.374cm" fo:margin-bottom="0.374cm" fo:text-align="start" style:text-autospace="none" style:writing-mode="lr-tb"/>
      <style:text-properties style:use-window-font-color="true" loext:opacity="0%" style:font-name="Liberation Serif" fo:font-family="'Liberation Serif', 'Times New Roman'" style:font-family-generic="roman" style:font-pitch="variable" fo:font-size="12pt" fo:language="en" fo:country="US" fo:font-style="italic" style:letter-kerning="true" style:font-name-asian="Noto Serif CJK SC" style:font-family-asian="'Noto Serif CJK SC'" style:font-pitch-asian="variable" style:font-size-asian="12pt" style:language-asian="zh" style:country-asian="CN" style:font-style-asian="italic" style:font-name-complex="Liberation Serif" style:font-family-complex="'Liberation Serif', 'Times New Roman'" style:font-family-generic-complex="roman" style:font-pitch-complex="variable" style:font-size-complex="12pt" style:language-complex="hi" style:country-complex="IN" style:font-style-complex="italic"/>
    </style:style>
    <style:style style:name="List" style:family="graphic">
      <style:paragraph-properties fo:margin-top="0cm" fo:margin-bottom="0.436cm" fo:line-height="115%" fo:text-align="start" style:text-autospace="none" style:writing-mode="lr-tb"/>
      <style:text-properties style:use-window-font-color="true" loext:opacity="0%" style:font-name="Liberation Serif" fo:font-family="'Liberation Serif', 'Times New Roman'" style:font-family-generic="roman" style:font-pitch="variable" fo:font-size="12pt" fo:language="en" fo:country="US" style:letter-kerning="true" style:font-name-asian="Noto Serif CJK SC" style:font-family-asian="'Noto Serif CJK SC'" style:font-pitch-asian="variable" style:font-size-asian="12pt" style:language-asian="zh" style:country-asian="CN" style:font-name-complex="Liberation Serif" style:font-family-complex="'Liberation Serif', 'Times New Roman'" style:font-family-generic-complex="roman" style:font-pitch-complex="variable" style:font-size-complex="12pt" style:language-complex="hi" style:country-complex="IN"/>
    </style:style>
    <style:style style:name="Text_20_Body" style:display-name="Text Body" style:family="graphic">
      <style:paragraph-properties fo:margin-top="0cm" fo:margin-bottom="0.436cm" fo:line-height="115%" fo:text-align="start" style:text-autospace="none" style:writing-mode="lr-tb"/>
      <style:text-properties style:use-window-font-color="true" loext:opacity="0%" style:font-name="Liberation Serif" fo:font-family="'Liberation Serif', 'Times New Roman'" style:font-family-generic="roman" style:font-pitch="variable" fo:font-size="12pt" fo:language="en" fo:country="US" style:letter-kerning="true" style:font-name-asian="Noto Serif CJK SC" style:font-family-asian="'Noto Serif CJK SC'" style:font-pitch-asian="variable" style:font-size-asian="12pt" style:language-asian="zh" style:country-asian="CN" style:font-name-complex="Liberation Serif" style:font-family-complex="'Liberation Serif', 'Times New Roman'" style:font-family-generic-complex="roman" style:font-pitch-complex="variable" style:font-size-complex="12pt" style:language-complex="hi" style:country-complex="IN"/>
    </style:style>
    <style:style style:name="Heading" style:family="graphic">
      <style:paragraph-properties fo:margin-top="0.746cm" fo:margin-bottom="0.374cm" fo:text-align="start" style:text-autospace="none" style:writing-mode="lr-tb"/>
      <style:text-properties style:use-window-font-color="true" loext:opacity="0%" style:font-name="Liberation Sans3" fo:font-family="'Liberation Sans', Arial" style:font-family-generic="roman" style:font-pitch="variable" fo:font-size="14pt" fo:language="en" fo:country="US" style:letter-kerning="true" style:font-name-asian="Noto Sans CJK SC1" style:font-family-asian="'Noto Sans CJK SC'" style:font-pitch-asian="variable" style:font-size-asian="14pt" style:language-asian="zh" style:country-asian="CN" style:font-name-complex="Liberation Sans3" style:font-family-complex="'Liberation Sans', Arial" style:font-family-generic-complex="roman" style:font-pitch-complex="variable" style:font-size-complex="14pt" style:language-complex="hi" style:country-complex="IN"/>
    </style:style>
    <style:style style:name="Title-background" style:family="presentation">
      <style:graphic-properties draw:stroke="none" draw:fill="none"/>
      <style:text-properties style:letter-kerning="true"/>
    </style:style>
    <style:style style:name="Title-backgroundobjects" style:family="presentation">
      <style:graphic-properties draw:textarea-horizontal-align="justify" draw:shadow="hidden" draw:shadow-offset-x="0.2cm" draw:shadow-offset-y="0.2cm" draw:shadow-color="#808080"/>
      <style:text-properties style:letter-kerning="true"/>
    </style:style>
    <style:style style:name="Title-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itle-outline1" style:family="presentation">
      <style:graphic-properties draw:stroke="none" draw:fill="none" draw:auto-grow-height="false" draw:fit-to-size="false" style:shrink-to-fit="true">
        <text:list-style style:name="Title-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outline2" style:family="presentation" style:parent-style-name="Title-outline1">
      <style:paragraph-properties fo:margin-left="0cm" fo:margin-right="0cm" fo:margin-top="0.4cm" fo:margin-bottom="0cm" fo:text-indent="0cm"/>
      <style:text-properties fo:font-size="28pt" style:font-size-asian="28pt" style:font-size-complex="28pt"/>
    </style:style>
    <style:style style:name="Title-outline3" style:family="presentation" style:parent-style-name="Title-outline2">
      <style:paragraph-properties fo:margin-left="0cm" fo:margin-right="0cm" fo:margin-top="0.3cm" fo:margin-bottom="0cm" fo:text-indent="0cm"/>
      <style:text-properties fo:font-size="24pt" style:font-size-asian="24pt" style:font-size-complex="24pt"/>
    </style:style>
    <style:style style:name="Title-outline4" style:family="presentation" style:parent-style-name="Title-outline3">
      <style:paragraph-properties fo:margin-left="0cm" fo:margin-right="0cm" fo:margin-top="0.2cm" fo:margin-bottom="0cm" fo:text-indent="0cm"/>
      <style:text-properties fo:font-size="20pt" style:font-size-asian="20pt" style:font-size-complex="20pt"/>
    </style:style>
    <style:style style:name="Title-outline5" style:family="presentation" style:parent-style-name="Title-outline4">
      <style:paragraph-properties fo:margin-left="0cm" fo:margin-right="0cm" fo:margin-top="0.1cm" fo:margin-bottom="0cm" fo:text-indent="0cm"/>
      <style:text-properties fo:font-size="20pt" style:font-size-asian="20pt" style:font-size-complex="20pt"/>
    </style:style>
    <style:style style:name="Title-outline6" style:family="presentation" style:parent-style-name="Title-outline5">
      <style:paragraph-properties fo:margin-left="0cm" fo:margin-right="0cm" fo:margin-top="0.1cm" fo:margin-bottom="0cm" fo:text-indent="0cm"/>
      <style:text-properties fo:font-size="20pt" style:font-size-asian="20pt" style:font-size-complex="20pt"/>
    </style:style>
    <style:style style:name="Title-outline7" style:family="presentation" style:parent-style-name="Title-outline6">
      <style:paragraph-properties fo:margin-left="0cm" fo:margin-right="0cm" fo:margin-top="0.1cm" fo:margin-bottom="0cm" fo:text-indent="0cm"/>
      <style:text-properties fo:font-size="20pt" style:font-size-asian="20pt" style:font-size-complex="20pt"/>
    </style:style>
    <style:style style:name="Title-outline8" style:family="presentation" style:parent-style-name="Title-outline7">
      <style:paragraph-properties fo:margin-left="0cm" fo:margin-right="0cm" fo:margin-top="0.1cm" fo:margin-bottom="0cm" fo:text-indent="0cm"/>
      <style:text-properties fo:font-size="20pt" style:font-size-asian="20pt" style:font-size-complex="20pt"/>
    </style:style>
    <style:style style:name="Title-outline9" style:family="presentation" style:parent-style-name="Title-outline8">
      <style:paragraph-properties fo:margin-left="0cm" fo:margin-right="0cm" fo:margin-top="0.1cm" fo:margin-bottom="0cm" fo:text-indent="0cm"/>
      <style:text-properties fo:font-size="20pt" style:font-size-asian="20pt" style:font-size-complex="20pt"/>
    </style:style>
    <style:style style:name="Title-subtitle" style:family="presentation">
      <style:graphic-properties draw:stroke="none" draw:fill="none" draw:textarea-vertical-align="middle">
        <text:list-style style:name="Title-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title" style:family="presentation">
      <style:graphic-properties draw:stroke="none" draw:fill="none" draw:textarea-vertical-align="middle">
        <text:list-style style:name="Title-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44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Table_20_of_20_Content-background" style:display-name="Table of Content-background" style:family="presentation">
      <style:graphic-properties draw:stroke="none" draw:fill="none"/>
      <style:text-properties style:letter-kerning="true"/>
    </style:style>
    <style:style style:name="Table_20_of_20_Content-backgroundobjects" style:display-name="Table of Content-backgroundobjects" style:family="presentation">
      <style:graphic-properties draw:textarea-horizontal-align="justify" draw:shadow="hidden" draw:shadow-offset-x="0.2cm" draw:shadow-offset-y="0.2cm" draw:shadow-color="#808080"/>
      <style:text-properties style:letter-kerning="true"/>
    </style:style>
    <style:style style:name="Table_20_of_20_Content-notes" style:display-name="Table of Content-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able_20_of_20_Content-outline1" style:display-name="Table of Content-outline1" style:family="presentation">
      <style:graphic-properties draw:stroke="none" draw:fill="none" draw:auto-grow-height="false" draw:fit-to-size="false" style:shrink-to-fit="true">
        <text:list-style style:name="Table_20_of_20_Content-outline1" style:display-name="Table of Content-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able_20_of_20_Content-outline2" style:display-name="Table of Content-outline2" style:family="presentation" style:parent-style-name="Table_20_of_20_Content-outline1">
      <style:paragraph-properties fo:margin-left="0cm" fo:margin-right="0cm" fo:margin-top="0.4cm" fo:margin-bottom="0cm" fo:text-indent="0cm"/>
      <style:text-properties fo:font-size="28pt" style:font-size-asian="28pt" style:font-size-complex="28pt"/>
    </style:style>
    <style:style style:name="Table_20_of_20_Content-outline3" style:display-name="Table of Content-outline3" style:family="presentation" style:parent-style-name="Table_20_of_20_Content-outline2">
      <style:paragraph-properties fo:margin-left="0cm" fo:margin-right="0cm" fo:margin-top="0.3cm" fo:margin-bottom="0cm" fo:text-indent="0cm"/>
      <style:text-properties fo:font-size="24pt" style:font-size-asian="24pt" style:font-size-complex="24pt"/>
    </style:style>
    <style:style style:name="Table_20_of_20_Content-outline4" style:display-name="Table of Content-outline4" style:family="presentation" style:parent-style-name="Table_20_of_20_Content-outline3">
      <style:paragraph-properties fo:margin-left="0cm" fo:margin-right="0cm" fo:margin-top="0.2cm" fo:margin-bottom="0cm" fo:text-indent="0cm"/>
      <style:text-properties fo:font-size="20pt" style:font-size-asian="20pt" style:font-size-complex="20pt"/>
    </style:style>
    <style:style style:name="Table_20_of_20_Content-outline5" style:display-name="Table of Content-outline5" style:family="presentation" style:parent-style-name="Table_20_of_20_Content-outline4">
      <style:paragraph-properties fo:margin-left="0cm" fo:margin-right="0cm" fo:margin-top="0.1cm" fo:margin-bottom="0cm" fo:text-indent="0cm"/>
      <style:text-properties fo:font-size="20pt" style:font-size-asian="20pt" style:font-size-complex="20pt"/>
    </style:style>
    <style:style style:name="Table_20_of_20_Content-outline6" style:display-name="Table of Content-outline6" style:family="presentation" style:parent-style-name="Table_20_of_20_Content-outline5">
      <style:paragraph-properties fo:margin-left="0cm" fo:margin-right="0cm" fo:margin-top="0.1cm" fo:margin-bottom="0cm" fo:text-indent="0cm"/>
      <style:text-properties fo:font-size="20pt" style:font-size-asian="20pt" style:font-size-complex="20pt"/>
    </style:style>
    <style:style style:name="Table_20_of_20_Content-outline7" style:display-name="Table of Content-outline7" style:family="presentation" style:parent-style-name="Table_20_of_20_Content-outline6">
      <style:paragraph-properties fo:margin-left="0cm" fo:margin-right="0cm" fo:margin-top="0.1cm" fo:margin-bottom="0cm" fo:text-indent="0cm"/>
      <style:text-properties fo:font-size="20pt" style:font-size-asian="20pt" style:font-size-complex="20pt"/>
    </style:style>
    <style:style style:name="Table_20_of_20_Content-outline8" style:display-name="Table of Content-outline8" style:family="presentation" style:parent-style-name="Table_20_of_20_Content-outline7">
      <style:paragraph-properties fo:margin-left="0cm" fo:margin-right="0cm" fo:margin-top="0.1cm" fo:margin-bottom="0cm" fo:text-indent="0cm"/>
      <style:text-properties fo:font-size="20pt" style:font-size-asian="20pt" style:font-size-complex="20pt"/>
    </style:style>
    <style:style style:name="Table_20_of_20_Content-outline9" style:display-name="Table of Content-outline9" style:family="presentation" style:parent-style-name="Table_20_of_20_Content-outline8">
      <style:paragraph-properties fo:margin-left="0cm" fo:margin-right="0cm" fo:margin-top="0.1cm" fo:margin-bottom="0cm" fo:text-indent="0cm"/>
      <style:text-properties fo:font-size="20pt" style:font-size-asian="20pt" style:font-size-complex="20pt"/>
    </style:style>
    <style:style style:name="Table_20_of_20_Content-subtitle" style:display-name="Table of Content-subtitle" style:family="presentation">
      <style:graphic-properties draw:stroke="none" draw:fill="none" draw:textarea-vertical-align="middle">
        <text:list-style style:name="Table_20_of_20_Content-subtitle" style:display-name="Table of Content-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able_20_of_20_Content-title" style:display-name="Table of Content-title" style:family="presentation">
      <style:graphic-properties draw:stroke="none" draw:fill="none" draw:textarea-vertical-align="middle">
        <text:list-style style:name="Table_20_of_20_Content-title" style:display-name="Table of Content-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44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Content_20_1-background" style:display-name="Content 1-background" style:family="presentation">
      <style:graphic-properties draw:stroke="none" draw:fill="none"/>
      <style:text-properties style:letter-kerning="true"/>
    </style:style>
    <style:style style:name="Content_20_1-backgroundobjects" style:display-name="Content 1-backgroundobjects" style:family="presentation">
      <style:graphic-properties draw:textarea-horizontal-align="justify" draw:shadow="hidden" draw:shadow-offset-x="0.2cm" draw:shadow-offset-y="0.2cm" draw:shadow-color="#808080"/>
      <style:text-properties style:letter-kerning="true"/>
    </style:style>
    <style:style style:name="Content_20_1-notes" style:display-name="Content 1-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Content_20_1-outline1" style:display-name="Content 1-outline1" style:family="presentation">
      <style:graphic-properties draw:stroke="none" draw:fill="none" draw:auto-grow-height="false" draw:fit-to-size="false" style:shrink-to-fit="true">
        <text:list-style style:name="Content_20_1-outline1" style:display-name="Content 1-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outline2" style:display-name="Content 1-outline2" style:family="presentation" style:parent-style-name="Content_20_1-outline1">
      <style:paragraph-properties fo:margin-left="0cm" fo:margin-right="0cm" fo:margin-top="0.4cm" fo:margin-bottom="0cm" fo:text-indent="0cm"/>
      <style:text-properties fo:font-size="28pt" style:font-size-asian="28pt" style:font-size-complex="28pt"/>
    </style:style>
    <style:style style:name="Content_20_1-outline3" style:display-name="Content 1-outline3" style:family="presentation" style:parent-style-name="Content_20_1-outline2">
      <style:paragraph-properties fo:margin-left="0cm" fo:margin-right="0cm" fo:margin-top="0.3cm" fo:margin-bottom="0cm" fo:text-indent="0cm"/>
      <style:text-properties fo:font-size="24pt" style:font-size-asian="24pt" style:font-size-complex="24pt"/>
    </style:style>
    <style:style style:name="Content_20_1-outline4" style:display-name="Content 1-outline4" style:family="presentation" style:parent-style-name="Content_20_1-outline3">
      <style:paragraph-properties fo:margin-left="0cm" fo:margin-right="0cm" fo:margin-top="0.2cm" fo:margin-bottom="0cm" fo:text-indent="0cm"/>
      <style:text-properties fo:font-size="20pt" style:font-size-asian="20pt" style:font-size-complex="20pt"/>
    </style:style>
    <style:style style:name="Content_20_1-outline5" style:display-name="Content 1-outline5" style:family="presentation" style:parent-style-name="Content_20_1-outline4">
      <style:paragraph-properties fo:margin-left="0cm" fo:margin-right="0cm" fo:margin-top="0.1cm" fo:margin-bottom="0cm" fo:text-indent="0cm"/>
      <style:text-properties fo:font-size="20pt" style:font-size-asian="20pt" style:font-size-complex="20pt"/>
    </style:style>
    <style:style style:name="Content_20_1-outline6" style:display-name="Content 1-outline6" style:family="presentation" style:parent-style-name="Content_20_1-outline5">
      <style:paragraph-properties fo:margin-left="0cm" fo:margin-right="0cm" fo:margin-top="0.1cm" fo:margin-bottom="0cm" fo:text-indent="0cm"/>
      <style:text-properties fo:font-size="20pt" style:font-size-asian="20pt" style:font-size-complex="20pt"/>
    </style:style>
    <style:style style:name="Content_20_1-outline7" style:display-name="Content 1-outline7" style:family="presentation" style:parent-style-name="Content_20_1-outline6">
      <style:paragraph-properties fo:margin-left="0cm" fo:margin-right="0cm" fo:margin-top="0.1cm" fo:margin-bottom="0cm" fo:text-indent="0cm"/>
      <style:text-properties fo:font-size="20pt" style:font-size-asian="20pt" style:font-size-complex="20pt"/>
    </style:style>
    <style:style style:name="Content_20_1-outline8" style:display-name="Content 1-outline8" style:family="presentation" style:parent-style-name="Content_20_1-outline7">
      <style:paragraph-properties fo:margin-left="0cm" fo:margin-right="0cm" fo:margin-top="0.1cm" fo:margin-bottom="0cm" fo:text-indent="0cm"/>
      <style:text-properties fo:font-size="20pt" style:font-size-asian="20pt" style:font-size-complex="20pt"/>
    </style:style>
    <style:style style:name="Content_20_1-outline9" style:display-name="Content 1-outline9" style:family="presentation" style:parent-style-name="Content_20_1-outline8">
      <style:paragraph-properties fo:margin-left="0cm" fo:margin-right="0cm" fo:margin-top="0.1cm" fo:margin-bottom="0cm" fo:text-indent="0cm"/>
      <style:text-properties fo:font-size="20pt" style:font-size-asian="20pt" style:font-size-complex="20pt"/>
    </style:style>
    <style:style style:name="Content_20_1-subtitle" style:display-name="Content 1-subtitle" style:family="presentation">
      <style:graphic-properties draw:stroke="none" draw:fill="none" draw:textarea-vertical-align="middle">
        <text:list-style style:name="Content_20_1-subtitle" style:display-name="Content 1-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title" style:display-name="Content 1-title" style:family="presentation">
      <style:graphic-properties draw:stroke="none" draw:fill="none" draw:textarea-vertical-align="middle">
        <text:list-style style:name="Content_20_1-title" style:display-name="Content 1-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Noto Sans1" fo:font-family="'Noto Sans'" style:font-family-generic="swiss" style:font-pitch="variable" fo:font-size="44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Bullet_20_1-background" style:display-name="Bullet 1-background" style:family="presentation">
      <style:graphic-properties draw:stroke="none" draw:fill="none"/>
      <style:text-properties style:letter-kerning="true"/>
    </style:style>
    <style:style style:name="Bullet_20_1-backgroundobjects" style:display-name="Bullet 1-backgroundobjects" style:family="presentation">
      <style:graphic-properties draw:textarea-horizontal-align="justify" draw:shadow="hidden" draw:shadow-offset-x="0.2cm" draw:shadow-offset-y="0.2cm" draw:shadow-color="#808080"/>
      <style:text-properties style:letter-kerning="true"/>
    </style:style>
    <style:style style:name="Bullet_20_1-notes" style:display-name="Bullet 1-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Bullet_20_1-outline1" style:display-name="Bullet 1-outline1" style:family="presentation">
      <style:graphic-properties draw:stroke="none" draw:fill="none" draw:auto-grow-height="false" draw:fit-to-size="false" style:shrink-to-fit="true">
        <text:list-style style:name="Bullet_20_1-outline1" style:display-name="Bullet 1-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Bullet_20_1-outline2" style:display-name="Bullet 1-outline2" style:family="presentation" style:parent-style-name="Bullet_20_1-outline1">
      <style:paragraph-properties fo:margin-left="0cm" fo:margin-right="0cm" fo:margin-top="0.4cm" fo:margin-bottom="0cm" fo:text-indent="0cm"/>
      <style:text-properties fo:font-size="28pt" style:font-size-asian="28pt" style:font-size-complex="28pt"/>
    </style:style>
    <style:style style:name="Bullet_20_1-outline3" style:display-name="Bullet 1-outline3" style:family="presentation" style:parent-style-name="Bullet_20_1-outline2">
      <style:paragraph-properties fo:margin-left="0cm" fo:margin-right="0cm" fo:margin-top="0.3cm" fo:margin-bottom="0cm" fo:text-indent="0cm"/>
      <style:text-properties fo:font-size="24pt" style:font-size-asian="24pt" style:font-size-complex="24pt"/>
    </style:style>
    <style:style style:name="Bullet_20_1-outline4" style:display-name="Bullet 1-outline4" style:family="presentation" style:parent-style-name="Bullet_20_1-outline3">
      <style:paragraph-properties fo:margin-left="0cm" fo:margin-right="0cm" fo:margin-top="0.2cm" fo:margin-bottom="0cm" fo:text-indent="0cm"/>
      <style:text-properties fo:font-size="20pt" style:font-size-asian="20pt" style:font-size-complex="20pt"/>
    </style:style>
    <style:style style:name="Bullet_20_1-outline5" style:display-name="Bullet 1-outline5" style:family="presentation" style:parent-style-name="Bullet_20_1-outline4">
      <style:paragraph-properties fo:margin-left="0cm" fo:margin-right="0cm" fo:margin-top="0.1cm" fo:margin-bottom="0cm" fo:text-indent="0cm"/>
      <style:text-properties fo:font-size="20pt" style:font-size-asian="20pt" style:font-size-complex="20pt"/>
    </style:style>
    <style:style style:name="Bullet_20_1-outline6" style:display-name="Bullet 1-outline6" style:family="presentation" style:parent-style-name="Bullet_20_1-outline5">
      <style:paragraph-properties fo:margin-left="0cm" fo:margin-right="0cm" fo:margin-top="0.1cm" fo:margin-bottom="0cm" fo:text-indent="0cm"/>
      <style:text-properties fo:font-size="20pt" style:font-size-asian="20pt" style:font-size-complex="20pt"/>
    </style:style>
    <style:style style:name="Bullet_20_1-outline7" style:display-name="Bullet 1-outline7" style:family="presentation" style:parent-style-name="Bullet_20_1-outline6">
      <style:paragraph-properties fo:margin-left="0cm" fo:margin-right="0cm" fo:margin-top="0.1cm" fo:margin-bottom="0cm" fo:text-indent="0cm"/>
      <style:text-properties fo:font-size="20pt" style:font-size-asian="20pt" style:font-size-complex="20pt"/>
    </style:style>
    <style:style style:name="Bullet_20_1-outline8" style:display-name="Bullet 1-outline8" style:family="presentation" style:parent-style-name="Bullet_20_1-outline7">
      <style:paragraph-properties fo:margin-left="0cm" fo:margin-right="0cm" fo:margin-top="0.1cm" fo:margin-bottom="0cm" fo:text-indent="0cm"/>
      <style:text-properties fo:font-size="20pt" style:font-size-asian="20pt" style:font-size-complex="20pt"/>
    </style:style>
    <style:style style:name="Bullet_20_1-outline9" style:display-name="Bullet 1-outline9" style:family="presentation" style:parent-style-name="Bullet_20_1-outline8">
      <style:paragraph-properties fo:margin-left="0cm" fo:margin-right="0cm" fo:margin-top="0.1cm" fo:margin-bottom="0cm" fo:text-indent="0cm"/>
      <style:text-properties fo:font-size="20pt" style:font-size-asian="20pt" style:font-size-complex="20pt"/>
    </style:style>
    <style:style style:name="Bullet_20_1-subtitle" style:display-name="Bullet 1-subtitle" style:family="presentation">
      <style:graphic-properties draw:stroke="none" draw:fill="none" draw:textarea-vertical-align="middle">
        <text:list-style style:name="Bullet_20_1-subtitle" style:display-name="Bullet 1-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Bullet_20_1-title" style:display-name="Bullet 1-title" style:family="presentation">
      <style:graphic-properties draw:stroke="none" draw:fill="none" draw:textarea-vertical-align="middle">
        <text:list-style style:name="Bullet_20_1-title" style:display-name="Bullet 1-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44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Content_20_2-background" style:display-name="Content 2-background" style:family="presentation">
      <style:graphic-properties draw:stroke="none" draw:fill="none"/>
      <style:text-properties style:letter-kerning="true"/>
    </style:style>
    <style:style style:name="Content_20_2-backgroundobjects" style:display-name="Content 2-backgroundobjects" style:family="presentation">
      <style:graphic-properties draw:textarea-horizontal-align="justify" draw:shadow="hidden" draw:shadow-offset-x="0.2cm" draw:shadow-offset-y="0.2cm" draw:shadow-color="#808080"/>
      <style:text-properties style:letter-kerning="true"/>
    </style:style>
    <style:style style:name="Content_20_2-notes" style:display-name="Content 2-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Content_20_2-outline1" style:display-name="Content 2-outline1" style:family="presentation">
      <style:graphic-properties draw:stroke="none" draw:fill="none" draw:auto-grow-height="false" draw:fit-to-size="false" style:shrink-to-fit="true">
        <text:list-style style:name="Content_20_2-outline1" style:display-name="Content 2-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2-outline2" style:display-name="Content 2-outline2" style:family="presentation" style:parent-style-name="Content_20_2-outline1">
      <style:paragraph-properties fo:margin-left="0cm" fo:margin-right="0cm" fo:margin-top="0.4cm" fo:margin-bottom="0cm" fo:text-indent="0cm"/>
      <style:text-properties fo:font-size="28pt" style:font-size-asian="28pt" style:font-size-complex="28pt"/>
    </style:style>
    <style:style style:name="Content_20_2-outline3" style:display-name="Content 2-outline3" style:family="presentation" style:parent-style-name="Content_20_2-outline2">
      <style:paragraph-properties fo:margin-left="0cm" fo:margin-right="0cm" fo:margin-top="0.3cm" fo:margin-bottom="0cm" fo:text-indent="0cm"/>
      <style:text-properties fo:font-size="24pt" style:font-size-asian="24pt" style:font-size-complex="24pt"/>
    </style:style>
    <style:style style:name="Content_20_2-outline4" style:display-name="Content 2-outline4" style:family="presentation" style:parent-style-name="Content_20_2-outline3">
      <style:paragraph-properties fo:margin-left="0cm" fo:margin-right="0cm" fo:margin-top="0.2cm" fo:margin-bottom="0cm" fo:text-indent="0cm"/>
      <style:text-properties fo:font-size="20pt" style:font-size-asian="20pt" style:font-size-complex="20pt"/>
    </style:style>
    <style:style style:name="Content_20_2-outline5" style:display-name="Content 2-outline5" style:family="presentation" style:parent-style-name="Content_20_2-outline4">
      <style:paragraph-properties fo:margin-left="0cm" fo:margin-right="0cm" fo:margin-top="0.1cm" fo:margin-bottom="0cm" fo:text-indent="0cm"/>
      <style:text-properties fo:font-size="20pt" style:font-size-asian="20pt" style:font-size-complex="20pt"/>
    </style:style>
    <style:style style:name="Content_20_2-outline6" style:display-name="Content 2-outline6" style:family="presentation" style:parent-style-name="Content_20_2-outline5">
      <style:paragraph-properties fo:margin-left="0cm" fo:margin-right="0cm" fo:margin-top="0.1cm" fo:margin-bottom="0cm" fo:text-indent="0cm"/>
      <style:text-properties fo:font-size="20pt" style:font-size-asian="20pt" style:font-size-complex="20pt"/>
    </style:style>
    <style:style style:name="Content_20_2-outline7" style:display-name="Content 2-outline7" style:family="presentation" style:parent-style-name="Content_20_2-outline6">
      <style:paragraph-properties fo:margin-left="0cm" fo:margin-right="0cm" fo:margin-top="0.1cm" fo:margin-bottom="0cm" fo:text-indent="0cm"/>
      <style:text-properties fo:font-size="20pt" style:font-size-asian="20pt" style:font-size-complex="20pt"/>
    </style:style>
    <style:style style:name="Content_20_2-outline8" style:display-name="Content 2-outline8" style:family="presentation" style:parent-style-name="Content_20_2-outline7">
      <style:paragraph-properties fo:margin-left="0cm" fo:margin-right="0cm" fo:margin-top="0.1cm" fo:margin-bottom="0cm" fo:text-indent="0cm"/>
      <style:text-properties fo:font-size="20pt" style:font-size-asian="20pt" style:font-size-complex="20pt"/>
    </style:style>
    <style:style style:name="Content_20_2-outline9" style:display-name="Content 2-outline9" style:family="presentation" style:parent-style-name="Content_20_2-outline8">
      <style:paragraph-properties fo:margin-left="0cm" fo:margin-right="0cm" fo:margin-top="0.1cm" fo:margin-bottom="0cm" fo:text-indent="0cm"/>
      <style:text-properties fo:font-size="20pt" style:font-size-asian="20pt" style:font-size-complex="20pt"/>
    </style:style>
    <style:style style:name="Content_20_2-subtitle" style:display-name="Content 2-subtitle" style:family="presentation">
      <style:graphic-properties draw:stroke="none" draw:fill="none" draw:textarea-vertical-align="middle">
        <text:list-style style:name="Content_20_2-subtitle" style:display-name="Content 2-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2-title" style:display-name="Content 2-title" style:family="presentation">
      <style:graphic-properties draw:stroke="none" draw:fill="none" draw:textarea-vertical-align="middle">
        <text:list-style style:name="Content_20_2-title" style:display-name="Content 2-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44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Bullet_20_2-background" style:display-name="Bullet 2-background" style:family="presentation">
      <style:graphic-properties draw:stroke="none" draw:fill="none"/>
      <style:text-properties style:letter-kerning="true"/>
    </style:style>
    <style:style style:name="Bullet_20_2-backgroundobjects" style:display-name="Bullet 2-backgroundobjects" style:family="presentation">
      <style:graphic-properties draw:textarea-horizontal-align="justify" draw:shadow="hidden" draw:shadow-offset-x="0.2cm" draw:shadow-offset-y="0.2cm" draw:shadow-color="#808080"/>
      <style:text-properties style:letter-kerning="true"/>
    </style:style>
    <style:style style:name="Bullet_20_2-notes" style:display-name="Bullet 2-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Bullet_20_2-outline1" style:display-name="Bullet 2-outline1" style:family="presentation">
      <style:graphic-properties draw:stroke="none" draw:fill="none" draw:auto-grow-height="false" draw:fit-to-size="false" style:shrink-to-fit="true">
        <text:list-style style:name="Bullet_20_2-outline1" style:display-name="Bullet 2-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Bullet_20_2-outline2" style:display-name="Bullet 2-outline2" style:family="presentation" style:parent-style-name="Bullet_20_2-outline1">
      <style:paragraph-properties fo:margin-left="0cm" fo:margin-right="0cm" fo:margin-top="0.4cm" fo:margin-bottom="0cm" fo:text-indent="0cm"/>
      <style:text-properties fo:font-size="28pt" style:font-size-asian="28pt" style:font-size-complex="28pt"/>
    </style:style>
    <style:style style:name="Bullet_20_2-outline3" style:display-name="Bullet 2-outline3" style:family="presentation" style:parent-style-name="Bullet_20_2-outline2">
      <style:paragraph-properties fo:margin-left="0cm" fo:margin-right="0cm" fo:margin-top="0.3cm" fo:margin-bottom="0cm" fo:text-indent="0cm"/>
      <style:text-properties fo:font-size="24pt" style:font-size-asian="24pt" style:font-size-complex="24pt"/>
    </style:style>
    <style:style style:name="Bullet_20_2-outline4" style:display-name="Bullet 2-outline4" style:family="presentation" style:parent-style-name="Bullet_20_2-outline3">
      <style:paragraph-properties fo:margin-left="0cm" fo:margin-right="0cm" fo:margin-top="0.2cm" fo:margin-bottom="0cm" fo:text-indent="0cm"/>
      <style:text-properties fo:font-size="20pt" style:font-size-asian="20pt" style:font-size-complex="20pt"/>
    </style:style>
    <style:style style:name="Bullet_20_2-outline5" style:display-name="Bullet 2-outline5" style:family="presentation" style:parent-style-name="Bullet_20_2-outline4">
      <style:paragraph-properties fo:margin-left="0cm" fo:margin-right="0cm" fo:margin-top="0.1cm" fo:margin-bottom="0cm" fo:text-indent="0cm"/>
      <style:text-properties fo:font-size="20pt" style:font-size-asian="20pt" style:font-size-complex="20pt"/>
    </style:style>
    <style:style style:name="Bullet_20_2-outline6" style:display-name="Bullet 2-outline6" style:family="presentation" style:parent-style-name="Bullet_20_2-outline5">
      <style:paragraph-properties fo:margin-left="0cm" fo:margin-right="0cm" fo:margin-top="0.1cm" fo:margin-bottom="0cm" fo:text-indent="0cm"/>
      <style:text-properties fo:font-size="20pt" style:font-size-asian="20pt" style:font-size-complex="20pt"/>
    </style:style>
    <style:style style:name="Bullet_20_2-outline7" style:display-name="Bullet 2-outline7" style:family="presentation" style:parent-style-name="Bullet_20_2-outline6">
      <style:paragraph-properties fo:margin-left="0cm" fo:margin-right="0cm" fo:margin-top="0.1cm" fo:margin-bottom="0cm" fo:text-indent="0cm"/>
      <style:text-properties fo:font-size="20pt" style:font-size-asian="20pt" style:font-size-complex="20pt"/>
    </style:style>
    <style:style style:name="Bullet_20_2-outline8" style:display-name="Bullet 2-outline8" style:family="presentation" style:parent-style-name="Bullet_20_2-outline7">
      <style:paragraph-properties fo:margin-left="0cm" fo:margin-right="0cm" fo:margin-top="0.1cm" fo:margin-bottom="0cm" fo:text-indent="0cm"/>
      <style:text-properties fo:font-size="20pt" style:font-size-asian="20pt" style:font-size-complex="20pt"/>
    </style:style>
    <style:style style:name="Bullet_20_2-outline9" style:display-name="Bullet 2-outline9" style:family="presentation" style:parent-style-name="Bullet_20_2-outline8">
      <style:paragraph-properties fo:margin-left="0cm" fo:margin-right="0cm" fo:margin-top="0.1cm" fo:margin-bottom="0cm" fo:text-indent="0cm"/>
      <style:text-properties fo:font-size="20pt" style:font-size-asian="20pt" style:font-size-complex="20pt"/>
    </style:style>
    <style:style style:name="Bullet_20_2-subtitle" style:display-name="Bullet 2-subtitle" style:family="presentation">
      <style:graphic-properties draw:stroke="none" draw:fill="none" draw:textarea-vertical-align="middle">
        <text:list-style style:name="Bullet_20_2-subtitle" style:display-name="Bullet 2-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Bullet_20_2-title" style:display-name="Bullet 2-title" style:family="presentation">
      <style:graphic-properties draw:stroke="none" draw:fill="none" draw:textarea-vertical-align="middle">
        <text:list-style style:name="Bullet_20_2-title" style:display-name="Bullet 2-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44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Jigsaw-background" style:family="presentation">
      <style:graphic-properties draw:stroke="none" draw:fill="none"/>
      <style:text-properties style:letter-kerning="true"/>
    </style:style>
    <style:style style:name="Jigsaw-backgroundobjects" style:family="presentation">
      <style:graphic-properties draw:textarea-horizontal-align="justify" draw:shadow="hidden" draw:shadow-offset-x="0.2cm" draw:shadow-offset-y="0.2cm" draw:shadow-color="#808080"/>
      <style:text-properties style:letter-kerning="true"/>
    </style:style>
    <style:style style:name="Jigsaw-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Jigsaw-outline1" style:family="presentation">
      <style:graphic-properties draw:stroke="none" draw:fill="none" draw:auto-grow-height="false" draw:fit-to-size="false" style:shrink-to-fit="true">
        <text:list-style style:name="Jigsaw-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Jigsaw-outline2" style:family="presentation" style:parent-style-name="Jigsaw-outline1">
      <style:paragraph-properties fo:margin-left="0cm" fo:margin-right="0cm" fo:margin-top="0.4cm" fo:margin-bottom="0cm" fo:text-indent="0cm"/>
      <style:text-properties fo:font-size="28pt" style:font-size-asian="28pt" style:font-size-complex="28pt"/>
    </style:style>
    <style:style style:name="Jigsaw-outline3" style:family="presentation" style:parent-style-name="Jigsaw-outline2">
      <style:paragraph-properties fo:margin-left="0cm" fo:margin-right="0cm" fo:margin-top="0.3cm" fo:margin-bottom="0cm" fo:text-indent="0cm"/>
      <style:text-properties fo:font-size="24pt" style:font-size-asian="24pt" style:font-size-complex="24pt"/>
    </style:style>
    <style:style style:name="Jigsaw-outline4" style:family="presentation" style:parent-style-name="Jigsaw-outline3">
      <style:paragraph-properties fo:margin-left="0cm" fo:margin-right="0cm" fo:margin-top="0.2cm" fo:margin-bottom="0cm" fo:text-indent="0cm"/>
      <style:text-properties fo:font-size="20pt" style:font-size-asian="20pt" style:font-size-complex="20pt"/>
    </style:style>
    <style:style style:name="Jigsaw-outline5" style:family="presentation" style:parent-style-name="Jigsaw-outline4">
      <style:paragraph-properties fo:margin-left="0cm" fo:margin-right="0cm" fo:margin-top="0.1cm" fo:margin-bottom="0cm" fo:text-indent="0cm"/>
      <style:text-properties fo:font-size="20pt" style:font-size-asian="20pt" style:font-size-complex="20pt"/>
    </style:style>
    <style:style style:name="Jigsaw-outline6" style:family="presentation" style:parent-style-name="Jigsaw-outline5">
      <style:paragraph-properties fo:margin-left="0cm" fo:margin-right="0cm" fo:margin-top="0.1cm" fo:margin-bottom="0cm" fo:text-indent="0cm"/>
      <style:text-properties fo:font-size="20pt" style:font-size-asian="20pt" style:font-size-complex="20pt"/>
    </style:style>
    <style:style style:name="Jigsaw-outline7" style:family="presentation" style:parent-style-name="Jigsaw-outline6">
      <style:paragraph-properties fo:margin-left="0cm" fo:margin-right="0cm" fo:margin-top="0.1cm" fo:margin-bottom="0cm" fo:text-indent="0cm"/>
      <style:text-properties fo:font-size="20pt" style:font-size-asian="20pt" style:font-size-complex="20pt"/>
    </style:style>
    <style:style style:name="Jigsaw-outline8" style:family="presentation" style:parent-style-name="Jigsaw-outline7">
      <style:paragraph-properties fo:margin-left="0cm" fo:margin-right="0cm" fo:margin-top="0.1cm" fo:margin-bottom="0cm" fo:text-indent="0cm"/>
      <style:text-properties fo:font-size="20pt" style:font-size-asian="20pt" style:font-size-complex="20pt"/>
    </style:style>
    <style:style style:name="Jigsaw-outline9" style:family="presentation" style:parent-style-name="Jigsaw-outline8">
      <style:paragraph-properties fo:margin-left="0cm" fo:margin-right="0cm" fo:margin-top="0.1cm" fo:margin-bottom="0cm" fo:text-indent="0cm"/>
      <style:text-properties fo:font-size="20pt" style:font-size-asian="20pt" style:font-size-complex="20pt"/>
    </style:style>
    <style:style style:name="Jigsaw-subtitle" style:family="presentation">
      <style:graphic-properties draw:stroke="none" draw:fill="none" draw:textarea-vertical-align="middle">
        <text:list-style style:name="Jigsaw-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Jigsaw-title" style:family="presentation">
      <style:graphic-properties draw:stroke="none" draw:fill="none" draw:textarea-vertical-align="middle">
        <text:list-style style:name="Jigsaw-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44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Bullet_20_3-background" style:display-name="Bullet 3-background" style:family="presentation">
      <style:graphic-properties draw:stroke="none" draw:fill="none"/>
      <style:text-properties style:letter-kerning="true"/>
    </style:style>
    <style:style style:name="Bullet_20_3-backgroundobjects" style:display-name="Bullet 3-backgroundobjects" style:family="presentation">
      <style:graphic-properties draw:textarea-horizontal-align="justify" draw:shadow="hidden" draw:shadow-offset-x="0.2cm" draw:shadow-offset-y="0.2cm" draw:shadow-color="#808080"/>
      <style:text-properties style:letter-kerning="true"/>
    </style:style>
    <style:style style:name="Bullet_20_3-notes" style:display-name="Bullet 3-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Bullet_20_3-outline1" style:display-name="Bullet 3-outline1" style:family="presentation">
      <style:graphic-properties draw:stroke="none" draw:fill="none" draw:auto-grow-height="false" draw:fit-to-size="false" style:shrink-to-fit="true">
        <text:list-style style:name="Bullet_20_3-outline1" style:display-name="Bullet 3-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Bullet_20_3-outline2" style:display-name="Bullet 3-outline2" style:family="presentation" style:parent-style-name="Bullet_20_3-outline1">
      <style:paragraph-properties fo:margin-left="0cm" fo:margin-right="0cm" fo:margin-top="0.4cm" fo:margin-bottom="0cm" fo:text-indent="0cm"/>
      <style:text-properties fo:font-size="28pt" style:font-size-asian="28pt" style:font-size-complex="28pt"/>
    </style:style>
    <style:style style:name="Bullet_20_3-outline3" style:display-name="Bullet 3-outline3" style:family="presentation" style:parent-style-name="Bullet_20_3-outline2">
      <style:paragraph-properties fo:margin-left="0cm" fo:margin-right="0cm" fo:margin-top="0.3cm" fo:margin-bottom="0cm" fo:text-indent="0cm"/>
      <style:text-properties fo:font-size="24pt" style:font-size-asian="24pt" style:font-size-complex="24pt"/>
    </style:style>
    <style:style style:name="Bullet_20_3-outline4" style:display-name="Bullet 3-outline4" style:family="presentation" style:parent-style-name="Bullet_20_3-outline3">
      <style:paragraph-properties fo:margin-left="0cm" fo:margin-right="0cm" fo:margin-top="0.2cm" fo:margin-bottom="0cm" fo:text-indent="0cm"/>
      <style:text-properties fo:font-size="20pt" style:font-size-asian="20pt" style:font-size-complex="20pt"/>
    </style:style>
    <style:style style:name="Bullet_20_3-outline5" style:display-name="Bullet 3-outline5" style:family="presentation" style:parent-style-name="Bullet_20_3-outline4">
      <style:paragraph-properties fo:margin-left="0cm" fo:margin-right="0cm" fo:margin-top="0.1cm" fo:margin-bottom="0cm" fo:text-indent="0cm"/>
      <style:text-properties fo:font-size="20pt" style:font-size-asian="20pt" style:font-size-complex="20pt"/>
    </style:style>
    <style:style style:name="Bullet_20_3-outline6" style:display-name="Bullet 3-outline6" style:family="presentation" style:parent-style-name="Bullet_20_3-outline5">
      <style:paragraph-properties fo:margin-left="0cm" fo:margin-right="0cm" fo:margin-top="0.1cm" fo:margin-bottom="0cm" fo:text-indent="0cm"/>
      <style:text-properties fo:font-size="20pt" style:font-size-asian="20pt" style:font-size-complex="20pt"/>
    </style:style>
    <style:style style:name="Bullet_20_3-outline7" style:display-name="Bullet 3-outline7" style:family="presentation" style:parent-style-name="Bullet_20_3-outline6">
      <style:paragraph-properties fo:margin-left="0cm" fo:margin-right="0cm" fo:margin-top="0.1cm" fo:margin-bottom="0cm" fo:text-indent="0cm"/>
      <style:text-properties fo:font-size="20pt" style:font-size-asian="20pt" style:font-size-complex="20pt"/>
    </style:style>
    <style:style style:name="Bullet_20_3-outline8" style:display-name="Bullet 3-outline8" style:family="presentation" style:parent-style-name="Bullet_20_3-outline7">
      <style:paragraph-properties fo:margin-left="0cm" fo:margin-right="0cm" fo:margin-top="0.1cm" fo:margin-bottom="0cm" fo:text-indent="0cm"/>
      <style:text-properties fo:font-size="20pt" style:font-size-asian="20pt" style:font-size-complex="20pt"/>
    </style:style>
    <style:style style:name="Bullet_20_3-outline9" style:display-name="Bullet 3-outline9" style:family="presentation" style:parent-style-name="Bullet_20_3-outline8">
      <style:paragraph-properties fo:margin-left="0cm" fo:margin-right="0cm" fo:margin-top="0.1cm" fo:margin-bottom="0cm" fo:text-indent="0cm"/>
      <style:text-properties fo:font-size="20pt" style:font-size-asian="20pt" style:font-size-complex="20pt"/>
    </style:style>
    <style:style style:name="Bullet_20_3-subtitle" style:display-name="Bullet 3-subtitle" style:family="presentation">
      <style:graphic-properties draw:stroke="none" draw:fill="none" draw:textarea-vertical-align="middle">
        <text:list-style style:name="Bullet_20_3-subtitle" style:display-name="Bullet 3-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Bullet_20_3-title" style:display-name="Bullet 3-title" style:family="presentation">
      <style:graphic-properties draw:stroke="none" draw:fill="none" draw:textarea-vertical-align="middle">
        <text:list-style style:name="Bullet_20_3-title" style:display-name="Bullet 3-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44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Image-background" style:family="presentation">
      <style:graphic-properties draw:stroke="none" draw:fill="none"/>
      <style:text-properties style:letter-kerning="true"/>
    </style:style>
    <style:style style:name="Image-backgroundobjects" style:family="presentation">
      <style:graphic-properties draw:textarea-horizontal-align="justify" draw:shadow="hidden" draw:shadow-offset-x="0.2cm" draw:shadow-offset-y="0.2cm" draw:shadow-color="#808080"/>
      <style:text-properties style:letter-kerning="true"/>
    </style:style>
    <style:style style:name="Image-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Image-outline1" style:family="presentation">
      <style:graphic-properties draw:stroke="none" draw:fill="none" draw:auto-grow-height="false" draw:fit-to-size="false" style:shrink-to-fit="true">
        <text:list-style style:name="Image-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Image-outline2" style:family="presentation" style:parent-style-name="Image-outline1">
      <style:paragraph-properties fo:margin-left="0cm" fo:margin-right="0cm" fo:margin-top="0.4cm" fo:margin-bottom="0cm" fo:text-indent="0cm"/>
      <style:text-properties fo:font-size="28pt" style:font-size-asian="28pt" style:font-size-complex="28pt"/>
    </style:style>
    <style:style style:name="Image-outline3" style:family="presentation" style:parent-style-name="Image-outline2">
      <style:paragraph-properties fo:margin-left="0cm" fo:margin-right="0cm" fo:margin-top="0.3cm" fo:margin-bottom="0cm" fo:text-indent="0cm"/>
      <style:text-properties fo:font-size="24pt" style:font-size-asian="24pt" style:font-size-complex="24pt"/>
    </style:style>
    <style:style style:name="Image-outline4" style:family="presentation" style:parent-style-name="Image-outline3">
      <style:paragraph-properties fo:margin-left="0cm" fo:margin-right="0cm" fo:margin-top="0.2cm" fo:margin-bottom="0cm" fo:text-indent="0cm"/>
      <style:text-properties fo:font-size="20pt" style:font-size-asian="20pt" style:font-size-complex="20pt"/>
    </style:style>
    <style:style style:name="Image-outline5" style:family="presentation" style:parent-style-name="Image-outline4">
      <style:paragraph-properties fo:margin-left="0cm" fo:margin-right="0cm" fo:margin-top="0.1cm" fo:margin-bottom="0cm" fo:text-indent="0cm"/>
      <style:text-properties fo:font-size="20pt" style:font-size-asian="20pt" style:font-size-complex="20pt"/>
    </style:style>
    <style:style style:name="Image-outline6" style:family="presentation" style:parent-style-name="Image-outline5">
      <style:paragraph-properties fo:margin-left="0cm" fo:margin-right="0cm" fo:margin-top="0.1cm" fo:margin-bottom="0cm" fo:text-indent="0cm"/>
      <style:text-properties fo:font-size="20pt" style:font-size-asian="20pt" style:font-size-complex="20pt"/>
    </style:style>
    <style:style style:name="Image-outline7" style:family="presentation" style:parent-style-name="Image-outline6">
      <style:paragraph-properties fo:margin-left="0cm" fo:margin-right="0cm" fo:margin-top="0.1cm" fo:margin-bottom="0cm" fo:text-indent="0cm"/>
      <style:text-properties fo:font-size="20pt" style:font-size-asian="20pt" style:font-size-complex="20pt"/>
    </style:style>
    <style:style style:name="Image-outline8" style:family="presentation" style:parent-style-name="Image-outline7">
      <style:paragraph-properties fo:margin-left="0cm" fo:margin-right="0cm" fo:margin-top="0.1cm" fo:margin-bottom="0cm" fo:text-indent="0cm"/>
      <style:text-properties fo:font-size="20pt" style:font-size-asian="20pt" style:font-size-complex="20pt"/>
    </style:style>
    <style:style style:name="Image-outline9" style:family="presentation" style:parent-style-name="Image-outline8">
      <style:paragraph-properties fo:margin-left="0cm" fo:margin-right="0cm" fo:margin-top="0.1cm" fo:margin-bottom="0cm" fo:text-indent="0cm"/>
      <style:text-properties fo:font-size="20pt" style:font-size-asian="20pt" style:font-size-complex="20pt"/>
    </style:style>
    <style:style style:name="Image-subtitle" style:family="presentation">
      <style:graphic-properties draw:stroke="none" draw:fill="none" draw:textarea-vertical-align="middle">
        <text:list-style style:name="Image-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Image-title" style:family="presentation">
      <style:graphic-properties draw:stroke="none" draw:fill="none" draw:textarea-vertical-align="middle">
        <text:list-style style:name="Image-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44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Content_20_1_5f_-background" style:display-name="Content 1_-background" style:family="presentation">
      <style:graphic-properties draw:stroke="none" draw:fill="none"/>
      <style:text-properties style:letter-kerning="true"/>
    </style:style>
    <style:style style:name="Content_20_1_5f_-backgroundobjects" style:display-name="Content 1_-backgroundobjects" style:family="presentation">
      <style:graphic-properties draw:textarea-horizontal-align="justify" draw:shadow="hidden" draw:shadow-offset-x="0.2cm" draw:shadow-offset-y="0.2cm" draw:shadow-color="#808080"/>
      <style:text-properties style:letter-kerning="true"/>
    </style:style>
    <style:style style:name="Content_20_1_5f_-notes" style:display-name="Content 1_-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Content_20_1_5f_-outline1" style:display-name="Content 1_-outline1" style:family="presentation">
      <style:graphic-properties draw:stroke="none" draw:fill="none" draw:auto-grow-height="false" draw:fit-to-size="false" style:shrink-to-fit="true">
        <text:list-style style:name="Content_20_1_5f_-outline1" style:display-name="Content 1_-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_5f_-outline2" style:display-name="Content 1_-outline2" style:family="presentation" style:parent-style-name="Content_20_1_5f_-outline1">
      <style:paragraph-properties fo:margin-left="0cm" fo:margin-right="0cm" fo:margin-top="0.4cm" fo:margin-bottom="0cm" fo:text-indent="0cm"/>
      <style:text-properties fo:font-size="28pt" style:font-size-asian="28pt" style:font-size-complex="28pt"/>
    </style:style>
    <style:style style:name="Content_20_1_5f_-outline3" style:display-name="Content 1_-outline3" style:family="presentation" style:parent-style-name="Content_20_1_5f_-outline2">
      <style:paragraph-properties fo:margin-left="0cm" fo:margin-right="0cm" fo:margin-top="0.3cm" fo:margin-bottom="0cm" fo:text-indent="0cm"/>
      <style:text-properties fo:font-size="24pt" style:font-size-asian="24pt" style:font-size-complex="24pt"/>
    </style:style>
    <style:style style:name="Content_20_1_5f_-outline4" style:display-name="Content 1_-outline4" style:family="presentation" style:parent-style-name="Content_20_1_5f_-outline3">
      <style:paragraph-properties fo:margin-left="0cm" fo:margin-right="0cm" fo:margin-top="0.2cm" fo:margin-bottom="0cm" fo:text-indent="0cm"/>
      <style:text-properties fo:font-size="20pt" style:font-size-asian="20pt" style:font-size-complex="20pt"/>
    </style:style>
    <style:style style:name="Content_20_1_5f_-outline5" style:display-name="Content 1_-outline5" style:family="presentation" style:parent-style-name="Content_20_1_5f_-outline4">
      <style:paragraph-properties fo:margin-left="0cm" fo:margin-right="0cm" fo:margin-top="0.1cm" fo:margin-bottom="0cm" fo:text-indent="0cm"/>
      <style:text-properties fo:font-size="20pt" style:font-size-asian="20pt" style:font-size-complex="20pt"/>
    </style:style>
    <style:style style:name="Content_20_1_5f_-outline6" style:display-name="Content 1_-outline6" style:family="presentation" style:parent-style-name="Content_20_1_5f_-outline5">
      <style:paragraph-properties fo:margin-left="0cm" fo:margin-right="0cm" fo:margin-top="0.1cm" fo:margin-bottom="0cm" fo:text-indent="0cm"/>
      <style:text-properties fo:font-size="20pt" style:font-size-asian="20pt" style:font-size-complex="20pt"/>
    </style:style>
    <style:style style:name="Content_20_1_5f_-outline7" style:display-name="Content 1_-outline7" style:family="presentation" style:parent-style-name="Content_20_1_5f_-outline6">
      <style:paragraph-properties fo:margin-left="0cm" fo:margin-right="0cm" fo:margin-top="0.1cm" fo:margin-bottom="0cm" fo:text-indent="0cm"/>
      <style:text-properties fo:font-size="20pt" style:font-size-asian="20pt" style:font-size-complex="20pt"/>
    </style:style>
    <style:style style:name="Content_20_1_5f_-outline8" style:display-name="Content 1_-outline8" style:family="presentation" style:parent-style-name="Content_20_1_5f_-outline7">
      <style:paragraph-properties fo:margin-left="0cm" fo:margin-right="0cm" fo:margin-top="0.1cm" fo:margin-bottom="0cm" fo:text-indent="0cm"/>
      <style:text-properties fo:font-size="20pt" style:font-size-asian="20pt" style:font-size-complex="20pt"/>
    </style:style>
    <style:style style:name="Content_20_1_5f_-outline9" style:display-name="Content 1_-outline9" style:family="presentation" style:parent-style-name="Content_20_1_5f_-outline8">
      <style:paragraph-properties fo:margin-left="0cm" fo:margin-right="0cm" fo:margin-top="0.1cm" fo:margin-bottom="0cm" fo:text-indent="0cm"/>
      <style:text-properties fo:font-size="20pt" style:font-size-asian="20pt" style:font-size-complex="20pt"/>
    </style:style>
    <style:style style:name="Content_20_1_5f_-subtitle" style:display-name="Content 1_-subtitle" style:family="presentation">
      <style:graphic-properties draw:stroke="none" draw:fill="none" draw:textarea-vertical-align="middle">
        <text:list-style style:name="Content_20_1_5f_-subtitle" style:display-name="Content 1_-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_5f_-title" style:display-name="Content 1_-title" style:family="presentation">
      <style:graphic-properties draw:stroke="none" draw:fill="none" draw:textarea-vertical-align="middle">
        <text:list-style style:name="Content_20_1_5f_-title" style:display-name="Content 1_-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Noto Sans1" fo:font-family="'Noto Sans'" style:font-family-generic="swiss" style:font-pitch="variable" fo:font-size="44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Content_20_1_5f__5f_-background" style:display-name="Content 1__-background" style:family="presentation">
      <style:graphic-properties draw:stroke="none" draw:fill="none"/>
      <style:text-properties style:letter-kerning="true"/>
    </style:style>
    <style:style style:name="Content_20_1_5f__5f_-backgroundobjects" style:display-name="Content 1__-backgroundobjects" style:family="presentation">
      <style:graphic-properties draw:textarea-horizontal-align="justify" draw:shadow="hidden" draw:shadow-offset-x="0.2cm" draw:shadow-offset-y="0.2cm" draw:shadow-color="#808080"/>
      <style:text-properties style:letter-kerning="true"/>
    </style:style>
    <style:style style:name="Content_20_1_5f__5f_-notes" style:display-name="Content 1__-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Content_20_1_5f__5f_-outline1" style:display-name="Content 1__-outline1" style:family="presentation">
      <style:graphic-properties draw:stroke="none" draw:fill="none" draw:auto-grow-height="false" draw:fit-to-size="false" style:shrink-to-fit="true">
        <text:list-style style:name="Content_20_1_5f__5f_-outline1" style:display-name="Content 1__-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_5f__5f_-outline2" style:display-name="Content 1__-outline2" style:family="presentation" style:parent-style-name="Content_20_1_5f__5f_-outline1">
      <style:paragraph-properties fo:margin-left="0cm" fo:margin-right="0cm" fo:margin-top="0.4cm" fo:margin-bottom="0cm" fo:text-indent="0cm"/>
      <style:text-properties fo:font-size="28pt" style:font-size-asian="28pt" style:font-size-complex="28pt"/>
    </style:style>
    <style:style style:name="Content_20_1_5f__5f_-outline3" style:display-name="Content 1__-outline3" style:family="presentation" style:parent-style-name="Content_20_1_5f__5f_-outline2">
      <style:paragraph-properties fo:margin-left="0cm" fo:margin-right="0cm" fo:margin-top="0.3cm" fo:margin-bottom="0cm" fo:text-indent="0cm"/>
      <style:text-properties fo:font-size="24pt" style:font-size-asian="24pt" style:font-size-complex="24pt"/>
    </style:style>
    <style:style style:name="Content_20_1_5f__5f_-outline4" style:display-name="Content 1__-outline4" style:family="presentation" style:parent-style-name="Content_20_1_5f__5f_-outline3">
      <style:paragraph-properties fo:margin-left="0cm" fo:margin-right="0cm" fo:margin-top="0.2cm" fo:margin-bottom="0cm" fo:text-indent="0cm"/>
      <style:text-properties fo:font-size="20pt" style:font-size-asian="20pt" style:font-size-complex="20pt"/>
    </style:style>
    <style:style style:name="Content_20_1_5f__5f_-outline5" style:display-name="Content 1__-outline5" style:family="presentation" style:parent-style-name="Content_20_1_5f__5f_-outline4">
      <style:paragraph-properties fo:margin-left="0cm" fo:margin-right="0cm" fo:margin-top="0.1cm" fo:margin-bottom="0cm" fo:text-indent="0cm"/>
      <style:text-properties fo:font-size="20pt" style:font-size-asian="20pt" style:font-size-complex="20pt"/>
    </style:style>
    <style:style style:name="Content_20_1_5f__5f_-outline6" style:display-name="Content 1__-outline6" style:family="presentation" style:parent-style-name="Content_20_1_5f__5f_-outline5">
      <style:paragraph-properties fo:margin-left="0cm" fo:margin-right="0cm" fo:margin-top="0.1cm" fo:margin-bottom="0cm" fo:text-indent="0cm"/>
      <style:text-properties fo:font-size="20pt" style:font-size-asian="20pt" style:font-size-complex="20pt"/>
    </style:style>
    <style:style style:name="Content_20_1_5f__5f_-outline7" style:display-name="Content 1__-outline7" style:family="presentation" style:parent-style-name="Content_20_1_5f__5f_-outline6">
      <style:paragraph-properties fo:margin-left="0cm" fo:margin-right="0cm" fo:margin-top="0.1cm" fo:margin-bottom="0cm" fo:text-indent="0cm"/>
      <style:text-properties fo:font-size="20pt" style:font-size-asian="20pt" style:font-size-complex="20pt"/>
    </style:style>
    <style:style style:name="Content_20_1_5f__5f_-outline8" style:display-name="Content 1__-outline8" style:family="presentation" style:parent-style-name="Content_20_1_5f__5f_-outline7">
      <style:paragraph-properties fo:margin-left="0cm" fo:margin-right="0cm" fo:margin-top="0.1cm" fo:margin-bottom="0cm" fo:text-indent="0cm"/>
      <style:text-properties fo:font-size="20pt" style:font-size-asian="20pt" style:font-size-complex="20pt"/>
    </style:style>
    <style:style style:name="Content_20_1_5f__5f_-outline9" style:display-name="Content 1__-outline9" style:family="presentation" style:parent-style-name="Content_20_1_5f__5f_-outline8">
      <style:paragraph-properties fo:margin-left="0cm" fo:margin-right="0cm" fo:margin-top="0.1cm" fo:margin-bottom="0cm" fo:text-indent="0cm"/>
      <style:text-properties fo:font-size="20pt" style:font-size-asian="20pt" style:font-size-complex="20pt"/>
    </style:style>
    <style:style style:name="Content_20_1_5f__5f_-subtitle" style:display-name="Content 1__-subtitle" style:family="presentation">
      <style:graphic-properties draw:stroke="none" draw:fill="none" draw:textarea-vertical-align="middle">
        <text:list-style style:name="Content_20_1_5f__5f_-subtitle" style:display-name="Content 1__-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_5f__5f_-title" style:display-name="Content 1__-title" style:family="presentation">
      <style:graphic-properties draw:stroke="none" draw:fill="none" draw:textarea-vertical-align="middle">
        <text:list-style style:name="Content_20_1_5f__5f_-title" style:display-name="Content 1__-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Noto Sans1" fo:font-family="'Noto Sans'" style:font-family-generic="swiss" style:font-pitch="variable" fo:font-size="44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Content_20_1_5f__5f__5f_-background" style:display-name="Content 1___-background" style:family="presentation">
      <style:graphic-properties draw:stroke="none" draw:fill="none"/>
      <style:text-properties style:letter-kerning="true"/>
    </style:style>
    <style:style style:name="Content_20_1_5f__5f__5f_-backgroundobjects" style:display-name="Content 1___-backgroundobjects" style:family="presentation">
      <style:graphic-properties draw:textarea-horizontal-align="justify" draw:shadow="hidden" draw:shadow-offset-x="0.2cm" draw:shadow-offset-y="0.2cm" draw:shadow-color="#808080"/>
      <style:text-properties style:letter-kerning="true"/>
    </style:style>
    <style:style style:name="Content_20_1_5f__5f__5f_-notes" style:display-name="Content 1___-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Content_20_1_5f__5f__5f_-outline1" style:display-name="Content 1___-outline1" style:family="presentation">
      <style:graphic-properties draw:stroke="none" draw:fill="none" draw:auto-grow-height="false" draw:fit-to-size="false" style:shrink-to-fit="true">
        <text:list-style style:name="Content_20_1_5f__5f__5f_-outline1" style:display-name="Content 1___-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_5f__5f__5f_-outline2" style:display-name="Content 1___-outline2" style:family="presentation" style:parent-style-name="Content_20_1_5f__5f__5f_-outline1">
      <style:paragraph-properties fo:margin-left="0cm" fo:margin-right="0cm" fo:margin-top="0.4cm" fo:margin-bottom="0cm" fo:text-indent="0cm"/>
      <style:text-properties fo:font-size="28pt" style:font-size-asian="28pt" style:font-size-complex="28pt"/>
    </style:style>
    <style:style style:name="Content_20_1_5f__5f__5f_-outline3" style:display-name="Content 1___-outline3" style:family="presentation" style:parent-style-name="Content_20_1_5f__5f__5f_-outline2">
      <style:paragraph-properties fo:margin-left="0cm" fo:margin-right="0cm" fo:margin-top="0.3cm" fo:margin-bottom="0cm" fo:text-indent="0cm"/>
      <style:text-properties fo:font-size="24pt" style:font-size-asian="24pt" style:font-size-complex="24pt"/>
    </style:style>
    <style:style style:name="Content_20_1_5f__5f__5f_-outline4" style:display-name="Content 1___-outline4" style:family="presentation" style:parent-style-name="Content_20_1_5f__5f__5f_-outline3">
      <style:paragraph-properties fo:margin-left="0cm" fo:margin-right="0cm" fo:margin-top="0.2cm" fo:margin-bottom="0cm" fo:text-indent="0cm"/>
      <style:text-properties fo:font-size="20pt" style:font-size-asian="20pt" style:font-size-complex="20pt"/>
    </style:style>
    <style:style style:name="Content_20_1_5f__5f__5f_-outline5" style:display-name="Content 1___-outline5" style:family="presentation" style:parent-style-name="Content_20_1_5f__5f__5f_-outline4">
      <style:paragraph-properties fo:margin-left="0cm" fo:margin-right="0cm" fo:margin-top="0.1cm" fo:margin-bottom="0cm" fo:text-indent="0cm"/>
      <style:text-properties fo:font-size="20pt" style:font-size-asian="20pt" style:font-size-complex="20pt"/>
    </style:style>
    <style:style style:name="Content_20_1_5f__5f__5f_-outline6" style:display-name="Content 1___-outline6" style:family="presentation" style:parent-style-name="Content_20_1_5f__5f__5f_-outline5">
      <style:paragraph-properties fo:margin-left="0cm" fo:margin-right="0cm" fo:margin-top="0.1cm" fo:margin-bottom="0cm" fo:text-indent="0cm"/>
      <style:text-properties fo:font-size="20pt" style:font-size-asian="20pt" style:font-size-complex="20pt"/>
    </style:style>
    <style:style style:name="Content_20_1_5f__5f__5f_-outline7" style:display-name="Content 1___-outline7" style:family="presentation" style:parent-style-name="Content_20_1_5f__5f__5f_-outline6">
      <style:paragraph-properties fo:margin-left="0cm" fo:margin-right="0cm" fo:margin-top="0.1cm" fo:margin-bottom="0cm" fo:text-indent="0cm"/>
      <style:text-properties fo:font-size="20pt" style:font-size-asian="20pt" style:font-size-complex="20pt"/>
    </style:style>
    <style:style style:name="Content_20_1_5f__5f__5f_-outline8" style:display-name="Content 1___-outline8" style:family="presentation" style:parent-style-name="Content_20_1_5f__5f__5f_-outline7">
      <style:paragraph-properties fo:margin-left="0cm" fo:margin-right="0cm" fo:margin-top="0.1cm" fo:margin-bottom="0cm" fo:text-indent="0cm"/>
      <style:text-properties fo:font-size="20pt" style:font-size-asian="20pt" style:font-size-complex="20pt"/>
    </style:style>
    <style:style style:name="Content_20_1_5f__5f__5f_-outline9" style:display-name="Content 1___-outline9" style:family="presentation" style:parent-style-name="Content_20_1_5f__5f__5f_-outline8">
      <style:paragraph-properties fo:margin-left="0cm" fo:margin-right="0cm" fo:margin-top="0.1cm" fo:margin-bottom="0cm" fo:text-indent="0cm"/>
      <style:text-properties fo:font-size="20pt" style:font-size-asian="20pt" style:font-size-complex="20pt"/>
    </style:style>
    <style:style style:name="Content_20_1_5f__5f__5f_-subtitle" style:display-name="Content 1___-subtitle" style:family="presentation">
      <style:graphic-properties draw:stroke="none" draw:fill="none" draw:textarea-vertical-align="middle">
        <text:list-style style:name="Content_20_1_5f__5f__5f_-subtitle" style:display-name="Content 1___-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_5f__5f__5f_-title" style:display-name="Content 1___-title" style:family="presentation">
      <style:graphic-properties draw:stroke="none" draw:fill="none" draw:textarea-vertical-align="middle">
        <text:list-style style:name="Content_20_1_5f__5f__5f_-title" style:display-name="Content 1___-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Noto Sans1" fo:font-family="'Noto Sans'" style:font-family-generic="swiss" style:font-pitch="variable" fo:font-size="44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Content_20_1_5f__5f__5f__5f_-background" style:display-name="Content 1____-background" style:family="presentation">
      <style:graphic-properties draw:stroke="none" draw:fill="none"/>
      <style:text-properties style:letter-kerning="true"/>
    </style:style>
    <style:style style:name="Content_20_1_5f__5f__5f__5f_-backgroundobjects" style:display-name="Content 1____-backgroundobjects" style:family="presentation">
      <style:graphic-properties draw:textarea-horizontal-align="justify" draw:shadow="hidden" draw:shadow-offset-x="0.2cm" draw:shadow-offset-y="0.2cm" draw:shadow-color="#808080"/>
      <style:text-properties style:letter-kerning="true"/>
    </style:style>
    <style:style style:name="Content_20_1_5f__5f__5f__5f_-notes" style:display-name="Content 1____-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Content_20_1_5f__5f__5f__5f_-outline1" style:display-name="Content 1____-outline1" style:family="presentation">
      <style:graphic-properties draw:stroke="none" draw:fill="none" draw:auto-grow-height="false" draw:fit-to-size="false" style:shrink-to-fit="true">
        <text:list-style style:name="Content_20_1_5f__5f__5f__5f_-outline1" style:display-name="Content 1____-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_5f__5f__5f__5f_-outline2" style:display-name="Content 1____-outline2" style:family="presentation" style:parent-style-name="Content_20_1_5f__5f__5f__5f_-outline1">
      <style:paragraph-properties fo:margin-left="0cm" fo:margin-right="0cm" fo:margin-top="0.4cm" fo:margin-bottom="0cm" fo:text-indent="0cm"/>
      <style:text-properties fo:font-size="28pt" style:font-size-asian="28pt" style:font-size-complex="28pt"/>
    </style:style>
    <style:style style:name="Content_20_1_5f__5f__5f__5f_-outline3" style:display-name="Content 1____-outline3" style:family="presentation" style:parent-style-name="Content_20_1_5f__5f__5f__5f_-outline2">
      <style:paragraph-properties fo:margin-left="0cm" fo:margin-right="0cm" fo:margin-top="0.3cm" fo:margin-bottom="0cm" fo:text-indent="0cm"/>
      <style:text-properties fo:font-size="24pt" style:font-size-asian="24pt" style:font-size-complex="24pt"/>
    </style:style>
    <style:style style:name="Content_20_1_5f__5f__5f__5f_-outline4" style:display-name="Content 1____-outline4" style:family="presentation" style:parent-style-name="Content_20_1_5f__5f__5f__5f_-outline3">
      <style:paragraph-properties fo:margin-left="0cm" fo:margin-right="0cm" fo:margin-top="0.2cm" fo:margin-bottom="0cm" fo:text-indent="0cm"/>
      <style:text-properties fo:font-size="20pt" style:font-size-asian="20pt" style:font-size-complex="20pt"/>
    </style:style>
    <style:style style:name="Content_20_1_5f__5f__5f__5f_-outline5" style:display-name="Content 1____-outline5" style:family="presentation" style:parent-style-name="Content_20_1_5f__5f__5f__5f_-outline4">
      <style:paragraph-properties fo:margin-left="0cm" fo:margin-right="0cm" fo:margin-top="0.1cm" fo:margin-bottom="0cm" fo:text-indent="0cm"/>
      <style:text-properties fo:font-size="20pt" style:font-size-asian="20pt" style:font-size-complex="20pt"/>
    </style:style>
    <style:style style:name="Content_20_1_5f__5f__5f__5f_-outline6" style:display-name="Content 1____-outline6" style:family="presentation" style:parent-style-name="Content_20_1_5f__5f__5f__5f_-outline5">
      <style:paragraph-properties fo:margin-left="0cm" fo:margin-right="0cm" fo:margin-top="0.1cm" fo:margin-bottom="0cm" fo:text-indent="0cm"/>
      <style:text-properties fo:font-size="20pt" style:font-size-asian="20pt" style:font-size-complex="20pt"/>
    </style:style>
    <style:style style:name="Content_20_1_5f__5f__5f__5f_-outline7" style:display-name="Content 1____-outline7" style:family="presentation" style:parent-style-name="Content_20_1_5f__5f__5f__5f_-outline6">
      <style:paragraph-properties fo:margin-left="0cm" fo:margin-right="0cm" fo:margin-top="0.1cm" fo:margin-bottom="0cm" fo:text-indent="0cm"/>
      <style:text-properties fo:font-size="20pt" style:font-size-asian="20pt" style:font-size-complex="20pt"/>
    </style:style>
    <style:style style:name="Content_20_1_5f__5f__5f__5f_-outline8" style:display-name="Content 1____-outline8" style:family="presentation" style:parent-style-name="Content_20_1_5f__5f__5f__5f_-outline7">
      <style:paragraph-properties fo:margin-left="0cm" fo:margin-right="0cm" fo:margin-top="0.1cm" fo:margin-bottom="0cm" fo:text-indent="0cm"/>
      <style:text-properties fo:font-size="20pt" style:font-size-asian="20pt" style:font-size-complex="20pt"/>
    </style:style>
    <style:style style:name="Content_20_1_5f__5f__5f__5f_-outline9" style:display-name="Content 1____-outline9" style:family="presentation" style:parent-style-name="Content_20_1_5f__5f__5f__5f_-outline8">
      <style:paragraph-properties fo:margin-left="0cm" fo:margin-right="0cm" fo:margin-top="0.1cm" fo:margin-bottom="0cm" fo:text-indent="0cm"/>
      <style:text-properties fo:font-size="20pt" style:font-size-asian="20pt" style:font-size-complex="20pt"/>
    </style:style>
    <style:style style:name="Content_20_1_5f__5f__5f__5f_-subtitle" style:display-name="Content 1____-subtitle" style:family="presentation">
      <style:graphic-properties draw:stroke="none" draw:fill="none" draw:textarea-vertical-align="middle">
        <text:list-style style:name="Content_20_1_5f__5f__5f__5f_-subtitle" style:display-name="Content 1____-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_5f__5f__5f__5f_-title" style:display-name="Content 1____-title" style:family="presentation">
      <style:graphic-properties draw:stroke="none" draw:fill="none" draw:textarea-vertical-align="middle">
        <text:list-style style:name="Content_20_1_5f__5f__5f__5f_-title" style:display-name="Content 1____-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Noto Sans1" fo:font-family="'Noto Sans'" style:font-family-generic="swiss" style:font-pitch="variable" fo:font-size="44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Content_20_1_5f__5f__5f__5f__5f_-background" style:display-name="Content 1_____-background" style:family="presentation">
      <style:graphic-properties draw:stroke="none" draw:fill="none"/>
      <style:text-properties style:letter-kerning="true"/>
    </style:style>
    <style:style style:name="Content_20_1_5f__5f__5f__5f__5f_-backgroundobjects" style:display-name="Content 1_____-backgroundobjects" style:family="presentation">
      <style:graphic-properties draw:textarea-horizontal-align="justify" draw:shadow="hidden" draw:shadow-offset-x="0.2cm" draw:shadow-offset-y="0.2cm" draw:shadow-color="#808080"/>
      <style:text-properties style:letter-kerning="true"/>
    </style:style>
    <style:style style:name="Content_20_1_5f__5f__5f__5f__5f_-notes" style:display-name="Content 1_____-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Content_20_1_5f__5f__5f__5f__5f_-outline1" style:display-name="Content 1_____-outline1" style:family="presentation">
      <style:graphic-properties draw:stroke="none" draw:fill="none" draw:auto-grow-height="false" draw:fit-to-size="false" style:shrink-to-fit="true">
        <text:list-style style:name="Content_20_1_5f__5f__5f__5f__5f_-outline1" style:display-name="Content 1_____-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_5f__5f__5f__5f__5f_-outline2" style:display-name="Content 1_____-outline2" style:family="presentation" style:parent-style-name="Content_20_1_5f__5f__5f__5f__5f_-outline1">
      <style:paragraph-properties fo:margin-left="0cm" fo:margin-right="0cm" fo:margin-top="0.4cm" fo:margin-bottom="0cm" fo:text-indent="0cm"/>
      <style:text-properties fo:font-size="28pt" style:font-size-asian="28pt" style:font-size-complex="28pt"/>
    </style:style>
    <style:style style:name="Content_20_1_5f__5f__5f__5f__5f_-outline3" style:display-name="Content 1_____-outline3" style:family="presentation" style:parent-style-name="Content_20_1_5f__5f__5f__5f__5f_-outline2">
      <style:paragraph-properties fo:margin-left="0cm" fo:margin-right="0cm" fo:margin-top="0.3cm" fo:margin-bottom="0cm" fo:text-indent="0cm"/>
      <style:text-properties fo:font-size="24pt" style:font-size-asian="24pt" style:font-size-complex="24pt"/>
    </style:style>
    <style:style style:name="Content_20_1_5f__5f__5f__5f__5f_-outline4" style:display-name="Content 1_____-outline4" style:family="presentation" style:parent-style-name="Content_20_1_5f__5f__5f__5f__5f_-outline3">
      <style:paragraph-properties fo:margin-left="0cm" fo:margin-right="0cm" fo:margin-top="0.2cm" fo:margin-bottom="0cm" fo:text-indent="0cm"/>
      <style:text-properties fo:font-size="20pt" style:font-size-asian="20pt" style:font-size-complex="20pt"/>
    </style:style>
    <style:style style:name="Content_20_1_5f__5f__5f__5f__5f_-outline5" style:display-name="Content 1_____-outline5" style:family="presentation" style:parent-style-name="Content_20_1_5f__5f__5f__5f__5f_-outline4">
      <style:paragraph-properties fo:margin-left="0cm" fo:margin-right="0cm" fo:margin-top="0.1cm" fo:margin-bottom="0cm" fo:text-indent="0cm"/>
      <style:text-properties fo:font-size="20pt" style:font-size-asian="20pt" style:font-size-complex="20pt"/>
    </style:style>
    <style:style style:name="Content_20_1_5f__5f__5f__5f__5f_-outline6" style:display-name="Content 1_____-outline6" style:family="presentation" style:parent-style-name="Content_20_1_5f__5f__5f__5f__5f_-outline5">
      <style:paragraph-properties fo:margin-left="0cm" fo:margin-right="0cm" fo:margin-top="0.1cm" fo:margin-bottom="0cm" fo:text-indent="0cm"/>
      <style:text-properties fo:font-size="20pt" style:font-size-asian="20pt" style:font-size-complex="20pt"/>
    </style:style>
    <style:style style:name="Content_20_1_5f__5f__5f__5f__5f_-outline7" style:display-name="Content 1_____-outline7" style:family="presentation" style:parent-style-name="Content_20_1_5f__5f__5f__5f__5f_-outline6">
      <style:paragraph-properties fo:margin-left="0cm" fo:margin-right="0cm" fo:margin-top="0.1cm" fo:margin-bottom="0cm" fo:text-indent="0cm"/>
      <style:text-properties fo:font-size="20pt" style:font-size-asian="20pt" style:font-size-complex="20pt"/>
    </style:style>
    <style:style style:name="Content_20_1_5f__5f__5f__5f__5f_-outline8" style:display-name="Content 1_____-outline8" style:family="presentation" style:parent-style-name="Content_20_1_5f__5f__5f__5f__5f_-outline7">
      <style:paragraph-properties fo:margin-left="0cm" fo:margin-right="0cm" fo:margin-top="0.1cm" fo:margin-bottom="0cm" fo:text-indent="0cm"/>
      <style:text-properties fo:font-size="20pt" style:font-size-asian="20pt" style:font-size-complex="20pt"/>
    </style:style>
    <style:style style:name="Content_20_1_5f__5f__5f__5f__5f_-outline9" style:display-name="Content 1_____-outline9" style:family="presentation" style:parent-style-name="Content_20_1_5f__5f__5f__5f__5f_-outline8">
      <style:paragraph-properties fo:margin-left="0cm" fo:margin-right="0cm" fo:margin-top="0.1cm" fo:margin-bottom="0cm" fo:text-indent="0cm"/>
      <style:text-properties fo:font-size="20pt" style:font-size-asian="20pt" style:font-size-complex="20pt"/>
    </style:style>
    <style:style style:name="Content_20_1_5f__5f__5f__5f__5f_-subtitle" style:display-name="Content 1_____-subtitle" style:family="presentation">
      <style:graphic-properties draw:stroke="none" draw:fill="none" draw:textarea-vertical-align="middle">
        <text:list-style style:name="Content_20_1_5f__5f__5f__5f__5f_-subtitle" style:display-name="Content 1_____-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_5f__5f__5f__5f__5f_-title" style:display-name="Content 1_____-title" style:family="presentation">
      <style:graphic-properties draw:stroke="none" draw:fill="none" draw:textarea-vertical-align="middle">
        <text:list-style style:name="Content_20_1_5f__5f__5f__5f__5f_-title" style:display-name="Content 1_____-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Noto Sans1" fo:font-family="'Noto Sans'" style:font-family-generic="swiss" style:font-pitch="variable" fo:font-size="44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Content_20_1_5f__5f__5f__5f__5f__5f_-background" style:display-name="Content 1______-background" style:family="presentation">
      <style:graphic-properties draw:stroke="none" draw:fill="none"/>
      <style:text-properties style:letter-kerning="true"/>
    </style:style>
    <style:style style:name="Content_20_1_5f__5f__5f__5f__5f__5f_-backgroundobjects" style:display-name="Content 1______-backgroundobjects" style:family="presentation">
      <style:graphic-properties draw:textarea-horizontal-align="justify" draw:shadow="hidden" draw:shadow-offset-x="0.2cm" draw:shadow-offset-y="0.2cm" draw:shadow-color="#808080"/>
      <style:text-properties style:letter-kerning="true"/>
    </style:style>
    <style:style style:name="Content_20_1_5f__5f__5f__5f__5f__5f_-notes" style:display-name="Content 1______-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Content_20_1_5f__5f__5f__5f__5f__5f_-outline1" style:display-name="Content 1______-outline1" style:family="presentation">
      <style:graphic-properties draw:stroke="none" draw:fill="none" draw:auto-grow-height="false" draw:fit-to-size="false" style:shrink-to-fit="true">
        <text:list-style style:name="Content_20_1_5f__5f__5f__5f__5f__5f_-outline1" style:display-name="Content 1______-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_5f__5f__5f__5f__5f__5f_-outline2" style:display-name="Content 1______-outline2" style:family="presentation" style:parent-style-name="Content_20_1_5f__5f__5f__5f__5f__5f_-outline1">
      <style:paragraph-properties fo:margin-left="0cm" fo:margin-right="0cm" fo:margin-top="0.4cm" fo:margin-bottom="0cm" fo:text-indent="0cm"/>
      <style:text-properties fo:font-size="28pt" style:font-size-asian="28pt" style:font-size-complex="28pt"/>
    </style:style>
    <style:style style:name="Content_20_1_5f__5f__5f__5f__5f__5f_-outline3" style:display-name="Content 1______-outline3" style:family="presentation" style:parent-style-name="Content_20_1_5f__5f__5f__5f__5f__5f_-outline2">
      <style:paragraph-properties fo:margin-left="0cm" fo:margin-right="0cm" fo:margin-top="0.3cm" fo:margin-bottom="0cm" fo:text-indent="0cm"/>
      <style:text-properties fo:font-size="24pt" style:font-size-asian="24pt" style:font-size-complex="24pt"/>
    </style:style>
    <style:style style:name="Content_20_1_5f__5f__5f__5f__5f__5f_-outline4" style:display-name="Content 1______-outline4" style:family="presentation" style:parent-style-name="Content_20_1_5f__5f__5f__5f__5f__5f_-outline3">
      <style:paragraph-properties fo:margin-left="0cm" fo:margin-right="0cm" fo:margin-top="0.2cm" fo:margin-bottom="0cm" fo:text-indent="0cm"/>
      <style:text-properties fo:font-size="20pt" style:font-size-asian="20pt" style:font-size-complex="20pt"/>
    </style:style>
    <style:style style:name="Content_20_1_5f__5f__5f__5f__5f__5f_-outline5" style:display-name="Content 1______-outline5" style:family="presentation" style:parent-style-name="Content_20_1_5f__5f__5f__5f__5f__5f_-outline4">
      <style:paragraph-properties fo:margin-left="0cm" fo:margin-right="0cm" fo:margin-top="0.1cm" fo:margin-bottom="0cm" fo:text-indent="0cm"/>
      <style:text-properties fo:font-size="20pt" style:font-size-asian="20pt" style:font-size-complex="20pt"/>
    </style:style>
    <style:style style:name="Content_20_1_5f__5f__5f__5f__5f__5f_-outline6" style:display-name="Content 1______-outline6" style:family="presentation" style:parent-style-name="Content_20_1_5f__5f__5f__5f__5f__5f_-outline5">
      <style:paragraph-properties fo:margin-left="0cm" fo:margin-right="0cm" fo:margin-top="0.1cm" fo:margin-bottom="0cm" fo:text-indent="0cm"/>
      <style:text-properties fo:font-size="20pt" style:font-size-asian="20pt" style:font-size-complex="20pt"/>
    </style:style>
    <style:style style:name="Content_20_1_5f__5f__5f__5f__5f__5f_-outline7" style:display-name="Content 1______-outline7" style:family="presentation" style:parent-style-name="Content_20_1_5f__5f__5f__5f__5f__5f_-outline6">
      <style:paragraph-properties fo:margin-left="0cm" fo:margin-right="0cm" fo:margin-top="0.1cm" fo:margin-bottom="0cm" fo:text-indent="0cm"/>
      <style:text-properties fo:font-size="20pt" style:font-size-asian="20pt" style:font-size-complex="20pt"/>
    </style:style>
    <style:style style:name="Content_20_1_5f__5f__5f__5f__5f__5f_-outline8" style:display-name="Content 1______-outline8" style:family="presentation" style:parent-style-name="Content_20_1_5f__5f__5f__5f__5f__5f_-outline7">
      <style:paragraph-properties fo:margin-left="0cm" fo:margin-right="0cm" fo:margin-top="0.1cm" fo:margin-bottom="0cm" fo:text-indent="0cm"/>
      <style:text-properties fo:font-size="20pt" style:font-size-asian="20pt" style:font-size-complex="20pt"/>
    </style:style>
    <style:style style:name="Content_20_1_5f__5f__5f__5f__5f__5f_-outline9" style:display-name="Content 1______-outline9" style:family="presentation" style:parent-style-name="Content_20_1_5f__5f__5f__5f__5f__5f_-outline8">
      <style:paragraph-properties fo:margin-left="0cm" fo:margin-right="0cm" fo:margin-top="0.1cm" fo:margin-bottom="0cm" fo:text-indent="0cm"/>
      <style:text-properties fo:font-size="20pt" style:font-size-asian="20pt" style:font-size-complex="20pt"/>
    </style:style>
    <style:style style:name="Content_20_1_5f__5f__5f__5f__5f__5f_-subtitle" style:display-name="Content 1______-subtitle" style:family="presentation">
      <style:graphic-properties draw:stroke="none" draw:fill="none" draw:textarea-vertical-align="middle">
        <text:list-style style:name="Content_20_1_5f__5f__5f__5f__5f__5f_-subtitle" style:display-name="Content 1______-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_5f__5f__5f__5f__5f__5f_-title" style:display-name="Content 1______-title" style:family="presentation">
      <style:graphic-properties draw:stroke="none" draw:fill="none" draw:textarea-vertical-align="middle">
        <text:list-style style:name="Content_20_1_5f__5f__5f__5f__5f__5f_-title" style:display-name="Content 1______-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Noto Sans1" fo:font-family="'Noto Sans'" style:font-family-generic="swiss" style:font-pitch="variable" fo:font-size="44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Content_20_1_5f__5f__5f__5f__5f__5f__5f_-background" style:display-name="Content 1_______-background" style:family="presentation">
      <style:graphic-properties draw:stroke="none" draw:fill="none"/>
      <style:text-properties style:letter-kerning="true"/>
    </style:style>
    <style:style style:name="Content_20_1_5f__5f__5f__5f__5f__5f__5f_-backgroundobjects" style:display-name="Content 1_______-backgroundobjects" style:family="presentation">
      <style:graphic-properties draw:textarea-horizontal-align="justify" draw:shadow="hidden" draw:shadow-offset-x="0.2cm" draw:shadow-offset-y="0.2cm" draw:shadow-color="#808080"/>
      <style:text-properties style:letter-kerning="true"/>
    </style:style>
    <style:style style:name="Content_20_1_5f__5f__5f__5f__5f__5f__5f_-notes" style:display-name="Content 1_______-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Content_20_1_5f__5f__5f__5f__5f__5f__5f_-outline1" style:display-name="Content 1_______-outline1" style:family="presentation">
      <style:graphic-properties draw:stroke="none" draw:fill="none" draw:auto-grow-height="false" draw:fit-to-size="false" style:shrink-to-fit="true">
        <text:list-style style:name="Content_20_1_5f__5f__5f__5f__5f__5f__5f_-outline1" style:display-name="Content 1_______-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_5f__5f__5f__5f__5f__5f__5f_-outline2" style:display-name="Content 1_______-outline2" style:family="presentation" style:parent-style-name="Content_20_1_5f__5f__5f__5f__5f__5f__5f_-outline1">
      <style:paragraph-properties fo:margin-left="0cm" fo:margin-right="0cm" fo:margin-top="0.4cm" fo:margin-bottom="0cm" fo:text-indent="0cm"/>
      <style:text-properties fo:font-size="28pt" style:font-size-asian="28pt" style:font-size-complex="28pt"/>
    </style:style>
    <style:style style:name="Content_20_1_5f__5f__5f__5f__5f__5f__5f_-outline3" style:display-name="Content 1_______-outline3" style:family="presentation" style:parent-style-name="Content_20_1_5f__5f__5f__5f__5f__5f__5f_-outline2">
      <style:paragraph-properties fo:margin-left="0cm" fo:margin-right="0cm" fo:margin-top="0.3cm" fo:margin-bottom="0cm" fo:text-indent="0cm"/>
      <style:text-properties fo:font-size="24pt" style:font-size-asian="24pt" style:font-size-complex="24pt"/>
    </style:style>
    <style:style style:name="Content_20_1_5f__5f__5f__5f__5f__5f__5f_-outline4" style:display-name="Content 1_______-outline4" style:family="presentation" style:parent-style-name="Content_20_1_5f__5f__5f__5f__5f__5f__5f_-outline3">
      <style:paragraph-properties fo:margin-left="0cm" fo:margin-right="0cm" fo:margin-top="0.2cm" fo:margin-bottom="0cm" fo:text-indent="0cm"/>
      <style:text-properties fo:font-size="20pt" style:font-size-asian="20pt" style:font-size-complex="20pt"/>
    </style:style>
    <style:style style:name="Content_20_1_5f__5f__5f__5f__5f__5f__5f_-outline5" style:display-name="Content 1_______-outline5" style:family="presentation" style:parent-style-name="Content_20_1_5f__5f__5f__5f__5f__5f__5f_-outline4">
      <style:paragraph-properties fo:margin-left="0cm" fo:margin-right="0cm" fo:margin-top="0.1cm" fo:margin-bottom="0cm" fo:text-indent="0cm"/>
      <style:text-properties fo:font-size="20pt" style:font-size-asian="20pt" style:font-size-complex="20pt"/>
    </style:style>
    <style:style style:name="Content_20_1_5f__5f__5f__5f__5f__5f__5f_-outline6" style:display-name="Content 1_______-outline6" style:family="presentation" style:parent-style-name="Content_20_1_5f__5f__5f__5f__5f__5f__5f_-outline5">
      <style:paragraph-properties fo:margin-left="0cm" fo:margin-right="0cm" fo:margin-top="0.1cm" fo:margin-bottom="0cm" fo:text-indent="0cm"/>
      <style:text-properties fo:font-size="20pt" style:font-size-asian="20pt" style:font-size-complex="20pt"/>
    </style:style>
    <style:style style:name="Content_20_1_5f__5f__5f__5f__5f__5f__5f_-outline7" style:display-name="Content 1_______-outline7" style:family="presentation" style:parent-style-name="Content_20_1_5f__5f__5f__5f__5f__5f__5f_-outline6">
      <style:paragraph-properties fo:margin-left="0cm" fo:margin-right="0cm" fo:margin-top="0.1cm" fo:margin-bottom="0cm" fo:text-indent="0cm"/>
      <style:text-properties fo:font-size="20pt" style:font-size-asian="20pt" style:font-size-complex="20pt"/>
    </style:style>
    <style:style style:name="Content_20_1_5f__5f__5f__5f__5f__5f__5f_-outline8" style:display-name="Content 1_______-outline8" style:family="presentation" style:parent-style-name="Content_20_1_5f__5f__5f__5f__5f__5f__5f_-outline7">
      <style:paragraph-properties fo:margin-left="0cm" fo:margin-right="0cm" fo:margin-top="0.1cm" fo:margin-bottom="0cm" fo:text-indent="0cm"/>
      <style:text-properties fo:font-size="20pt" style:font-size-asian="20pt" style:font-size-complex="20pt"/>
    </style:style>
    <style:style style:name="Content_20_1_5f__5f__5f__5f__5f__5f__5f_-outline9" style:display-name="Content 1_______-outline9" style:family="presentation" style:parent-style-name="Content_20_1_5f__5f__5f__5f__5f__5f__5f_-outline8">
      <style:paragraph-properties fo:margin-left="0cm" fo:margin-right="0cm" fo:margin-top="0.1cm" fo:margin-bottom="0cm" fo:text-indent="0cm"/>
      <style:text-properties fo:font-size="20pt" style:font-size-asian="20pt" style:font-size-complex="20pt"/>
    </style:style>
    <style:style style:name="Content_20_1_5f__5f__5f__5f__5f__5f__5f_-subtitle" style:display-name="Content 1_______-subtitle" style:family="presentation">
      <style:graphic-properties draw:stroke="none" draw:fill="none" draw:textarea-vertical-align="middle">
        <text:list-style style:name="Content_20_1_5f__5f__5f__5f__5f__5f__5f_-subtitle" style:display-name="Content 1_______-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_5f__5f__5f__5f__5f__5f__5f_-title" style:display-name="Content 1_______-title" style:family="presentation">
      <style:graphic-properties draw:stroke="none" draw:fill="none" draw:textarea-vertical-align="middle">
        <text:list-style style:name="Content_20_1_5f__5f__5f__5f__5f__5f__5f_-title" style:display-name="Content 1_______-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Noto Sans1" fo:font-family="'Noto Sans'" style:font-family-generic="swiss" style:font-pitch="variable" fo:font-size="44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Content_20_1_5f__5f__5f__5f__5f__5f__5f__5f_-background" style:display-name="Content 1________-background" style:family="presentation">
      <style:graphic-properties draw:stroke="none" draw:fill="none"/>
      <style:text-properties style:letter-kerning="true"/>
    </style:style>
    <style:style style:name="Content_20_1_5f__5f__5f__5f__5f__5f__5f__5f_-backgroundobjects" style:display-name="Content 1________-backgroundobjects" style:family="presentation">
      <style:graphic-properties draw:textarea-horizontal-align="justify" draw:shadow="hidden" draw:shadow-offset-x="0.2cm" draw:shadow-offset-y="0.2cm" draw:shadow-color="#808080"/>
      <style:text-properties style:letter-kerning="true"/>
    </style:style>
    <style:style style:name="Content_20_1_5f__5f__5f__5f__5f__5f__5f__5f_-notes" style:display-name="Content 1________-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Content_20_1_5f__5f__5f__5f__5f__5f__5f__5f_-outline1" style:display-name="Content 1________-outline1" style:family="presentation">
      <style:graphic-properties draw:stroke="none" draw:fill="none" draw:auto-grow-height="false" draw:fit-to-size="false" style:shrink-to-fit="true">
        <text:list-style style:name="Content_20_1_5f__5f__5f__5f__5f__5f__5f__5f_-outline1" style:display-name="Content 1________-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_5f__5f__5f__5f__5f__5f__5f__5f_-outline2" style:display-name="Content 1________-outline2" style:family="presentation" style:parent-style-name="Content_20_1_5f__5f__5f__5f__5f__5f__5f__5f_-outline1">
      <style:paragraph-properties fo:margin-left="0cm" fo:margin-right="0cm" fo:margin-top="0.4cm" fo:margin-bottom="0cm" fo:text-indent="0cm"/>
      <style:text-properties fo:font-size="28pt" style:font-size-asian="28pt" style:font-size-complex="28pt"/>
    </style:style>
    <style:style style:name="Content_20_1_5f__5f__5f__5f__5f__5f__5f__5f_-outline3" style:display-name="Content 1________-outline3" style:family="presentation" style:parent-style-name="Content_20_1_5f__5f__5f__5f__5f__5f__5f__5f_-outline2">
      <style:paragraph-properties fo:margin-left="0cm" fo:margin-right="0cm" fo:margin-top="0.3cm" fo:margin-bottom="0cm" fo:text-indent="0cm"/>
      <style:text-properties fo:font-size="24pt" style:font-size-asian="24pt" style:font-size-complex="24pt"/>
    </style:style>
    <style:style style:name="Content_20_1_5f__5f__5f__5f__5f__5f__5f__5f_-outline4" style:display-name="Content 1________-outline4" style:family="presentation" style:parent-style-name="Content_20_1_5f__5f__5f__5f__5f__5f__5f__5f_-outline3">
      <style:paragraph-properties fo:margin-left="0cm" fo:margin-right="0cm" fo:margin-top="0.2cm" fo:margin-bottom="0cm" fo:text-indent="0cm"/>
      <style:text-properties fo:font-size="20pt" style:font-size-asian="20pt" style:font-size-complex="20pt"/>
    </style:style>
    <style:style style:name="Content_20_1_5f__5f__5f__5f__5f__5f__5f__5f_-outline5" style:display-name="Content 1________-outline5" style:family="presentation" style:parent-style-name="Content_20_1_5f__5f__5f__5f__5f__5f__5f__5f_-outline4">
      <style:paragraph-properties fo:margin-left="0cm" fo:margin-right="0cm" fo:margin-top="0.1cm" fo:margin-bottom="0cm" fo:text-indent="0cm"/>
      <style:text-properties fo:font-size="20pt" style:font-size-asian="20pt" style:font-size-complex="20pt"/>
    </style:style>
    <style:style style:name="Content_20_1_5f__5f__5f__5f__5f__5f__5f__5f_-outline6" style:display-name="Content 1________-outline6" style:family="presentation" style:parent-style-name="Content_20_1_5f__5f__5f__5f__5f__5f__5f__5f_-outline5">
      <style:paragraph-properties fo:margin-left="0cm" fo:margin-right="0cm" fo:margin-top="0.1cm" fo:margin-bottom="0cm" fo:text-indent="0cm"/>
      <style:text-properties fo:font-size="20pt" style:font-size-asian="20pt" style:font-size-complex="20pt"/>
    </style:style>
    <style:style style:name="Content_20_1_5f__5f__5f__5f__5f__5f__5f__5f_-outline7" style:display-name="Content 1________-outline7" style:family="presentation" style:parent-style-name="Content_20_1_5f__5f__5f__5f__5f__5f__5f__5f_-outline6">
      <style:paragraph-properties fo:margin-left="0cm" fo:margin-right="0cm" fo:margin-top="0.1cm" fo:margin-bottom="0cm" fo:text-indent="0cm"/>
      <style:text-properties fo:font-size="20pt" style:font-size-asian="20pt" style:font-size-complex="20pt"/>
    </style:style>
    <style:style style:name="Content_20_1_5f__5f__5f__5f__5f__5f__5f__5f_-outline8" style:display-name="Content 1________-outline8" style:family="presentation" style:parent-style-name="Content_20_1_5f__5f__5f__5f__5f__5f__5f__5f_-outline7">
      <style:paragraph-properties fo:margin-left="0cm" fo:margin-right="0cm" fo:margin-top="0.1cm" fo:margin-bottom="0cm" fo:text-indent="0cm"/>
      <style:text-properties fo:font-size="20pt" style:font-size-asian="20pt" style:font-size-complex="20pt"/>
    </style:style>
    <style:style style:name="Content_20_1_5f__5f__5f__5f__5f__5f__5f__5f_-outline9" style:display-name="Content 1________-outline9" style:family="presentation" style:parent-style-name="Content_20_1_5f__5f__5f__5f__5f__5f__5f__5f_-outline8">
      <style:paragraph-properties fo:margin-left="0cm" fo:margin-right="0cm" fo:margin-top="0.1cm" fo:margin-bottom="0cm" fo:text-indent="0cm"/>
      <style:text-properties fo:font-size="20pt" style:font-size-asian="20pt" style:font-size-complex="20pt"/>
    </style:style>
    <style:style style:name="Content_20_1_5f__5f__5f__5f__5f__5f__5f__5f_-subtitle" style:display-name="Content 1________-subtitle" style:family="presentation">
      <style:graphic-properties draw:stroke="none" draw:fill="none" draw:textarea-vertical-align="middle">
        <text:list-style style:name="Content_20_1_5f__5f__5f__5f__5f__5f__5f__5f_-subtitle" style:display-name="Content 1________-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_5f__5f__5f__5f__5f__5f__5f__5f_-title" style:display-name="Content 1________-title" style:family="presentation">
      <style:graphic-properties draw:stroke="none" draw:fill="none" draw:textarea-vertical-align="middle">
        <text:list-style style:name="Content_20_1_5f__5f__5f__5f__5f__5f__5f__5f_-title" style:display-name="Content 1________-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Noto Sans1" fo:font-family="'Noto Sans'" style:font-family-generic="swiss" style:font-pitch="variable" fo:font-size="44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Content_20_1_5f__5f__5f__5f__5f__5f__5f__5f__5f_-background" style:display-name="Content 1_________-background" style:family="presentation">
      <style:graphic-properties draw:stroke="none" draw:fill="none"/>
      <style:text-properties style:letter-kerning="true"/>
    </style:style>
    <style:style style:name="Content_20_1_5f__5f__5f__5f__5f__5f__5f__5f__5f_-backgroundobjects" style:display-name="Content 1_________-backgroundobjects" style:family="presentation">
      <style:graphic-properties draw:textarea-horizontal-align="justify" draw:shadow="hidden" draw:shadow-offset-x="0.2cm" draw:shadow-offset-y="0.2cm" draw:shadow-color="#808080"/>
      <style:text-properties style:letter-kerning="true"/>
    </style:style>
    <style:style style:name="Content_20_1_5f__5f__5f__5f__5f__5f__5f__5f__5f_-notes" style:display-name="Content 1_________-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Noto Sans Devanagari" style:font-family-complex="'Noto Sans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Content_20_1_5f__5f__5f__5f__5f__5f__5f__5f__5f_-outline1" style:display-name="Content 1_________-outline1" style:family="presentation">
      <style:graphic-properties draw:stroke="none" draw:fill="none" draw:auto-grow-height="false" draw:fit-to-size="false" style:shrink-to-fit="true">
        <text:list-style style:name="Content_20_1_5f__5f__5f__5f__5f__5f__5f__5f__5f_-outline1" style:display-name="Content 1_________-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_5f__5f__5f__5f__5f__5f__5f__5f__5f_-outline2" style:display-name="Content 1_________-outline2" style:family="presentation" style:parent-style-name="Content_20_1_5f__5f__5f__5f__5f__5f__5f__5f__5f_-outline1">
      <style:paragraph-properties fo:margin-left="0cm" fo:margin-right="0cm" fo:margin-top="0.4cm" fo:margin-bottom="0cm" fo:text-indent="0cm"/>
      <style:text-properties fo:font-size="28pt" style:font-size-asian="28pt" style:font-size-complex="28pt"/>
    </style:style>
    <style:style style:name="Content_20_1_5f__5f__5f__5f__5f__5f__5f__5f__5f_-outline3" style:display-name="Content 1_________-outline3" style:family="presentation" style:parent-style-name="Content_20_1_5f__5f__5f__5f__5f__5f__5f__5f__5f_-outline2">
      <style:paragraph-properties fo:margin-left="0cm" fo:margin-right="0cm" fo:margin-top="0.3cm" fo:margin-bottom="0cm" fo:text-indent="0cm"/>
      <style:text-properties fo:font-size="24pt" style:font-size-asian="24pt" style:font-size-complex="24pt"/>
    </style:style>
    <style:style style:name="Content_20_1_5f__5f__5f__5f__5f__5f__5f__5f__5f_-outline4" style:display-name="Content 1_________-outline4" style:family="presentation" style:parent-style-name="Content_20_1_5f__5f__5f__5f__5f__5f__5f__5f__5f_-outline3">
      <style:paragraph-properties fo:margin-left="0cm" fo:margin-right="0cm" fo:margin-top="0.2cm" fo:margin-bottom="0cm" fo:text-indent="0cm"/>
      <style:text-properties fo:font-size="20pt" style:font-size-asian="20pt" style:font-size-complex="20pt"/>
    </style:style>
    <style:style style:name="Content_20_1_5f__5f__5f__5f__5f__5f__5f__5f__5f_-outline5" style:display-name="Content 1_________-outline5" style:family="presentation" style:parent-style-name="Content_20_1_5f__5f__5f__5f__5f__5f__5f__5f__5f_-outline4">
      <style:paragraph-properties fo:margin-left="0cm" fo:margin-right="0cm" fo:margin-top="0.1cm" fo:margin-bottom="0cm" fo:text-indent="0cm"/>
      <style:text-properties fo:font-size="20pt" style:font-size-asian="20pt" style:font-size-complex="20pt"/>
    </style:style>
    <style:style style:name="Content_20_1_5f__5f__5f__5f__5f__5f__5f__5f__5f_-outline6" style:display-name="Content 1_________-outline6" style:family="presentation" style:parent-style-name="Content_20_1_5f__5f__5f__5f__5f__5f__5f__5f__5f_-outline5">
      <style:paragraph-properties fo:margin-left="0cm" fo:margin-right="0cm" fo:margin-top="0.1cm" fo:margin-bottom="0cm" fo:text-indent="0cm"/>
      <style:text-properties fo:font-size="20pt" style:font-size-asian="20pt" style:font-size-complex="20pt"/>
    </style:style>
    <style:style style:name="Content_20_1_5f__5f__5f__5f__5f__5f__5f__5f__5f_-outline7" style:display-name="Content 1_________-outline7" style:family="presentation" style:parent-style-name="Content_20_1_5f__5f__5f__5f__5f__5f__5f__5f__5f_-outline6">
      <style:paragraph-properties fo:margin-left="0cm" fo:margin-right="0cm" fo:margin-top="0.1cm" fo:margin-bottom="0cm" fo:text-indent="0cm"/>
      <style:text-properties fo:font-size="20pt" style:font-size-asian="20pt" style:font-size-complex="20pt"/>
    </style:style>
    <style:style style:name="Content_20_1_5f__5f__5f__5f__5f__5f__5f__5f__5f_-outline8" style:display-name="Content 1_________-outline8" style:family="presentation" style:parent-style-name="Content_20_1_5f__5f__5f__5f__5f__5f__5f__5f__5f_-outline7">
      <style:paragraph-properties fo:margin-left="0cm" fo:margin-right="0cm" fo:margin-top="0.1cm" fo:margin-bottom="0cm" fo:text-indent="0cm"/>
      <style:text-properties fo:font-size="20pt" style:font-size-asian="20pt" style:font-size-complex="20pt"/>
    </style:style>
    <style:style style:name="Content_20_1_5f__5f__5f__5f__5f__5f__5f__5f__5f_-outline9" style:display-name="Content 1_________-outline9" style:family="presentation" style:parent-style-name="Content_20_1_5f__5f__5f__5f__5f__5f__5f__5f__5f_-outline8">
      <style:paragraph-properties fo:margin-left="0cm" fo:margin-right="0cm" fo:margin-top="0.1cm" fo:margin-bottom="0cm" fo:text-indent="0cm"/>
      <style:text-properties fo:font-size="20pt" style:font-size-asian="20pt" style:font-size-complex="20pt"/>
    </style:style>
    <style:style style:name="Content_20_1_5f__5f__5f__5f__5f__5f__5f__5f__5f_-subtitle" style:display-name="Content 1_________-subtitle" style:family="presentation">
      <style:graphic-properties draw:stroke="none" draw:fill="none" draw:textarea-vertical-align="middle">
        <text:list-style style:name="Content_20_1_5f__5f__5f__5f__5f__5f__5f__5f__5f_-subtitle" style:display-name="Content 1_________-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Noto Sans Devanagari" style:font-family-complex="'Noto Sans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ontent_20_1_5f__5f__5f__5f__5f__5f__5f__5f__5f_-title" style:display-name="Content 1_________-title" style:family="presentation">
      <style:graphic-properties draw:stroke="none" draw:fill="none" draw:textarea-vertical-align="middle">
        <text:list-style style:name="Content_20_1_5f__5f__5f__5f__5f__5f__5f__5f__5f_-title" style:display-name="Content 1_________-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loext:opacity="0%" style:text-outline="false" style:text-line-through-style="none" style:text-line-through-type="none" style:font-name="Noto Sans1" fo:font-family="'Noto Sans'" style:font-family-generic="swiss" style:font-pitch="variable" fo:font-size="44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Noto Sans Devanagari" style:font-family-complex="'Noto Sans Devanagari'" style:font-family-generic-complex="system" style:font-pitch-complex="variable" style:font-size-complex="44pt" style:font-style-complex="normal" style:font-weight-complex="normal" style:text-emphasize="none" style:font-relief="none" style:text-overline-style="none" style:text-overline-color="font-color"/>
    </style:style>
    <style:presentation-page-layout style:name="AL0T26">
      <presentation:placeholder presentation:object="handout" svg:x="2.058cm" svg:y="1.743cm" svg:width="10.556cm" svg:height="-0.231cm"/>
      <presentation:placeholder presentation:object="handout" svg:x="15.414cm" svg:y="1.743cm" svg:width="10.556cm" svg:height="-0.231cm"/>
      <presentation:placeholder presentation:object="handout" svg:x="2.058cm" svg:y="3.612cm" svg:width="10.556cm" svg:height="-0.231cm"/>
      <presentation:placeholder presentation:object="handout" svg:x="15.414cm" svg:y="3.612cm" svg:width="10.556cm" svg:height="-0.231cm"/>
      <presentation:placeholder presentation:object="handout" svg:x="2.058cm" svg:y="5.481cm" svg:width="10.556cm" svg:height="-0.231cm"/>
      <presentation:placeholder presentation:object="handout" svg:x="15.414cm" svg:y="5.481cm" svg:width="10.556cm" svg:height="-0.231cm"/>
    </style:presentation-page-layout>
    <style:presentation-page-layout style:name="AL1T0">
      <presentation:placeholder presentation:object="title" svg:x="2.058cm" svg:y="1.743cm" svg:width="23.912cm" svg:height="3.507cm"/>
      <presentation:placeholder presentation:object="subtitle" svg:x="2.058cm" svg:y="5.838cm" svg:width="23.912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28cm" fo:page-height="15.75cm" style:print-orientation="landscape"/>
    </style:page-layout>
    <style:style style:name="Mdp1" style:family="drawing-page">
      <style:drawing-page-properties draw:background-size="border" draw:fill="none"/>
    </style:style>
    <style:style style:name="Mdp2"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485cm"/>
      <style:paragraph-properties style:writing-mode="lr-tb"/>
    </style:style>
    <style:style style:name="Mgr2" style:family="graphic" style:parent-style-name="standard">
      <style:graphic-properties draw:stroke="none" draw:fill="none" draw:fill-color="#ffffff" draw:textarea-vertical-align="bottom" draw:auto-grow-height="false" fo:min-height="1.485cm"/>
      <style:paragraph-properties style:writing-mode="lr-tb"/>
    </style:style>
    <style:style style:name="Mgr3" style:family="graphic">
      <style:graphic-properties style:protect="position size"/>
    </style:style>
    <style:style style:name="Mgr4" style:family="graphic" style:parent-style-name="standard">
      <style:graphic-properties draw:stroke="none" draw:fill="solid" draw:fill-color="#e9ecef" draw:textarea-horizontal-align="justify" draw:textarea-vertical-align="middle" draw:auto-grow-height="false" fo:min-height="11.18cm" fo:min-width="27.502cm"/>
    </style:style>
    <style:style style:name="Mgr5" style:family="graphic" style:parent-style-name="standard">
      <style:graphic-properties draw:stroke="none" draw:fill="solid" draw:fill-color="#343a40" draw:opacity="20%" draw:textarea-horizontal-align="justify" draw:textarea-vertical-align="middle" draw:auto-grow-height="false" fo:min-height="1.528cm" fo:min-width="3.818cm" draw:shadow-opacity="20%"/>
    </style:style>
    <style:style style:name="Mgr6" style:family="graphic" style:parent-style-name="standard">
      <style:graphic-properties draw:stroke="none" draw:fill="solid" draw:fill-color="#ced4da" draw:textarea-horizontal-align="justify" draw:textarea-vertical-align="middle" draw:auto-grow-height="false" fo:min-height="4.83cm" fo:min-width="3.056cm"/>
    </style:style>
    <style:style style:name="Mgr7" style:family="graphic" style:parent-style-name="standard">
      <style:graphic-properties draw:stroke="none" draw:fill="solid" draw:fill-color="#dee2e6" draw:textarea-horizontal-align="justify" draw:textarea-vertical-align="middle" draw:auto-grow-height="false" fo:min-height="4.83cm" fo:min-width="3.056cm"/>
    </style:style>
    <style:style style:name="Mgr8" style:family="graphic" style:parent-style-name="standard">
      <style:graphic-properties draw:stroke="none" draw:fill="solid" draw:fill-color="#adb5bd" draw:textarea-horizontal-align="justify" draw:textarea-vertical-align="middle" draw:auto-grow-height="false" fo:min-height="0.766cm" fo:min-width="0.516cm"/>
    </style:style>
    <style:style style:name="Mgr9" style:family="graphic" style:parent-style-name="standard">
      <style:graphic-properties draw:stroke="none" draw:fill="solid" draw:fill-color="#6c757d" draw:textarea-horizontal-align="justify" draw:textarea-vertical-align="middle" draw:auto-grow-height="false" fo:min-height="2.29cm" fo:min-width="3.564cm"/>
    </style:style>
    <style:style style:name="Mgr10" style:family="graphic" style:parent-style-name="standard">
      <style:graphic-properties draw:stroke="none" draw:fill="solid" draw:fill-color="#dee2e6" draw:textarea-horizontal-align="justify" draw:textarea-vertical-align="middle" draw:auto-grow-height="false" fo:min-height="1.02cm" fo:min-width="2.294cm"/>
    </style:style>
    <style:style style:name="Mgr11" style:family="graphic" style:parent-style-name="standard">
      <style:graphic-properties draw:stroke="none" draw:fill="solid" draw:fill-color="#ced4da" draw:textarea-horizontal-align="justify" draw:textarea-vertical-align="middle" draw:auto-grow-height="false" fo:min-height="2.544cm" fo:min-width="8.136cm"/>
    </style:style>
    <style:style style:name="Mgr12" style:family="graphic" style:parent-style-name="standard">
      <style:graphic-properties draw:stroke="none" draw:fill="solid" draw:fill-color="#adb5bd" draw:textarea-horizontal-align="justify" draw:textarea-vertical-align="middle" draw:auto-grow-height="false" fo:min-height="2.544cm" fo:min-width="3.564cm"/>
    </style:style>
    <style:style style:name="Mgr13" style:family="graphic" style:parent-style-name="standard">
      <style:graphic-properties draw:stroke="none" draw:fill="solid" draw:fill-color="#b2b2b2" draw:opacity="65%" draw:textarea-horizontal-align="justify" draw:textarea-vertical-align="middle" draw:auto-grow-height="false" fo:min-height="1.02cm" fo:min-width="3.818cm" draw:shadow-opacity="65%"/>
    </style:style>
    <style:style style:name="Mgr14" style:family="graphic" style:parent-style-name="standard">
      <style:graphic-properties draw:stroke="none" draw:fill="solid" draw:fill-color="#b2b2b2" draw:opacity="35%" draw:textarea-horizontal-align="justify" draw:textarea-vertical-align="middle" draw:auto-grow-height="false" fo:min-height="4.322cm" fo:min-width="3.564cm" draw:shadow-offset-x="0.203cm" draw:shadow-offset-y="0.203cm" draw:shadow-opacity="35%"/>
    </style:style>
    <style:style style:name="Mgr15" style:family="graphic" style:parent-style-name="standard">
      <style:graphic-properties draw:stroke="none" draw:fill="solid" draw:fill-color="#f4f4f9" draw:textarea-horizontal-align="justify" draw:textarea-vertical-align="middle" draw:auto-grow-height="false" fo:min-height="2.036cm" fo:min-width="1.024cm"/>
    </style:style>
    <style:style style:name="Mgr16" style:family="graphic" style:parent-style-name="standard">
      <style:graphic-properties draw:stroke="none" draw:fill="solid" draw:fill-color="#dddddd" draw:textarea-horizontal-align="justify" draw:textarea-vertical-align="middle" draw:auto-grow-height="false" fo:min-height="3.814cm" fo:min-width="3.626cm"/>
    </style:style>
    <style:style style:name="Mgr17" style:family="graphic" style:parent-style-name="standard">
      <style:graphic-properties draw:stroke="none" draw:fill="solid" draw:fill-color="#2f4550" draw:opacity="50%" draw:textarea-horizontal-align="justify" draw:textarea-vertical-align="middle" draw:auto-grow-height="false" fo:min-height="2.544cm" fo:min-width="0.262cm" draw:shadow-opacity="50%"/>
    </style:style>
    <style:style style:name="Mgr18" style:family="graphic" style:parent-style-name="standard">
      <style:graphic-properties draw:stroke="none" draw:fill="solid" draw:fill-color="#808080" draw:textarea-horizontal-align="justify" draw:textarea-vertical-align="middle" draw:auto-grow-height="false" fo:min-height="2.29cm" fo:min-width="0.008cm"/>
    </style:style>
    <style:style style:name="Mgr19" style:family="graphic" style:parent-style-name="standard">
      <style:graphic-properties draw:stroke="none" draw:fill="solid" draw:fill-color="#f4f4f9" draw:textarea-horizontal-align="justify" draw:textarea-vertical-align="middle" draw:auto-grow-height="false" fo:min-height="2.798cm" fo:min-width="0.516cm"/>
    </style:style>
    <style:style style:name="Mgr20" style:family="graphic" style:parent-style-name="standard">
      <style:graphic-properties draw:stroke="none" draw:fill="solid" draw:fill-color="#b2b2b2" draw:textarea-horizontal-align="justify" draw:textarea-vertical-align="middle" draw:auto-grow-height="false" fo:min-height="4.068cm" fo:min-width="0.516cm"/>
    </style:style>
    <style:style style:name="Mgr21" style:family="graphic" style:parent-style-name="standard">
      <style:graphic-properties draw:stroke="none" draw:fill="bitmap" draw:fill-color="#cccccc" draw:fill-image-name="Bitmap_20_45"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22" style:family="graphic" style:parent-style-name="standard">
      <style:graphic-properties draw:stroke="none" draw:fill="bitmap" draw:fill-color="#cccccc" draw:fill-image-name="Bitmap_20_176"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23" style:family="graphic" style:parent-style-name="standard">
      <style:graphic-properties draw:stroke="none" draw:fill="bitmap" draw:fill-color="#cccccc" draw:fill-image-name="Bitmap_20_47"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24" style:family="graphic" style:parent-style-name="standard">
      <style:graphic-properties draw:stroke="none" draw:fill="bitmap" draw:fill-color="#cccccc" draw:fill-image-name="Bitmap_20_177"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25" style:family="graphic" style:parent-style-name="standard">
      <style:graphic-properties draw:stroke="none" draw:fill="bitmap" draw:fill-color="#cccccc" draw:fill-image-name="Bitmap_20_49"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26" style:family="graphic" style:parent-style-name="standard">
      <style:graphic-properties draw:stroke="none" draw:fill="bitmap" draw:fill-color="#cccccc" draw:fill-image-name="Bitmap_20_178"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27" style:family="graphic" style:parent-style-name="standard">
      <style:graphic-properties draw:stroke="none" draw:fill="bitmap" draw:fill-color="#cccccc" draw:fill-image-name="Bitmap_20_51"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28" style:family="graphic" style:parent-style-name="standard">
      <style:graphic-properties draw:stroke="none" draw:fill="bitmap" draw:fill-color="#cccccc" draw:fill-image-name="Bitmap_20_179"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29" style:family="graphic" style:parent-style-name="standard">
      <style:graphic-properties draw:stroke="none" draw:fill="bitmap" draw:fill-color="#cccccc" draw:fill-image-name="Bitmap_20_180"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30" style:family="graphic" style:parent-style-name="standard">
      <style:graphic-properties draw:stroke="none" draw:fill="bitmap" draw:fill-color="#cccccc" draw:fill-image-name="Bitmap_20_181"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31" style:family="graphic" style:parent-style-name="standard">
      <style:graphic-properties draw:stroke="none" draw:fill="bitmap" draw:fill-color="#cccccc" draw:fill-image-name="Bitmap_20_182"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32" style:family="graphic" style:parent-style-name="standard">
      <style:graphic-properties draw:stroke="none" draw:fill="bitmap" draw:fill-color="#cccccc" draw:fill-image-name="Bitmap_20_183"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33" style:family="graphic" style:parent-style-name="standard">
      <style:graphic-properties draw:stroke="none" draw:fill="solid" draw:fill-color="#cccccc" draw:opacity="20%" draw:textarea-horizontal-align="justify" draw:textarea-vertical-align="middle" draw:auto-grow-height="false" fo:min-height="5.498cm" fo:min-width="5.248cm" draw:shadow-offset-x="0.203cm" draw:shadow-offset-y="0.203cm" draw:shadow-opacity="20%" style:protect="position size"/>
    </style:style>
    <style:style style:name="Mgr34" style:family="graphic" style:parent-style-name="standard">
      <style:graphic-properties draw:stroke="none" draw:fill="solid" draw:fill-color="#cccccc" draw:opacity="20%" draw:textarea-horizontal-align="justify" draw:textarea-vertical-align="middle" draw:auto-grow-height="false" fo:min-height="2.085cm" fo:min-width="1.837cm" draw:shadow-offset-x="0.203cm" draw:shadow-offset-y="0.203cm" draw:shadow-opacity="20%" style:protect="position size"/>
    </style:style>
    <style:style style:name="Mgr35" style:family="graphic" style:parent-style-name="standard">
      <style:graphic-properties draw:stroke="none" draw:fill="solid" draw:fill-color="#cccccc" draw:opacity="20%" draw:textarea-horizontal-align="justify" draw:textarea-vertical-align="middle" draw:auto-grow-height="false" fo:min-height="1.008cm" fo:min-width="0.758cm" draw:shadow-offset-x="0.203cm" draw:shadow-offset-y="0.203cm" draw:shadow-opacity="20%" style:protect="position size"/>
    </style:style>
    <style:style style:name="Mgr36" style:family="graphic" style:parent-style-name="Object_20_with_20_no_20_fill_20_and_20_no_20_line">
      <style:graphic-properties draw:stroke="none" draw:fill="none" draw:textarea-horizontal-align="center" draw:textarea-vertical-align="middle" draw:color-mode="standard" draw:luminance="0%" draw:contrast="0%" draw:gamma="100%" draw:red="0%" draw:green="0%" draw:blue="0%" fo:clip="rect(0cm, 0cm, 0cm, 0cm)" draw:image-opacity="100%" style:mirror="none" style:protect="position size"/>
    </style:style>
    <style:style style:name="Mgr37" style:family="graphic" style:parent-style-name="standard" style:list-style-name="ML1">
      <style:graphic-properties draw:stroke="none" draw:fill="none" fo:min-height="0.424cm"/>
      <style:paragraph-properties style:writing-mode="lr-tb"/>
    </style:style>
    <style:style style:name="Mgr38" style:family="graphic" style:parent-style-name="standard">
      <style:graphic-properties draw:stroke="none" draw:fill="bitmap" draw:fill-image-name="Bitmap_20_54" draw:fill-image-width="0.211cm" draw:fill-image-height="0.211cm" style:repeat="repeat" draw:textarea-horizontal-align="justify" draw:textarea-vertical-align="middle" draw:auto-grow-height="false" fo:min-height="6.862cm" fo:min-width="0.77cm"/>
    </style:style>
    <style:style style:name="Mgr39" style:family="graphic" style:parent-style-name="standard">
      <style:graphic-properties draw:stroke="none" draw:fill="bitmap" draw:fill-image-name="Bitmap_20_185" draw:fill-image-width="0.211cm" draw:fill-image-height="0.211cm" style:repeat="repeat" draw:textarea-horizontal-align="justify" draw:textarea-vertical-align="middle" draw:auto-grow-height="false" fo:min-height="6.862cm" fo:min-width="0.77cm"/>
    </style:style>
    <style:style style:name="Mgr40" style:family="graphic" style:parent-style-name="standard">
      <style:graphic-properties draw:stroke="none" draw:fill="solid" draw:fill-color="#cccccc" draw:opacity="75%" draw:textarea-horizontal-align="justify" draw:textarea-vertical-align="middle" draw:auto-grow-height="false" fo:min-height="0.004cm" fo:min-width="3.056cm" draw:shadow-offset-x="0.203cm" draw:shadow-offset-y="0.203cm" draw:shadow-opacity="75%"/>
    </style:style>
    <style:style style:name="Mgr41" style:family="graphic" style:parent-style-name="standard">
      <style:graphic-properties draw:stroke="none" draw:fill="solid" draw:fill-color="#cccccc" draw:opacity="75%" draw:textarea-horizontal-align="justify" draw:textarea-vertical-align="middle" draw:auto-grow-height="false" fo:min-height="0.004cm" fo:min-width="2.04cm" draw:shadow-offset-x="0.203cm" draw:shadow-offset-y="0.203cm" draw:shadow-opacity="75%"/>
    </style:style>
    <style:style style:name="Mgr42" style:family="graphic" style:parent-style-name="standard">
      <style:graphic-properties draw:stroke="none" draw:fill="bitmap" draw:fill-image-name="Bitmap_20_56" draw:fill-image-width="0.211cm" draw:fill-image-height="0.211cm" style:repeat="repeat" draw:textarea-horizontal-align="justify" draw:textarea-vertical-align="middle" draw:auto-grow-height="false" fo:min-height="6.862cm" fo:min-width="0.77cm" draw:shadow-offset-x="0.203cm" draw:shadow-offset-y="0.203cm"/>
    </style:style>
    <style:style style:name="Mgr43" style:family="graphic" style:parent-style-name="standard">
      <style:graphic-properties draw:stroke="none" draw:fill="bitmap" draw:fill-image-name="Bitmap_20_57" draw:fill-image-width="0.211cm" draw:fill-image-height="0.211cm" style:repeat="repeat" draw:textarea-horizontal-align="justify" draw:textarea-vertical-align="middle" draw:auto-grow-height="false" fo:min-height="6.862cm" fo:min-width="0.77cm" style:protect="position size"/>
    </style:style>
    <style:style style:name="Mgr44" style:family="graphic" style:parent-style-name="standard">
      <style:graphic-properties draw:stroke="none" draw:fill="bitmap" draw:fill-image-name="Bitmap_20_186" draw:fill-image-width="0.211cm" draw:fill-image-height="0.211cm" style:repeat="repeat" draw:textarea-horizontal-align="justify" draw:textarea-vertical-align="middle" draw:auto-grow-height="false" fo:min-height="6.862cm" fo:min-width="0.77cm" style:protect="position size"/>
    </style:style>
    <style:style style:name="Mgr45" style:family="graphic" style:parent-style-name="standard">
      <style:graphic-properties draw:stroke="none" draw:fill="solid" draw:fill-color="#cccccc" draw:opacity="75%" draw:textarea-horizontal-align="justify" draw:textarea-vertical-align="middle" draw:auto-grow-height="false" fo:min-height="0.004cm" fo:min-width="3.056cm" draw:shadow-offset-x="0.203cm" draw:shadow-offset-y="0.203cm" draw:shadow-opacity="75%" style:protect="position size"/>
    </style:style>
    <style:style style:name="Mgr46" style:family="graphic" style:parent-style-name="standard">
      <style:graphic-properties draw:stroke="none" draw:fill="solid" draw:fill-color="#cccccc" draw:opacity="75%" draw:textarea-horizontal-align="justify" draw:textarea-vertical-align="middle" draw:auto-grow-height="false" fo:min-height="0.004cm" fo:min-width="2.04cm" draw:shadow-offset-x="0.203cm" draw:shadow-offset-y="0.203cm" draw:shadow-opacity="75%" style:protect="position size"/>
    </style:style>
    <style:style style:name="Mgr47" style:family="graphic" style:parent-style-name="standard">
      <style:graphic-properties draw:stroke="none" draw:fill="bitmap" draw:fill-image-name="Bitmap_20_59" draw:fill-image-width="0.211cm" draw:fill-image-height="0.211cm" style:repeat="repeat" draw:textarea-horizontal-align="justify" draw:textarea-vertical-align="middle" draw:auto-grow-height="false" fo:min-height="6.862cm" fo:min-width="0.77cm" style:protect="position size"/>
    </style:style>
    <style:style style:name="Mgr48" style:family="graphic" style:parent-style-name="standard">
      <style:graphic-properties draw:stroke="none" draw:fill="solid" draw:fill-color="#8d99ae" draw:opacity="10%" draw:textarea-horizontal-align="justify" draw:textarea-vertical-align="middle" draw:auto-grow-height="false" fo:min-height="5.14cm" fo:min-width="4.89cm" draw:shadow-opacity="10%" style:protect="position size"/>
    </style:style>
    <style:style style:name="Mgr49" style:family="graphic" style:parent-style-name="standard">
      <style:graphic-properties draw:stroke="none" draw:fill="solid" draw:fill-color="#eeeeee" draw:textarea-horizontal-align="justify" draw:textarea-vertical-align="middle" draw:auto-grow-height="false" fo:min-height="2.624cm" fo:min-width="2.374cm" draw:shadow="visible" draw:shadow-offset-x="0.203cm" draw:shadow-offset-y="0.203cm" draw:shadow-opacity="20%" style:protect="position size"/>
    </style:style>
    <style:style style:name="Mgr50" style:family="graphic" style:parent-style-name="objectwithoutfill">
      <style:graphic-properties draw:stroke="dash" draw:stroke-dash="Long_20_Dash" svg:stroke-width="0.102cm" svg:stroke-color="#666666" draw:marker-start-width="0.356cm" draw:marker-end-width="0.356cm" draw:fill="solid" draw:textarea-vertical-align="middle" fo:padding-top="0.176cm" fo:padding-bottom="0.176cm" fo:padding-left="0.301cm" fo:padding-right="0.301cm" style:protect="position size"/>
    </style:style>
    <style:style style:name="Mgr51" style:family="graphic" style:parent-style-name="standard">
      <style:graphic-properties draw:stroke="none" draw:fill="solid" draw:fill-color="#8d99ae" draw:opacity="10%" draw:textarea-horizontal-align="justify" draw:textarea-vertical-align="middle" draw:auto-grow-height="false" fo:min-height="2.444cm" fo:min-width="2.272cm" draw:shadow-opacity="10%" style:protect="position size"/>
    </style:style>
    <style:style style:name="Mgr52" style:family="graphic" style:parent-style-name="standard">
      <style:graphic-properties draw:stroke="none" draw:fill="solid" draw:fill-color="#8d99ae" draw:opacity="10%" draw:textarea-horizontal-align="justify" draw:textarea-vertical-align="middle" draw:auto-grow-height="false" fo:min-height="2.984cm" fo:min-width="2.81cm" draw:shadow-opacity="10%" style:protect="position size"/>
    </style:style>
    <style:style style:name="Mgr53" style:family="graphic" style:parent-style-name="standard">
      <style:graphic-properties draw:stroke="none" draw:fill="solid" draw:fill-color="#8d99ae" draw:opacity="10%" draw:textarea-horizontal-align="justify" draw:textarea-vertical-align="middle" draw:auto-grow-height="false" fo:min-height="1.726cm" fo:min-width="1.656cm" draw:shadow-opacity="10%" style:protect="position size"/>
    </style:style>
    <style:style style:name="Mgr54" style:family="graphic" style:parent-style-name="standard">
      <style:graphic-properties draw:stroke="none" draw:fill="solid" draw:fill-color="#8d99ae" draw:opacity="10%" draw:textarea-horizontal-align="justify" draw:textarea-vertical-align="middle" draw:auto-grow-height="false" fo:min-height="2.984cm" fo:min-width="2.734cm" draw:shadow-opacity="10%" style:protect="position size"/>
    </style:style>
    <style:style style:name="Mgr55" style:family="graphic" style:parent-style-name="standard">
      <style:graphic-properties draw:stroke="none" draw:fill="solid" draw:fill-color="#8d99ae" draw:opacity="10%" draw:textarea-horizontal-align="justify" draw:textarea-vertical-align="middle" draw:auto-grow-height="false" fo:min-height="4.062cm" fo:min-width="3.812cm" draw:shadow-opacity="10%" style:protect="position size"/>
    </style:style>
    <style:style style:name="Mgr56" style:family="graphic" style:parent-style-name="standard">
      <style:graphic-properties draw:stroke="none" draw:fill="solid" draw:fill-color="#dee2e6" draw:textarea-horizontal-align="justify" draw:textarea-vertical-align="middle" draw:auto-grow-height="false" fo:min-height="1.444cm" fo:min-width="1.088cm" draw:shadow-offset-x="0.203cm" draw:shadow-offset-y="0.203cm"/>
    </style:style>
    <style:style style:name="Mgr57" style:family="graphic" style:parent-style-name="standard">
      <style:graphic-properties draw:stroke="none" draw:fill="solid" draw:fill-color="#ced4da" draw:textarea-horizontal-align="justify" draw:textarea-vertical-align="middle" draw:auto-grow-height="false" fo:min-height="1.444cm" fo:min-width="1.088cm" draw:shadow-offset-x="0.203cm" draw:shadow-offset-y="0.203cm"/>
    </style:style>
    <style:style style:name="Mgr58" style:family="graphic" style:parent-style-name="standard">
      <style:graphic-properties draw:stroke="none" draw:fill="solid" draw:fill-color="#adb5bd" draw:textarea-horizontal-align="justify" draw:textarea-vertical-align="middle" draw:auto-grow-height="false" fo:min-height="1.444cm" fo:min-width="1.088cm" draw:shadow-offset-x="0.203cm" draw:shadow-offset-y="0.203cm"/>
    </style:style>
    <style:style style:name="Mgr59" style:family="graphic" style:parent-style-name="standard">
      <style:graphic-properties draw:stroke="none" draw:fill="solid" draw:fill-color="#6c757d" draw:textarea-horizontal-align="justify" draw:textarea-vertical-align="middle" draw:auto-grow-height="false" fo:min-height="1.444cm" fo:min-width="1.088cm" draw:shadow-offset-x="0.203cm" draw:shadow-offset-y="0.203cm"/>
    </style:style>
    <style:style style:name="Mgr60" style:family="graphic" style:parent-style-name="standard">
      <style:graphic-properties draw:stroke="none" draw:fill="solid" draw:fill-color="#343a40" draw:textarea-horizontal-align="justify" draw:textarea-vertical-align="middle" draw:auto-grow-height="false" fo:min-height="1.444cm" fo:min-width="1.088cm" draw:shadow-offset-x="0.203cm" draw:shadow-offset-y="0.203cm"/>
    </style:style>
    <style:style style:name="Mgr61" style:family="graphic" style:parent-style-name="standard">
      <style:graphic-properties draw:stroke="none" draw:fill="solid" draw:fill-color="#e9ecef" draw:textarea-horizontal-align="justify" draw:textarea-vertical-align="middle" draw:auto-grow-height="false" fo:min-height="1.444cm" fo:min-width="1.088cm" draw:shadow-offset-x="0.203cm" draw:shadow-offset-y="0.203cm"/>
    </style:style>
    <style:style style:name="Mgr62" style:family="graphic" style:parent-style-name="standard">
      <style:graphic-properties draw:stroke="none" draw:fill="hatch" draw:fill-hatch-name="Hatching_20_1" draw:fill-hatch-solid="false" draw:textarea-horizontal-align="justify" draw:textarea-vertical-align="middle" draw:auto-grow-height="false" fo:min-height="0.258cm" fo:min-width="1.894cm" draw:shadow-offset-x="0.203cm" draw:shadow-offset-y="0.203cm" style:protect="position size"/>
    </style:style>
    <style:style style:name="Mgr63" style:family="graphic" style:parent-style-name="objectwithoutfill">
      <style:graphic-properties draw:stroke="dash" draw:stroke-dash="Long_20_Dash" svg:stroke-width="0.102cm" svg:stroke-color="#666666" draw:marker-start="Symmetric_20_Arrow" draw:marker-start-width="0.356cm" draw:marker-end="Symmetric_20_Arrow" draw:marker-end-width="0.356cm" draw:fill="solid" draw:textarea-vertical-align="middle" fo:padding-top="0.176cm" fo:padding-bottom="0.176cm" fo:padding-left="0.301cm" fo:padding-right="0.301cm" style:protect="position size"/>
    </style:style>
    <style:style style:name="Mgr64" style:family="graphic" style:parent-style-name="objectwithoutfill">
      <style:graphic-properties draw:stroke="dash" draw:stroke-dash="Long_20_Dash" svg:stroke-width="0.102cm" svg:stroke-color="#666666" draw:marker-start="Symmetric_20_Arrow" draw:marker-start-width="0.356cm" draw:marker-end="Symmetric_20_Arrow" draw:marker-end-width="0.356cm" draw:fill="solid" draw:textarea-vertical-align="middle" fo:padding-top="0.176cm" fo:padding-bottom="0.176cm" fo:padding-left="0.301cm" fo:padding-right="0.301cm" draw:shadow-offset-x="0.203cm" draw:shadow-offset-y="0.203cm" style:protect="position size"/>
    </style:style>
    <style:style style:name="Mgr65" style:family="graphic" style:parent-style-name="standard">
      <style:graphic-properties draw:stroke="none" draw:fill="solid" draw:fill-color="#e9ecef" draw:textarea-horizontal-align="justify" draw:textarea-vertical-align="middle" draw:auto-grow-height="false" fo:min-height="7.037cm" fo:min-width="13.187cm"/>
    </style:style>
    <style:style style:name="Mgr66" style:family="graphic" style:parent-style-name="standard">
      <style:graphic-properties draw:stroke="solid" svg:stroke-width="0.051cm" svg:stroke-color="#000000" draw:marker-start-width="0.279cm" draw:marker-end-width="0.279cm" draw:fill="none" draw:fill-color="#e9ecef" draw:textarea-horizontal-align="justify" draw:textarea-vertical-align="middle" draw:auto-grow-height="false" fo:min-height="6.987cm" fo:min-width="13.137cm" fo:padding-top="0.15cm" fo:padding-bottom="0.15cm" fo:padding-left="0.275cm" fo:padding-right="0.275cm"/>
    </style:style>
    <style:style style:name="Mgr67" style:family="graphic" style:parent-style-name="standard">
      <style:graphic-properties draw:stroke="solid" svg:stroke-color="#000000" draw:fill="solid" draw:fill-color="#ced4da" draw:auto-grow-height="false" fo:min-height="0.441cm" fo:min-width="0.935cm" fo:wrap-option="wrap" draw:shadow="visible" draw:shadow-offset-x="0.203cm" draw:shadow-offset-y="0.203cm" draw:shadow-opacity="20%"/>
    </style:style>
    <style:style style:name="Mgr68" style:family="graphic" style:parent-style-name="standard">
      <style:graphic-properties draw:stroke="solid" svg:stroke-color="#000000" draw:fill="solid" draw:fill-color="#343a40" draw:auto-grow-height="false" fo:min-height="0.441cm" fo:min-width="0.93cm" fo:wrap-option="wrap" draw:shadow="visible" draw:shadow-offset-x="0.203cm" draw:shadow-offset-y="0.203cm" draw:shadow-opacity="20%"/>
    </style:style>
    <style:style style:name="Mgr69" style:family="graphic" style:parent-style-name="standard">
      <style:graphic-properties draw:stroke="solid" svg:stroke-color="#000000" draw:fill="solid" draw:fill-color="#f8f9fa" draw:auto-grow-height="false" fo:min-height="0.441cm" fo:min-width="0.935cm" fo:wrap-option="wrap" draw:shadow="visible" draw:shadow-offset-x="0.203cm" draw:shadow-offset-y="0.203cm" draw:shadow-opacity="20%"/>
    </style:style>
    <style:style style:name="Mgr70" style:family="graphic" style:parent-style-name="standard">
      <style:graphic-properties draw:stroke="solid" svg:stroke-color="#000000" draw:fill="bitmap" draw:fill-color="#ced4da" draw:fill-image-name="Bitmap_20_82" draw:fill-image-width="0.211cm" draw:fill-image-height="0.211cm" style:repeat="repeat" draw:auto-grow-height="false" fo:min-height="0.441cm" fo:min-width="0.935cm" fo:wrap-option="wrap" draw:shadow="visible" draw:shadow-offset-x="0.203cm" draw:shadow-offset-y="0.203cm" draw:shadow-opacity="20%"/>
    </style:style>
    <style:style style:name="Mgr71" style:family="graphic" style:parent-style-name="standard">
      <style:graphic-properties draw:stroke="solid" svg:stroke-color="#000000" draw:fill="bitmap" draw:fill-color="#e9ecef" draw:fill-image-name="Bitmap_20_209" draw:fill-image-width="0.211cm" draw:fill-image-height="0.211cm" style:repeat="repeat" draw:auto-grow-height="false" fo:min-height="0.441cm" fo:min-width="0.93cm" fo:wrap-option="wrap" draw:shadow="visible" draw:shadow-offset-x="0.203cm" draw:shadow-offset-y="0.203cm" draw:shadow-opacity="20%"/>
    </style:style>
    <style:style style:name="Mgr72" style:family="graphic" style:parent-style-name="standard">
      <style:graphic-properties draw:stroke="solid" svg:stroke-color="#000000" draw:fill="solid" draw:fill-color="#dee2e6" draw:auto-grow-height="false" fo:min-height="0.441cm" fo:min-width="0.93cm" fo:wrap-option="wrap" draw:shadow="visible" draw:shadow-offset-x="0.203cm" draw:shadow-offset-y="0.203cm" draw:shadow-opacity="20%"/>
    </style:style>
    <style:style style:name="Mgr73" style:family="graphic" style:parent-style-name="standard">
      <style:graphic-properties draw:stroke="solid" svg:stroke-color="#000000" draw:fill="solid" draw:fill-color="#6c757d" draw:auto-grow-height="false" fo:min-height="0.441cm" fo:min-width="0.93cm" fo:wrap-option="wrap" draw:shadow="visible" draw:shadow-offset-x="0.203cm" draw:shadow-offset-y="0.203cm" draw:shadow-opacity="20%"/>
    </style:style>
    <style:style style:name="Mgr74" style:family="graphic" style:parent-style-name="standard">
      <style:graphic-properties draw:stroke="solid" svg:stroke-color="#000000" draw:fill="solid" draw:fill-color="#6c757d" draw:auto-grow-height="false" fo:min-height="0.441cm" fo:min-width="0.935cm" fo:wrap-option="wrap" draw:shadow="visible" draw:shadow-offset-x="0.203cm" draw:shadow-offset-y="0.203cm" draw:shadow-opacity="20%"/>
    </style:style>
    <style:style style:name="Mgr75" style:family="graphic" style:parent-style-name="standard">
      <style:graphic-properties draw:stroke="solid" svg:stroke-color="#000000" draw:fill="solid" draw:fill-color="#e9ecef" draw:auto-grow-height="false" fo:min-height="0.441cm" fo:min-width="0.93cm" fo:wrap-option="wrap" draw:shadow="visible" draw:shadow-offset-x="0.203cm" draw:shadow-offset-y="0.203cm" draw:shadow-opacity="20%"/>
    </style:style>
    <style:style style:name="Mgr76" style:family="graphic" style:parent-style-name="standard">
      <style:graphic-properties draw:stroke="solid" svg:stroke-color="#000000" draw:fill="solid" draw:fill-color="#212529" style:repeat="repeat" draw:auto-grow-height="false" fo:min-height="0.441cm" fo:min-width="0.93cm" fo:wrap-option="wrap" draw:shadow="visible" draw:shadow-offset-x="0.203cm" draw:shadow-offset-y="0.203cm" draw:shadow-opacity="20%"/>
    </style:style>
    <style:style style:name="Mgr77" style:family="graphic" style:parent-style-name="standard">
      <style:graphic-properties draw:stroke="solid" svg:stroke-color="#000000" draw:fill="bitmap" draw:fill-color="#e9ecef" draw:fill-image-name="Bitmap_20_210" draw:fill-image-width="0.211cm" draw:fill-image-height="0.211cm" style:repeat="repeat" draw:auto-grow-height="false" fo:min-height="0.441cm" fo:min-width="0.93cm" fo:wrap-option="wrap" draw:shadow="visible" draw:shadow-offset-x="0.203cm" draw:shadow-offset-y="0.203cm" draw:shadow-opacity="20%"/>
    </style:style>
    <style:style style:name="Mgr78" style:family="graphic" style:parent-style-name="standard">
      <style:graphic-properties draw:stroke="solid" svg:stroke-color="#000000" draw:fill="bitmap" draw:fill-color="#ced4da" draw:fill-image-name="Bitmap_20_211" draw:fill-image-width="0.211cm" draw:fill-image-height="0.211cm" style:repeat="repeat" draw:auto-grow-height="false" fo:min-height="0.441cm" fo:min-width="0.935cm" fo:wrap-option="wrap" draw:shadow="visible" draw:shadow-offset-x="0.203cm" draw:shadow-offset-y="0.203cm" draw:shadow-opacity="20%"/>
    </style:style>
    <style:style style:name="Mgr79" style:family="graphic" style:parent-style-name="standard">
      <style:graphic-properties draw:stroke="solid" svg:stroke-color="#000000" draw:fill="bitmap" draw:fill-color="#ced4da" draw:fill-image-name="Bitmap_20_212" draw:fill-image-width="0.211cm" draw:fill-image-height="0.211cm" style:repeat="repeat" draw:auto-grow-height="false" fo:min-height="0.441cm" fo:min-width="0.935cm" fo:wrap-option="wrap" draw:shadow="visible" draw:shadow-offset-x="0.203cm" draw:shadow-offset-y="0.203cm" draw:shadow-opacity="20%"/>
    </style:style>
    <style:style style:name="Mgr80" style:family="graphic" style:parent-style-name="standard">
      <style:graphic-properties draw:stroke="solid" svg:stroke-color="#000000" draw:fill="bitmap" draw:fill-color="#ced4da" draw:fill-image-name="Bitmap_20_213" draw:fill-image-width="0.211cm" draw:fill-image-height="0.211cm" style:repeat="repeat" draw:auto-grow-height="false" fo:min-height="0.441cm" fo:min-width="0.935cm" fo:wrap-option="wrap" draw:shadow="visible" draw:shadow-offset-x="0.203cm" draw:shadow-offset-y="0.203cm" draw:shadow-opacity="20%"/>
    </style:style>
    <style:style style:name="Mgr81" style:family="graphic" style:parent-style-name="standard">
      <style:graphic-properties draw:stroke="none" svg:stroke-color="#000000" draw:fill="none" draw:fill-color="#ffffff" draw:auto-grow-height="true" draw:auto-grow-width="false" fo:max-height="0cm" fo:min-height="3.155cm" style:protect="position size"/>
      <style:paragraph-properties style:writing-mode="lr-tb"/>
    </style:style>
    <style:style style:name="Mgr82" style:family="graphic" style:parent-style-name="standard">
      <style:graphic-properties draw:stroke="none" svg:stroke-color="#000000" draw:fill="none" draw:fill-color="#ffffff" draw:auto-grow-height="true" draw:auto-grow-width="false" fo:max-height="0cm" fo:min-height="2.838cm" style:protect="position size"/>
      <style:paragraph-properties style:writing-mode="lr-tb"/>
    </style:style>
    <style:style style:name="Mgr83" style:family="graphic" style:parent-style-name="objectwithoutfill">
      <style:graphic-properties draw:stroke="dash" draw:stroke-dash="Long_20_Dash" svg:stroke-width="0.102cm" svg:stroke-color="#666666" draw:marker-start="Dimension_20_Lines" draw:marker-start-width="0.356cm" draw:marker-end="Dimension_20_Lines" draw:marker-end-width="0.356cm" draw:fill="solid" draw:textarea-vertical-align="middle" fo:padding-top="0.176cm" fo:padding-bottom="0.176cm" fo:padding-left="0.301cm" fo:padding-right="0.301cm" draw:shadow-offset-x="0.203cm" draw:shadow-offset-y="0.203cm" style:protect="position size"/>
    </style:style>
    <style:style style:name="Mgr84" style:family="graphic" style:parent-style-name="standard">
      <style:graphic-properties draw:stroke="none" draw:fill="solid" draw:fill-color="#8d99ae" draw:opacity="10%" draw:textarea-horizontal-align="justify" draw:textarea-vertical-align="middle" draw:auto-grow-height="false" fo:min-height="3.702cm" fo:min-width="3.452cm" draw:shadow-opacity="10%" style:protect="position size"/>
    </style:style>
    <style:style style:name="Mgr85" style:family="graphic" style:parent-style-name="standard">
      <style:graphic-properties draw:stroke="none" draw:fill="hatch" draw:fill-hatch-name="Hatching_20_1" draw:fill-hatch-solid="false" draw:textarea-horizontal-align="justify" draw:textarea-vertical-align="middle" draw:auto-grow-height="false" fo:min-height="0.591cm" fo:min-width="2.402cm" draw:shadow-offset-x="0.203cm" draw:shadow-offset-y="0.203cm" style:protect="position size"/>
    </style:style>
    <style:style style:name="Mgr86" style:family="graphic" style:parent-style-name="standard">
      <style:graphic-properties draw:stroke="none" draw:fill="solid" draw:fill-color="#8d99ae" draw:opacity="10%" draw:textarea-horizontal-align="justify" draw:textarea-vertical-align="middle" draw:auto-grow-height="false" fo:min-height="3.522cm" fo:min-width="3.272cm" draw:shadow-offset-x="0.203cm" draw:shadow-offset-y="0.203cm" draw:shadow-opacity="10%" style:protect="position size"/>
    </style:style>
    <style:style style:name="Mgr87" style:family="graphic" style:parent-style-name="standard">
      <style:graphic-properties draw:stroke="none" draw:fill="solid" draw:fill-color="#8d99ae" draw:opacity="10%" draw:textarea-horizontal-align="justify" draw:textarea-vertical-align="middle" draw:auto-grow-height="false" fo:min-height="3.522cm" fo:min-width="3.272cm" draw:shadow-opacity="10%" style:protect="position size"/>
    </style:style>
    <style:style style:name="Mgr88" style:family="graphic" style:parent-style-name="standard">
      <style:graphic-properties draw:stroke="none" draw:fill="bitmap" draw:fill-color="#cccccc" draw:fill-image-name="Bitmap_20_113"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89" style:family="graphic" style:parent-style-name="standard">
      <style:graphic-properties draw:stroke="none" draw:fill="bitmap" draw:fill-color="#cccccc" draw:fill-image-name="Bitmap_20_229"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90" style:family="graphic" style:parent-style-name="standard">
      <style:graphic-properties draw:stroke="none" draw:fill="bitmap" draw:fill-color="#cccccc" draw:fill-image-name="Bitmap_20_230"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91" style:family="graphic" style:parent-style-name="standard">
      <style:graphic-properties draw:stroke="none" draw:fill="bitmap" draw:fill-color="#cccccc" draw:fill-image-name="Bitmap_20_231"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92" style:family="graphic" style:parent-style-name="standard">
      <style:graphic-properties draw:stroke="none" draw:fill="bitmap" draw:fill-color="#cccccc" draw:fill-image-name="Bitmap_20_232"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93" style:family="graphic" style:parent-style-name="standard">
      <style:graphic-properties draw:stroke="none" draw:fill="bitmap" draw:fill-color="#cccccc" draw:fill-image-name="Bitmap_20_233"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94" style:family="graphic" style:parent-style-name="standard">
      <style:graphic-properties draw:stroke="none" draw:fill="bitmap" draw:fill-color="#cccccc" draw:fill-image-name="Bitmap_20_234"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95" style:family="graphic" style:parent-style-name="standard">
      <style:graphic-properties draw:stroke="none" draw:fill="bitmap" draw:fill-color="#cccccc" draw:fill-image-name="Bitmap_20_235"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96" style:family="graphic" style:parent-style-name="standard">
      <style:graphic-properties draw:stroke="none" draw:fill="bitmap" draw:fill-color="#cccccc" draw:fill-image-name="Bitmap_20_236"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97" style:family="graphic" style:parent-style-name="standard">
      <style:graphic-properties draw:stroke="none" draw:fill="bitmap" draw:fill-color="#cccccc" draw:fill-image-name="Bitmap_20_237"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98" style:family="graphic" style:parent-style-name="standard">
      <style:graphic-properties draw:stroke="none" draw:fill="bitmap" draw:fill-color="#cccccc" draw:fill-image-name="Bitmap_20_238"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99" style:family="graphic" style:parent-style-name="standard">
      <style:graphic-properties draw:stroke="none" draw:fill="bitmap" draw:fill-color="#cccccc" draw:fill-image-name="Bitmap_20_239"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100" style:family="graphic" style:parent-style-name="standard">
      <style:graphic-properties draw:stroke="none" draw:fill="bitmap" draw:fill-color="#cccccc" draw:fill-image-name="Bitmap_20_240"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101" style:family="graphic" style:parent-style-name="standard">
      <style:graphic-properties draw:stroke="none" draw:fill="bitmap" draw:fill-color="#cccccc" draw:fill-image-name="Bitmap_20_241"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102" style:family="graphic" style:parent-style-name="standard">
      <style:graphic-properties draw:stroke="none" draw:fill="bitmap" draw:fill-color="#cccccc" draw:fill-image-name="Bitmap_20_242"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103" style:family="graphic" style:parent-style-name="standard">
      <style:graphic-properties draw:stroke="none" draw:fill="bitmap" draw:fill-color="#cccccc" draw:fill-image-name="Bitmap_20_243"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104" style:family="graphic" style:parent-style-name="standard">
      <style:graphic-properties draw:stroke="none" draw:fill="bitmap" draw:fill-color="#cccccc" draw:fill-image-name="Bitmap_20_244"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105" style:family="graphic" style:parent-style-name="standard">
      <style:graphic-properties draw:stroke="none" draw:fill="bitmap" draw:fill-color="#cccccc" draw:fill-image-name="Bitmap_20_245"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106" style:family="graphic" style:parent-style-name="standard">
      <style:graphic-properties draw:stroke="none" draw:fill="bitmap" draw:fill-color="#cccccc" draw:fill-image-name="Bitmap_20_246"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107" style:family="graphic" style:parent-style-name="standard">
      <style:graphic-properties draw:stroke="none" draw:fill="bitmap" draw:fill-color="#cccccc" draw:fill-image-name="Bitmap_20_247"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108" style:family="graphic" style:parent-style-name="standard">
      <style:graphic-properties draw:stroke="none" draw:fill="bitmap" draw:fill-color="#cccccc" draw:fill-image-name="Bitmap_20_248"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109" style:family="graphic" style:parent-style-name="standard">
      <style:graphic-properties draw:stroke="none" draw:fill="bitmap" draw:fill-color="#cccccc" draw:fill-image-name="Bitmap_20_249"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110" style:family="graphic" style:parent-style-name="standard">
      <style:graphic-properties draw:stroke="none" draw:fill="bitmap" draw:fill-color="#cccccc" draw:fill-image-name="Bitmap_20_250"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111" style:family="graphic" style:parent-style-name="standard">
      <style:graphic-properties draw:stroke="none" draw:fill="bitmap" draw:fill-color="#cccccc" draw:fill-image-name="Bitmap_20_251" draw:fill-image-width="0.211cm" draw:fill-image-height="0.211cm" style:repeat="repeat" draw:textarea-horizontal-align="justify" draw:textarea-vertical-align="middle" draw:auto-grow-height="false" fo:min-height="0.11cm" fo:min-width="0cm" draw:shadow="visible" draw:shadow-offset-x="0.203cm" draw:shadow-offset-y="0.203cm" draw:shadow-opacity="65%"/>
    </style:style>
    <style:style style:name="Mgr112" style:family="graphic" style:parent-style-name="standard">
      <style:graphic-properties draw:stroke="none" draw:fill="solid" draw:fill-color="#ced4da" draw:textarea-horizontal-align="justify" draw:textarea-vertical-align="middle" draw:auto-grow-height="false" fo:min-height="7.793cm" fo:min-width="7.543cm" style:protect="position size"/>
    </style:style>
    <style:style style:name="Mgr113" style:family="graphic" style:parent-style-name="standard">
      <style:graphic-properties draw:stroke="none" draw:fill="solid" draw:fill-color="#8d99ae" draw:opacity="10%" draw:textarea-horizontal-align="justify" draw:textarea-vertical-align="middle" draw:auto-grow-height="false" fo:min-height="1.782cm" fo:min-width="6.691cm" draw:shadow-opacity="10%" style:protect="position size"/>
    </style:style>
    <style:style style:name="Mgr114" style:family="graphic" style:parent-style-name="standard">
      <style:graphic-properties draw:stroke="none" draw:fill="solid" draw:fill-color="#8d99ae" draw:opacity="10%" draw:textarea-horizontal-align="justify" draw:textarea-vertical-align="middle" draw:auto-grow-height="false" fo:min-height="2.312cm" fo:min-width="9.105cm" draw:shadow-opacity="10%" style:protect="position size"/>
    </style:style>
    <style:style style:name="Mgr115" style:family="graphic" style:parent-style-name="standard">
      <style:graphic-properties draw:stroke="none" draw:fill="solid" draw:fill-color="#8d99ae" draw:opacity="10%" draw:textarea-horizontal-align="justify" draw:textarea-vertical-align="middle" draw:auto-grow-height="false" fo:min-height="1.175cm" fo:min-width="6.691cm" draw:shadow-opacity="10%" style:protect="position size"/>
    </style:style>
    <style:style style:name="Mpr1" style:family="presentation" style:parent-style-name="Title-backgroundobjects">
      <style:graphic-properties draw:stroke="none" draw:fill="solid" draw:fill-color="#ffffff" draw:textarea-vertical-align="middle" draw:auto-grow-height="false" fo:min-height="4.32cm" fo:min-width="28cm"/>
    </style:style>
    <style:style style:name="Mpr2" style:family="presentation" style:parent-style-name="Title-backgroundobjects">
      <style:graphic-properties draw:stroke="none" draw:fill="none" draw:fill-color="#ffffff" draw:auto-grow-height="false" fo:min-height="1.485cm"/>
      <style:paragraph-properties style:writing-mode="lr-tb"/>
    </style:style>
    <style:style style:name="Mpr3" style:family="presentation" style:parent-style-name="Title-backgroundobjects">
      <style:graphic-properties draw:stroke="none" draw:fill="none" draw:fill-color="#ffffff" draw:textarea-vertical-align="bottom" draw:auto-grow-height="false" fo:min-height="1.485cm"/>
      <style:paragraph-properties style:writing-mode="lr-tb"/>
    </style:style>
    <style:style style:name="Mpr4" style:family="presentation" style:parent-style-name="Table_20_of_20_Content-backgroundobjects">
      <style:graphic-properties draw:stroke="none" draw:fill="none" draw:fill-color="#ffffff" draw:auto-grow-height="false" fo:min-height="1.485cm"/>
      <style:paragraph-properties style:writing-mode="lr-tb"/>
    </style:style>
    <style:style style:name="Mpr5" style:family="presentation" style:parent-style-name="Table_20_of_20_Content-backgroundobjects">
      <style:graphic-properties draw:stroke="none" draw:fill="none" draw:fill-color="#ffffff" draw:textarea-vertical-align="bottom" draw:auto-grow-height="false" fo:min-height="1.485cm"/>
      <style:paragraph-properties style:writing-mode="lr-tb"/>
    </style:style>
    <style:style style:name="Mpr6" style:family="presentation" style:parent-style-name="Content_20_1-backgroundobjects">
      <style:graphic-properties draw:stroke="none" draw:fill="none" draw:fill-color="#ffffff" draw:auto-grow-height="false" fo:min-height="1.485cm"/>
      <style:paragraph-properties style:writing-mode="lr-tb"/>
    </style:style>
    <style:style style:name="Mpr7" style:family="presentation" style:parent-style-name="Content_20_1-backgroundobjects">
      <style:graphic-properties draw:stroke="none" draw:fill="none" draw:fill-color="#ffffff" draw:textarea-vertical-align="bottom" draw:auto-grow-height="false" fo:min-height="1.485cm"/>
      <style:paragraph-properties style:writing-mode="lr-tb"/>
    </style:style>
    <style:style style:name="Mpr8" style:family="presentation" style:parent-style-name="Bullet_20_1-backgroundobjects">
      <style:graphic-properties draw:stroke="none" draw:fill="none" draw:fill-color="#ffffff" draw:auto-grow-height="false" fo:min-height="1.485cm"/>
      <style:paragraph-properties style:writing-mode="lr-tb"/>
    </style:style>
    <style:style style:name="Mpr9" style:family="presentation" style:parent-style-name="Bullet_20_1-backgroundobjects">
      <style:graphic-properties draw:stroke="none" draw:fill="none" draw:fill-color="#ffffff" draw:textarea-vertical-align="bottom" draw:auto-grow-height="false" fo:min-height="1.485cm"/>
      <style:paragraph-properties style:writing-mode="lr-tb"/>
    </style:style>
    <style:style style:name="Mpr10" style:family="presentation" style:parent-style-name="Content_20_2-backgroundobjects">
      <style:graphic-properties draw:stroke="none" draw:fill="none" draw:fill-color="#ffffff" draw:auto-grow-height="false" fo:min-height="1.485cm"/>
      <style:paragraph-properties style:writing-mode="lr-tb"/>
    </style:style>
    <style:style style:name="Mpr11" style:family="presentation" style:parent-style-name="Content_20_2-backgroundobjects">
      <style:graphic-properties draw:stroke="none" draw:fill="none" draw:fill-color="#ffffff" draw:textarea-vertical-align="bottom" draw:auto-grow-height="false" fo:min-height="1.485cm"/>
      <style:paragraph-properties style:writing-mode="lr-tb"/>
    </style:style>
    <style:style style:name="Mpr12" style:family="presentation" style:parent-style-name="Bullet_20_2-backgroundobjects">
      <style:graphic-properties draw:stroke="none" draw:fill="none" draw:fill-color="#ffffff" draw:auto-grow-height="false" fo:min-height="1.485cm"/>
      <style:paragraph-properties style:writing-mode="lr-tb"/>
    </style:style>
    <style:style style:name="Mpr13" style:family="presentation" style:parent-style-name="Bullet_20_2-backgroundobjects">
      <style:graphic-properties draw:stroke="none" draw:fill="none" draw:fill-color="#ffffff" draw:textarea-vertical-align="bottom" draw:auto-grow-height="false" fo:min-height="1.485cm"/>
      <style:paragraph-properties style:writing-mode="lr-tb"/>
    </style:style>
    <style:style style:name="Mpr14" style:family="presentation" style:parent-style-name="Jigsaw-backgroundobjects">
      <style:graphic-properties draw:stroke="none" draw:fill="none" draw:fill-color="#ffffff" draw:auto-grow-height="false" fo:min-height="1.485cm"/>
      <style:paragraph-properties style:writing-mode="lr-tb"/>
    </style:style>
    <style:style style:name="Mpr15" style:family="presentation" style:parent-style-name="Jigsaw-backgroundobjects">
      <style:graphic-properties draw:stroke="none" draw:fill="none" draw:fill-color="#ffffff" draw:textarea-vertical-align="bottom" draw:auto-grow-height="false" fo:min-height="1.485cm"/>
      <style:paragraph-properties style:writing-mode="lr-tb"/>
    </style:style>
    <style:style style:name="Mpr16" style:family="presentation" style:parent-style-name="Bullet_20_3-backgroundobjects">
      <style:graphic-properties draw:stroke="none" draw:fill="none" draw:fill-color="#ffffff" draw:auto-grow-height="false" fo:min-height="1.485cm"/>
      <style:paragraph-properties style:writing-mode="lr-tb"/>
    </style:style>
    <style:style style:name="Mpr17" style:family="presentation" style:parent-style-name="Bullet_20_3-backgroundobjects">
      <style:graphic-properties draw:stroke="none" draw:fill="none" draw:fill-color="#ffffff" draw:textarea-vertical-align="bottom" draw:auto-grow-height="false" fo:min-height="1.485cm"/>
      <style:paragraph-properties style:writing-mode="lr-tb"/>
    </style:style>
    <style:style style:name="Mpr18" style:family="presentation" style:parent-style-name="Image-backgroundobjects">
      <style:graphic-properties draw:stroke="none" draw:fill="none" draw:fill-color="#ffffff" draw:auto-grow-height="false" fo:min-height="1.485cm"/>
      <style:paragraph-properties style:writing-mode="lr-tb"/>
    </style:style>
    <style:style style:name="Mpr19" style:family="presentation" style:parent-style-name="Image-backgroundobjects">
      <style:graphic-properties draw:stroke="none" draw:fill="none" draw:fill-color="#ffffff" draw:textarea-vertical-align="bottom" draw:auto-grow-height="false" fo:min-height="1.485cm"/>
      <style:paragraph-properties style:writing-mode="lr-tb"/>
    </style:style>
    <style:style style:name="Mpr20" style:family="presentation" style:parent-style-name="Content_20_1_5f_-backgroundobjects">
      <style:graphic-properties draw:stroke="none" draw:fill="none" draw:fill-color="#ffffff" draw:auto-grow-height="false" fo:min-height="1.485cm"/>
      <style:paragraph-properties style:writing-mode="lr-tb"/>
    </style:style>
    <style:style style:name="Mpr21" style:family="presentation" style:parent-style-name="Content_20_1_5f_-backgroundobjects">
      <style:graphic-properties draw:stroke="none" draw:fill="none" draw:fill-color="#ffffff" draw:textarea-vertical-align="bottom" draw:auto-grow-height="false" fo:min-height="1.485cm"/>
      <style:paragraph-properties style:writing-mode="lr-tb"/>
    </style:style>
    <style:style style:name="Mpr22" style:family="presentation" style:parent-style-name="Content_20_1_5f__5f_-backgroundobjects">
      <style:graphic-properties draw:stroke="none" draw:fill="none" draw:fill-color="#ffffff" draw:auto-grow-height="false" fo:min-height="1.485cm"/>
      <style:paragraph-properties style:writing-mode="lr-tb"/>
    </style:style>
    <style:style style:name="Mpr23" style:family="presentation" style:parent-style-name="Content_20_1_5f__5f_-backgroundobjects">
      <style:graphic-properties draw:stroke="none" draw:fill="none" draw:fill-color="#ffffff" draw:textarea-vertical-align="bottom" draw:auto-grow-height="false" fo:min-height="1.485cm"/>
      <style:paragraph-properties style:writing-mode="lr-tb"/>
    </style:style>
    <style:style style:name="Mpr24" style:family="presentation" style:parent-style-name="Content_20_1_5f__5f__5f_-backgroundobjects">
      <style:graphic-properties draw:stroke="none" draw:fill="none" draw:fill-color="#ffffff" draw:auto-grow-height="false" fo:min-height="1.485cm"/>
      <style:paragraph-properties style:writing-mode="lr-tb"/>
    </style:style>
    <style:style style:name="Mpr25" style:family="presentation" style:parent-style-name="Content_20_1_5f__5f__5f_-backgroundobjects">
      <style:graphic-properties draw:stroke="none" draw:fill="none" draw:fill-color="#ffffff" draw:textarea-vertical-align="bottom" draw:auto-grow-height="false" fo:min-height="1.485cm"/>
      <style:paragraph-properties style:writing-mode="lr-tb"/>
    </style:style>
    <style:style style:name="Mpr26" style:family="presentation" style:parent-style-name="Content_20_1_5f__5f__5f__5f_-backgroundobjects">
      <style:graphic-properties draw:stroke="none" draw:fill="none" draw:fill-color="#ffffff" draw:auto-grow-height="false" fo:min-height="1.485cm"/>
      <style:paragraph-properties style:writing-mode="lr-tb"/>
    </style:style>
    <style:style style:name="Mpr27" style:family="presentation" style:parent-style-name="Content_20_1_5f__5f__5f__5f_-backgroundobjects">
      <style:graphic-properties draw:stroke="none" draw:fill="none" draw:fill-color="#ffffff" draw:textarea-vertical-align="bottom" draw:auto-grow-height="false" fo:min-height="1.485cm"/>
      <style:paragraph-properties style:writing-mode="lr-tb"/>
    </style:style>
    <style:style style:name="Mpr28" style:family="presentation" style:parent-style-name="Content_20_1_5f__5f__5f__5f__5f_-backgroundobjects">
      <style:graphic-properties draw:stroke="none" draw:fill="none" draw:fill-color="#ffffff" draw:auto-grow-height="false" fo:min-height="1.485cm"/>
      <style:paragraph-properties style:writing-mode="lr-tb"/>
    </style:style>
    <style:style style:name="Mpr29" style:family="presentation" style:parent-style-name="Content_20_1_5f__5f__5f__5f__5f_-backgroundobjects">
      <style:graphic-properties draw:stroke="none" draw:fill="none" draw:fill-color="#ffffff" draw:textarea-vertical-align="bottom" draw:auto-grow-height="false" fo:min-height="1.485cm"/>
      <style:paragraph-properties style:writing-mode="lr-tb"/>
    </style:style>
    <style:style style:name="Mpr30" style:family="presentation" style:parent-style-name="Content_20_1_5f__5f__5f__5f__5f__5f_-backgroundobjects">
      <style:graphic-properties draw:stroke="none" draw:fill="none" draw:fill-color="#ffffff" draw:auto-grow-height="false" fo:min-height="1.485cm"/>
      <style:paragraph-properties style:writing-mode="lr-tb"/>
    </style:style>
    <style:style style:name="Mpr31" style:family="presentation" style:parent-style-name="Content_20_1_5f__5f__5f__5f__5f__5f_-backgroundobjects">
      <style:graphic-properties draw:stroke="none" draw:fill="none" draw:fill-color="#ffffff" draw:textarea-vertical-align="bottom" draw:auto-grow-height="false" fo:min-height="1.485cm"/>
      <style:paragraph-properties style:writing-mode="lr-tb"/>
    </style:style>
    <style:style style:name="Mpr32" style:family="presentation" style:parent-style-name="Content_20_1_5f__5f__5f__5f__5f__5f__5f_-backgroundobjects">
      <style:graphic-properties draw:stroke="none" draw:fill="none" draw:fill-color="#ffffff" draw:auto-grow-height="false" fo:min-height="1.485cm"/>
      <style:paragraph-properties style:writing-mode="lr-tb"/>
    </style:style>
    <style:style style:name="Mpr33" style:family="presentation" style:parent-style-name="Content_20_1_5f__5f__5f__5f__5f__5f__5f_-backgroundobjects">
      <style:graphic-properties draw:stroke="none" draw:fill="none" draw:fill-color="#ffffff" draw:textarea-vertical-align="bottom" draw:auto-grow-height="false" fo:min-height="1.485cm"/>
      <style:paragraph-properties style:writing-mode="lr-tb"/>
    </style:style>
    <style:style style:name="Mpr34" style:family="presentation" style:parent-style-name="Content_20_1_5f__5f__5f__5f__5f__5f__5f__5f_-backgroundobjects">
      <style:graphic-properties draw:stroke="none" draw:fill="none" draw:fill-color="#ffffff" draw:auto-grow-height="false" fo:min-height="1.485cm"/>
      <style:paragraph-properties style:writing-mode="lr-tb"/>
    </style:style>
    <style:style style:name="Mpr35" style:family="presentation" style:parent-style-name="Content_20_1_5f__5f__5f__5f__5f__5f__5f__5f_-backgroundobjects">
      <style:graphic-properties draw:stroke="none" draw:fill="none" draw:fill-color="#ffffff" draw:textarea-vertical-align="bottom" draw:auto-grow-height="false" fo:min-height="1.485cm"/>
      <style:paragraph-properties style:writing-mode="lr-tb"/>
    </style:style>
    <style:style style:name="Mpr36" style:family="presentation" style:parent-style-name="Content_20_1_5f__5f__5f__5f__5f__5f__5f__5f__5f_-backgroundobjects">
      <style:graphic-properties draw:stroke="none" draw:fill="none" draw:fill-color="#ffffff" draw:auto-grow-height="false" fo:min-height="1.485cm"/>
      <style:paragraph-properties style:writing-mode="lr-tb"/>
    </style:style>
    <style:style style:name="Mpr37" style:family="presentation" style:parent-style-name="Content_20_1_5f__5f__5f__5f__5f__5f__5f__5f__5f_-backgroundobjects">
      <style:graphic-properties draw:stroke="none" draw:fill="none" draw:fill-color="#ffffff" draw:textarea-vertical-align="bottom" draw:auto-grow-height="false" fo:min-height="1.485cm"/>
      <style:paragraph-properties style:writing-mode="lr-tb"/>
    </style:style>
    <style:style style:name="MP1" style:family="paragraph">
      <style:paragraph-properties style:writing-mode="lr-tb"/>
      <style:text-properties fo:font-size="14pt" style:font-size-asian="14pt" style:font-size-complex="14pt"/>
    </style:style>
    <style:style style:name="MP2" style:family="paragraph">
      <loext:graphic-properties draw:fill="none" draw:fill-color="#ffffff"/>
      <style:paragraph-properties style:writing-mode="lr-tb"/>
      <style:text-properties fo:font-size="14pt" style:font-size-asian="14pt" style:font-size-complex="14pt"/>
    </style:style>
    <style:style style:name="MP3" style:family="paragraph">
      <style:paragraph-properties fo:text-align="end" style:writing-mode="lr-tb"/>
      <style:text-properties fo:font-size="14pt" style:font-size-asian="14pt" style:font-size-complex="14pt"/>
    </style:style>
    <style:style style:name="MP4" style:family="paragraph">
      <loext:graphic-properties draw:fill="none" draw:fill-color="#ffffff"/>
      <style:paragraph-properties fo:text-align="end" style:writing-mode="lr-tb"/>
      <style:text-properties fo:font-size="14pt" style:font-size-asian="14pt" style:font-size-complex="14pt"/>
    </style:style>
    <style:style style:name="MP5" style:family="paragraph">
      <loext:graphic-properties draw:fill="solid" draw:fill-color="#ffffff"/>
      <style:paragraph-properties fo:text-align="center"/>
      <style:text-properties style:font-name="Noto Sans1"/>
    </style:style>
    <style:style style:name="MP6" style:family="paragraph">
      <loext:graphic-properties draw:fill="solid" draw:fill-color="#e9ecef"/>
      <style:paragraph-properties fo:text-align="center"/>
      <style:text-properties style:font-name="Noto Sans1"/>
    </style:style>
    <style:style style:name="MP7" style:family="paragraph">
      <loext:graphic-properties draw:fill="solid" draw:fill-color="#343a40" draw:opacity="20%"/>
      <style:paragraph-properties fo:text-align="center"/>
      <style:text-properties style:font-name="Noto Sans1"/>
    </style:style>
    <style:style style:name="MP8" style:family="paragraph">
      <loext:graphic-properties draw:fill="solid" draw:fill-color="#ced4da"/>
      <style:paragraph-properties fo:text-align="center"/>
      <style:text-properties style:font-name="Noto Sans1"/>
    </style:style>
    <style:style style:name="MP9" style:family="paragraph">
      <loext:graphic-properties draw:fill="solid" draw:fill-color="#dee2e6"/>
      <style:paragraph-properties fo:text-align="center"/>
      <style:text-properties style:font-name="Noto Sans1"/>
    </style:style>
    <style:style style:name="MP10" style:family="paragraph">
      <loext:graphic-properties draw:fill="solid" draw:fill-color="#adb5bd"/>
      <style:paragraph-properties fo:text-align="center"/>
      <style:text-properties style:font-name="Noto Sans1"/>
    </style:style>
    <style:style style:name="MP11" style:family="paragraph">
      <loext:graphic-properties draw:fill="solid" draw:fill-color="#6c757d"/>
      <style:paragraph-properties fo:text-align="center"/>
      <style:text-properties style:font-name="Noto Sans1"/>
    </style:style>
    <style:style style:name="MP12" style:family="paragraph">
      <loext:graphic-properties draw:fill="solid" draw:fill-color="#b2b2b2" draw:opacity="65%"/>
      <style:paragraph-properties fo:text-align="center"/>
      <style:text-properties style:font-name="Noto Sans1"/>
    </style:style>
    <style:style style:name="MP13" style:family="paragraph">
      <loext:graphic-properties draw:fill="solid" draw:fill-color="#b2b2b2" draw:opacity="35%"/>
      <style:paragraph-properties fo:text-align="center"/>
      <style:text-properties style:font-name="Noto Sans1"/>
    </style:style>
    <style:style style:name="MP14" style:family="paragraph">
      <loext:graphic-properties draw:fill="solid" draw:fill-color="#f4f4f9"/>
      <style:paragraph-properties fo:text-align="center"/>
      <style:text-properties style:font-name="Noto Sans1"/>
    </style:style>
    <style:style style:name="MP15" style:family="paragraph">
      <loext:graphic-properties draw:fill="solid" draw:fill-color="#dddddd"/>
      <style:paragraph-properties fo:text-align="center"/>
      <style:text-properties style:font-name="Noto Sans1"/>
    </style:style>
    <style:style style:name="MP16" style:family="paragraph">
      <loext:graphic-properties draw:fill="solid" draw:fill-color="#2f4550" draw:opacity="50%"/>
      <style:paragraph-properties fo:text-align="center"/>
      <style:text-properties style:font-name="Noto Sans1"/>
    </style:style>
    <style:style style:name="MP17" style:family="paragraph">
      <loext:graphic-properties draw:fill="solid" draw:fill-color="#808080"/>
      <style:paragraph-properties fo:text-align="center"/>
      <style:text-properties style:font-name="Noto Sans1"/>
    </style:style>
    <style:style style:name="MP18" style:family="paragraph">
      <loext:graphic-properties draw:fill="solid" draw:fill-color="#b2b2b2"/>
      <style:paragraph-properties fo:text-align="center"/>
      <style:text-properties style:font-name="Noto Sans1"/>
    </style:style>
    <style:style style:name="MP19" style:family="paragraph">
      <loext:graphic-properties draw:fill="bitmap" draw:fill-color="#cccccc" draw:fill-image-name="Bitmap_20_45" draw:fill-image-width="0.211cm" draw:fill-image-height="0.211cm" style:repeat="repeat"/>
      <style:paragraph-properties fo:text-align="center"/>
    </style:style>
    <style:style style:name="MP20" style:family="paragraph">
      <loext:graphic-properties draw:fill="bitmap" draw:fill-color="#cccccc" draw:fill-image-name="Bitmap_20_176" draw:fill-image-width="0.211cm" draw:fill-image-height="0.211cm" style:repeat="repeat"/>
      <style:paragraph-properties fo:text-align="center"/>
    </style:style>
    <style:style style:name="MP21" style:family="paragraph">
      <loext:graphic-properties draw:fill="bitmap" draw:fill-color="#cccccc" draw:fill-image-name="Bitmap_20_47" draw:fill-image-width="0.211cm" draw:fill-image-height="0.211cm" style:repeat="repeat"/>
      <style:paragraph-properties fo:text-align="center"/>
    </style:style>
    <style:style style:name="MP22" style:family="paragraph">
      <loext:graphic-properties draw:fill="bitmap" draw:fill-color="#cccccc" draw:fill-image-name="Bitmap_20_177" draw:fill-image-width="0.211cm" draw:fill-image-height="0.211cm" style:repeat="repeat"/>
      <style:paragraph-properties fo:text-align="center"/>
    </style:style>
    <style:style style:name="MP23" style:family="paragraph">
      <loext:graphic-properties draw:fill="bitmap" draw:fill-color="#cccccc" draw:fill-image-name="Bitmap_20_49" draw:fill-image-width="0.211cm" draw:fill-image-height="0.211cm" style:repeat="repeat"/>
      <style:paragraph-properties fo:text-align="center"/>
    </style:style>
    <style:style style:name="MP24" style:family="paragraph">
      <loext:graphic-properties draw:fill="bitmap" draw:fill-color="#cccccc" draw:fill-image-name="Bitmap_20_178" draw:fill-image-width="0.211cm" draw:fill-image-height="0.211cm" style:repeat="repeat"/>
      <style:paragraph-properties fo:text-align="center"/>
    </style:style>
    <style:style style:name="MP25" style:family="paragraph">
      <loext:graphic-properties draw:fill="bitmap" draw:fill-color="#cccccc" draw:fill-image-name="Bitmap_20_51" draw:fill-image-width="0.211cm" draw:fill-image-height="0.211cm" style:repeat="repeat"/>
      <style:paragraph-properties fo:text-align="center"/>
    </style:style>
    <style:style style:name="MP26" style:family="paragraph">
      <loext:graphic-properties draw:fill="bitmap" draw:fill-color="#cccccc" draw:fill-image-name="Bitmap_20_179" draw:fill-image-width="0.211cm" draw:fill-image-height="0.211cm" style:repeat="repeat"/>
      <style:paragraph-properties fo:text-align="center"/>
    </style:style>
    <style:style style:name="MP27" style:family="paragraph">
      <loext:graphic-properties draw:fill="bitmap" draw:fill-color="#cccccc" draw:fill-image-name="Bitmap_20_180" draw:fill-image-width="0.211cm" draw:fill-image-height="0.211cm" style:repeat="repeat"/>
      <style:paragraph-properties fo:text-align="center"/>
    </style:style>
    <style:style style:name="MP28" style:family="paragraph">
      <loext:graphic-properties draw:fill="bitmap" draw:fill-color="#cccccc" draw:fill-image-name="Bitmap_20_181" draw:fill-image-width="0.211cm" draw:fill-image-height="0.211cm" style:repeat="repeat"/>
      <style:paragraph-properties fo:text-align="center"/>
    </style:style>
    <style:style style:name="MP29" style:family="paragraph">
      <loext:graphic-properties draw:fill="bitmap" draw:fill-color="#cccccc" draw:fill-image-name="Bitmap_20_182" draw:fill-image-width="0.211cm" draw:fill-image-height="0.211cm" style:repeat="repeat"/>
      <style:paragraph-properties fo:text-align="center"/>
    </style:style>
    <style:style style:name="MP30" style:family="paragraph">
      <loext:graphic-properties draw:fill="bitmap" draw:fill-color="#cccccc" draw:fill-image-name="Bitmap_20_183" draw:fill-image-width="0.211cm" draw:fill-image-height="0.211cm" style:repeat="repeat"/>
      <style:paragraph-properties fo:text-align="center"/>
    </style:style>
    <style:style style:name="MP31" style:family="paragraph">
      <loext:graphic-properties draw:fill="solid" draw:fill-color="#cccccc" draw:opacity="20%"/>
      <style:paragraph-properties fo:text-align="center"/>
      <style:text-properties style:font-name="Noto Sans1"/>
    </style:style>
    <style:style style:name="MP32" style:family="paragraph">
      <loext:graphic-properties draw:fill="none"/>
      <style:paragraph-properties fo:text-align="center"/>
    </style:style>
    <style:style style:name="MP33" style:family="paragraph">
      <style:paragraph-properties fo:margin-left="0cm" fo:margin-right="0cm" fo:margin-top="0.42cm" fo:margin-bottom="0.35cm" fo:line-height="100%" fo:text-indent="0cm"/>
    </style:style>
    <style:style style:name="MP34" style:family="paragraph">
      <loext:graphic-properties draw:fill="none"/>
      <style:paragraph-properties fo:margin-left="0cm" fo:margin-right="0cm" fo:margin-top="0.42cm" fo:margin-bottom="0.35cm" fo:line-height="100%" fo:text-indent="0cm" style:writing-mode="lr-tb"/>
      <style:text-properties style:font-name="Lato" fo:font-size="10pt" style:font-size-asian="10pt" style:font-size-complex="10pt"/>
    </style:style>
    <style:style style:name="MP35" style:family="paragraph">
      <loext:graphic-properties draw:fill="bitmap" draw:fill-image-name="Bitmap_20_54" draw:fill-image-width="0.211cm" draw:fill-image-height="0.211cm" style:repeat="repeat"/>
      <style:paragraph-properties fo:text-align="center"/>
      <style:text-properties style:font-name="Noto Sans1"/>
    </style:style>
    <style:style style:name="MP36" style:family="paragraph">
      <loext:graphic-properties draw:fill="bitmap" draw:fill-image-name="Bitmap_20_185" draw:fill-image-width="0.211cm" draw:fill-image-height="0.211cm" style:repeat="repeat"/>
      <style:paragraph-properties fo:text-align="center"/>
      <style:text-properties style:font-name="Noto Sans1"/>
    </style:style>
    <style:style style:name="MP37" style:family="paragraph">
      <loext:graphic-properties draw:fill="solid" draw:fill-color="#cccccc" draw:opacity="75%"/>
      <style:paragraph-properties fo:text-align="center"/>
      <style:text-properties style:font-name="Noto Sans1"/>
    </style:style>
    <style:style style:name="MP38" style:family="paragraph">
      <loext:graphic-properties draw:fill="bitmap" draw:fill-image-name="Bitmap_20_56" draw:fill-image-width="0.211cm" draw:fill-image-height="0.211cm" style:repeat="repeat"/>
      <style:paragraph-properties fo:text-align="center"/>
      <style:text-properties style:font-name="Noto Sans1"/>
    </style:style>
    <style:style style:name="MP39" style:family="paragraph">
      <loext:graphic-properties draw:fill="bitmap" draw:fill-image-name="Bitmap_20_57" draw:fill-image-width="0.211cm" draw:fill-image-height="0.211cm" style:repeat="repeat"/>
      <style:paragraph-properties fo:text-align="center"/>
      <style:text-properties style:font-name="Noto Sans1"/>
    </style:style>
    <style:style style:name="MP40" style:family="paragraph">
      <loext:graphic-properties draw:fill="bitmap" draw:fill-image-name="Bitmap_20_186" draw:fill-image-width="0.211cm" draw:fill-image-height="0.211cm" style:repeat="repeat"/>
      <style:paragraph-properties fo:text-align="center"/>
      <style:text-properties style:font-name="Noto Sans1"/>
    </style:style>
    <style:style style:name="MP41" style:family="paragraph">
      <loext:graphic-properties draw:fill="bitmap" draw:fill-image-name="Bitmap_20_59" draw:fill-image-width="0.211cm" draw:fill-image-height="0.211cm" style:repeat="repeat"/>
      <style:paragraph-properties fo:text-align="center"/>
      <style:text-properties style:font-name="Noto Sans1"/>
    </style:style>
    <style:style style:name="MP42" style:family="paragraph">
      <loext:graphic-properties draw:fill="solid" draw:fill-color="#8d99ae" draw:opacity="10%"/>
      <style:paragraph-properties fo:text-align="center"/>
      <style:text-properties style:font-name="Noto Sans1"/>
    </style:style>
    <style:style style:name="MP43" style:family="paragraph">
      <loext:graphic-properties draw:fill="solid" draw:fill-color="#eeeeee"/>
      <style:paragraph-properties fo:text-align="center"/>
      <style:text-properties style:font-name="Noto Sans1"/>
    </style:style>
    <style:style style:name="MP44" style:family="paragraph">
      <loext:graphic-properties draw:fill="solid"/>
      <style:paragraph-properties fo:text-align="center"/>
      <style:text-properties style:font-name="Noto Sans1"/>
    </style:style>
    <style:style style:name="MP45" style:family="paragraph">
      <loext:graphic-properties draw:fill="solid" draw:fill-color="#8d99ae" draw:opacity="10%"/>
      <style:paragraph-properties fo:text-align="center"/>
    </style:style>
    <style:style style:name="MP46" style:family="paragraph">
      <loext:graphic-properties draw:fill="solid" draw:fill-color="#dee2e6"/>
      <style:paragraph-properties fo:text-align="center"/>
    </style:style>
    <style:style style:name="MP47" style:family="paragraph">
      <loext:graphic-properties draw:fill="solid" draw:fill-color="#ced4da"/>
      <style:paragraph-properties fo:text-align="center"/>
    </style:style>
    <style:style style:name="MP48" style:family="paragraph">
      <loext:graphic-properties draw:fill="solid" draw:fill-color="#adb5bd"/>
      <style:paragraph-properties fo:text-align="center"/>
    </style:style>
    <style:style style:name="MP49" style:family="paragraph">
      <loext:graphic-properties draw:fill="solid" draw:fill-color="#6c757d"/>
      <style:paragraph-properties fo:text-align="center"/>
    </style:style>
    <style:style style:name="MP50" style:family="paragraph">
      <loext:graphic-properties draw:fill="solid" draw:fill-color="#343a40"/>
      <style:paragraph-properties fo:text-align="center"/>
    </style:style>
    <style:style style:name="MP51" style:family="paragraph">
      <loext:graphic-properties draw:fill="solid" draw:fill-color="#e9ecef"/>
      <style:paragraph-properties fo:text-align="center"/>
    </style:style>
    <style:style style:name="MP52" style:family="paragraph">
      <loext:graphic-properties draw:fill="hatch" draw:fill-hatch-name="Hatching_20_1" draw:fill-hatch-solid="false"/>
      <style:paragraph-properties fo:text-align="center"/>
    </style:style>
    <style:style style:name="MP53" style:family="paragraph">
      <loext:graphic-properties draw:fill="solid"/>
      <style:paragraph-properties fo:text-align="center"/>
    </style:style>
    <style:style style:name="MP54" style:family="paragraph">
      <loext:graphic-properties draw:fill="none" draw:fill-color="#e9ecef"/>
      <style:paragraph-properties fo:text-align="center"/>
    </style:style>
    <style:style style:name="MP55" style:family="paragraph">
      <loext:graphic-properties draw:fill="solid" draw:fill-color="#ced4da"/>
    </style:style>
    <style:style style:name="MP56" style:family="paragraph">
      <loext:graphic-properties draw:fill="solid" draw:fill-color="#343a40"/>
    </style:style>
    <style:style style:name="MP57" style:family="paragraph">
      <loext:graphic-properties draw:fill="solid" draw:fill-color="#f8f9fa"/>
    </style:style>
    <style:style style:name="MP58" style:family="paragraph">
      <loext:graphic-properties draw:fill="bitmap" draw:fill-color="#ced4da" draw:fill-image-name="Bitmap_20_82" draw:fill-image-width="0.211cm" draw:fill-image-height="0.211cm" style:repeat="repeat"/>
    </style:style>
    <style:style style:name="MP59" style:family="paragraph">
      <loext:graphic-properties draw:fill="bitmap" draw:fill-color="#e9ecef" draw:fill-image-name="Bitmap_20_209" draw:fill-image-width="0.211cm" draw:fill-image-height="0.211cm" style:repeat="repeat"/>
    </style:style>
    <style:style style:name="MP60" style:family="paragraph">
      <loext:graphic-properties draw:fill="solid" draw:fill-color="#dee2e6"/>
    </style:style>
    <style:style style:name="MP61" style:family="paragraph">
      <loext:graphic-properties draw:fill="solid" draw:fill-color="#6c757d"/>
    </style:style>
    <style:style style:name="MP62" style:family="paragraph">
      <loext:graphic-properties draw:fill="solid" draw:fill-color="#e9ecef"/>
    </style:style>
    <style:style style:name="MP63" style:family="paragraph">
      <loext:graphic-properties draw:fill="solid" draw:fill-color="#212529" style:repeat="repeat"/>
    </style:style>
    <style:style style:name="MP64" style:family="paragraph">
      <loext:graphic-properties draw:fill="bitmap" draw:fill-color="#e9ecef" draw:fill-image-name="Bitmap_20_210" draw:fill-image-width="0.211cm" draw:fill-image-height="0.211cm" style:repeat="repeat"/>
    </style:style>
    <style:style style:name="MP65" style:family="paragraph">
      <loext:graphic-properties draw:fill="bitmap" draw:fill-color="#ced4da" draw:fill-image-name="Bitmap_20_211" draw:fill-image-width="0.211cm" draw:fill-image-height="0.211cm" style:repeat="repeat"/>
    </style:style>
    <style:style style:name="MP66" style:family="paragraph">
      <loext:graphic-properties draw:fill="bitmap" draw:fill-color="#ced4da" draw:fill-image-name="Bitmap_20_212" draw:fill-image-width="0.211cm" draw:fill-image-height="0.211cm" style:repeat="repeat"/>
    </style:style>
    <style:style style:name="MP67" style:family="paragraph">
      <loext:graphic-properties draw:fill="bitmap" draw:fill-color="#ced4da" draw:fill-image-name="Bitmap_20_213" draw:fill-image-width="0.211cm" draw:fill-image-height="0.211cm" style:repeat="repeat"/>
    </style:style>
    <style:style style:name="MP68" style:family="paragraph">
      <loext:graphic-properties draw:fill="none" draw:fill-color="#ffffff"/>
      <style:paragraph-properties style:writing-mode="lr-tb"/>
      <style:text-properties fo:font-size="80pt" style:text-underline-style="none" style:font-size-asian="18pt" style:font-size-complex="18pt"/>
    </style:style>
    <style:style style:name="MP69" style:family="paragraph">
      <loext:graphic-properties draw:fill="none" draw:fill-color="#ffffff"/>
      <style:paragraph-properties style:writing-mode="lr-tb"/>
      <style:text-properties fo:font-size="72pt" style:text-underline-style="none" style:font-size-asian="18pt" style:font-size-complex="18pt"/>
    </style:style>
    <style:style style:name="MP70" style:family="paragraph">
      <loext:graphic-properties draw:fill="bitmap" draw:fill-color="#cccccc" draw:fill-image-name="Bitmap_20_113" draw:fill-image-width="0.211cm" draw:fill-image-height="0.211cm" style:repeat="repeat"/>
      <style:paragraph-properties fo:text-align="center"/>
    </style:style>
    <style:style style:name="MP71" style:family="paragraph">
      <loext:graphic-properties draw:fill="bitmap" draw:fill-color="#cccccc" draw:fill-image-name="Bitmap_20_229" draw:fill-image-width="0.211cm" draw:fill-image-height="0.211cm" style:repeat="repeat"/>
      <style:paragraph-properties fo:text-align="center"/>
    </style:style>
    <style:style style:name="MP72" style:family="paragraph">
      <loext:graphic-properties draw:fill="bitmap" draw:fill-color="#cccccc" draw:fill-image-name="Bitmap_20_230" draw:fill-image-width="0.211cm" draw:fill-image-height="0.211cm" style:repeat="repeat"/>
      <style:paragraph-properties fo:text-align="center"/>
    </style:style>
    <style:style style:name="MP73" style:family="paragraph">
      <loext:graphic-properties draw:fill="bitmap" draw:fill-color="#cccccc" draw:fill-image-name="Bitmap_20_231" draw:fill-image-width="0.211cm" draw:fill-image-height="0.211cm" style:repeat="repeat"/>
      <style:paragraph-properties fo:text-align="center"/>
    </style:style>
    <style:style style:name="MP74" style:family="paragraph">
      <loext:graphic-properties draw:fill="bitmap" draw:fill-color="#cccccc" draw:fill-image-name="Bitmap_20_232" draw:fill-image-width="0.211cm" draw:fill-image-height="0.211cm" style:repeat="repeat"/>
      <style:paragraph-properties fo:text-align="center"/>
    </style:style>
    <style:style style:name="MP75" style:family="paragraph">
      <loext:graphic-properties draw:fill="bitmap" draw:fill-color="#cccccc" draw:fill-image-name="Bitmap_20_233" draw:fill-image-width="0.211cm" draw:fill-image-height="0.211cm" style:repeat="repeat"/>
      <style:paragraph-properties fo:text-align="center"/>
    </style:style>
    <style:style style:name="MP76" style:family="paragraph">
      <loext:graphic-properties draw:fill="bitmap" draw:fill-color="#cccccc" draw:fill-image-name="Bitmap_20_234" draw:fill-image-width="0.211cm" draw:fill-image-height="0.211cm" style:repeat="repeat"/>
      <style:paragraph-properties fo:text-align="center"/>
    </style:style>
    <style:style style:name="MP77" style:family="paragraph">
      <loext:graphic-properties draw:fill="bitmap" draw:fill-color="#cccccc" draw:fill-image-name="Bitmap_20_235" draw:fill-image-width="0.211cm" draw:fill-image-height="0.211cm" style:repeat="repeat"/>
      <style:paragraph-properties fo:text-align="center"/>
    </style:style>
    <style:style style:name="MP78" style:family="paragraph">
      <loext:graphic-properties draw:fill="bitmap" draw:fill-color="#cccccc" draw:fill-image-name="Bitmap_20_236" draw:fill-image-width="0.211cm" draw:fill-image-height="0.211cm" style:repeat="repeat"/>
      <style:paragraph-properties fo:text-align="center"/>
    </style:style>
    <style:style style:name="MP79" style:family="paragraph">
      <loext:graphic-properties draw:fill="bitmap" draw:fill-color="#cccccc" draw:fill-image-name="Bitmap_20_237" draw:fill-image-width="0.211cm" draw:fill-image-height="0.211cm" style:repeat="repeat"/>
      <style:paragraph-properties fo:text-align="center"/>
    </style:style>
    <style:style style:name="MP80" style:family="paragraph">
      <loext:graphic-properties draw:fill="bitmap" draw:fill-color="#cccccc" draw:fill-image-name="Bitmap_20_238" draw:fill-image-width="0.211cm" draw:fill-image-height="0.211cm" style:repeat="repeat"/>
      <style:paragraph-properties fo:text-align="center"/>
    </style:style>
    <style:style style:name="MP81" style:family="paragraph">
      <loext:graphic-properties draw:fill="bitmap" draw:fill-color="#cccccc" draw:fill-image-name="Bitmap_20_239" draw:fill-image-width="0.211cm" draw:fill-image-height="0.211cm" style:repeat="repeat"/>
      <style:paragraph-properties fo:text-align="center"/>
    </style:style>
    <style:style style:name="MP82" style:family="paragraph">
      <loext:graphic-properties draw:fill="bitmap" draw:fill-color="#cccccc" draw:fill-image-name="Bitmap_20_240" draw:fill-image-width="0.211cm" draw:fill-image-height="0.211cm" style:repeat="repeat"/>
      <style:paragraph-properties fo:text-align="center"/>
    </style:style>
    <style:style style:name="MP83" style:family="paragraph">
      <loext:graphic-properties draw:fill="bitmap" draw:fill-color="#cccccc" draw:fill-image-name="Bitmap_20_241" draw:fill-image-width="0.211cm" draw:fill-image-height="0.211cm" style:repeat="repeat"/>
      <style:paragraph-properties fo:text-align="center"/>
    </style:style>
    <style:style style:name="MP84" style:family="paragraph">
      <loext:graphic-properties draw:fill="bitmap" draw:fill-color="#cccccc" draw:fill-image-name="Bitmap_20_242" draw:fill-image-width="0.211cm" draw:fill-image-height="0.211cm" style:repeat="repeat"/>
      <style:paragraph-properties fo:text-align="center"/>
    </style:style>
    <style:style style:name="MP85" style:family="paragraph">
      <loext:graphic-properties draw:fill="bitmap" draw:fill-color="#cccccc" draw:fill-image-name="Bitmap_20_243" draw:fill-image-width="0.211cm" draw:fill-image-height="0.211cm" style:repeat="repeat"/>
      <style:paragraph-properties fo:text-align="center"/>
    </style:style>
    <style:style style:name="MP86" style:family="paragraph">
      <loext:graphic-properties draw:fill="bitmap" draw:fill-color="#cccccc" draw:fill-image-name="Bitmap_20_244" draw:fill-image-width="0.211cm" draw:fill-image-height="0.211cm" style:repeat="repeat"/>
      <style:paragraph-properties fo:text-align="center"/>
    </style:style>
    <style:style style:name="MP87" style:family="paragraph">
      <loext:graphic-properties draw:fill="bitmap" draw:fill-color="#cccccc" draw:fill-image-name="Bitmap_20_245" draw:fill-image-width="0.211cm" draw:fill-image-height="0.211cm" style:repeat="repeat"/>
      <style:paragraph-properties fo:text-align="center"/>
    </style:style>
    <style:style style:name="MP88" style:family="paragraph">
      <loext:graphic-properties draw:fill="bitmap" draw:fill-color="#cccccc" draw:fill-image-name="Bitmap_20_246" draw:fill-image-width="0.211cm" draw:fill-image-height="0.211cm" style:repeat="repeat"/>
      <style:paragraph-properties fo:text-align="center"/>
    </style:style>
    <style:style style:name="MP89" style:family="paragraph">
      <loext:graphic-properties draw:fill="bitmap" draw:fill-color="#cccccc" draw:fill-image-name="Bitmap_20_247" draw:fill-image-width="0.211cm" draw:fill-image-height="0.211cm" style:repeat="repeat"/>
      <style:paragraph-properties fo:text-align="center"/>
    </style:style>
    <style:style style:name="MP90" style:family="paragraph">
      <loext:graphic-properties draw:fill="bitmap" draw:fill-color="#cccccc" draw:fill-image-name="Bitmap_20_248" draw:fill-image-width="0.211cm" draw:fill-image-height="0.211cm" style:repeat="repeat"/>
      <style:paragraph-properties fo:text-align="center"/>
    </style:style>
    <style:style style:name="MP91" style:family="paragraph">
      <loext:graphic-properties draw:fill="bitmap" draw:fill-color="#cccccc" draw:fill-image-name="Bitmap_20_249" draw:fill-image-width="0.211cm" draw:fill-image-height="0.211cm" style:repeat="repeat"/>
      <style:paragraph-properties fo:text-align="center"/>
    </style:style>
    <style:style style:name="MP92" style:family="paragraph">
      <loext:graphic-properties draw:fill="bitmap" draw:fill-color="#cccccc" draw:fill-image-name="Bitmap_20_250" draw:fill-image-width="0.211cm" draw:fill-image-height="0.211cm" style:repeat="repeat"/>
      <style:paragraph-properties fo:text-align="center"/>
    </style:style>
    <style:style style:name="MP93" style:family="paragraph">
      <loext:graphic-properties draw:fill="bitmap" draw:fill-color="#cccccc" draw:fill-image-name="Bitmap_20_251" draw:fill-image-width="0.211cm" draw:fill-image-height="0.211cm" style:repeat="repeat"/>
      <style:paragraph-properties fo:text-align="center"/>
    </style:style>
    <style:style style:name="MT1" style:family="text">
      <style:text-properties fo:font-size="14pt" style:font-size-asian="14pt" style:font-size-complex="14pt"/>
    </style:style>
    <style:style style:name="MT2" style:family="text">
      <style:text-properties fo:font-variant="normal" fo:text-transform="none" style:use-window-font-color="true" loext:opacity="0%" style:text-outline="false" style:text-line-through-style="none" style:text-line-through-type="none" style:font-name="Lato" fo:font-size="10pt" fo:font-style="normal" fo:text-shadow="none" style:text-underline-style="none" fo:font-weight="normal" style:letter-kerning="true" style:font-name-asian="Noto Sans CJK SC" style:font-size-asian="10pt" style:font-style-asian="normal" style:font-weight-asian="normal" style:font-name-complex="Noto Sans Devanagari" style:font-size-complex="10pt" style:font-style-complex="normal" style:font-weight-complex="normal" style:text-emphasize="none" style:font-relief="none" style:text-overline-style="none" style:text-overline-color="font-color"/>
    </style:style>
    <style:style style:name="MT3" style:family="text">
      <style:text-properties style:font-name="Lato" fo:font-size="10pt" style:font-size-asian="10pt" style:font-size-complex="10pt"/>
    </style:style>
    <style:style style:name="MT4" style:family="text">
      <style:text-properties fo:font-size="80pt" style:text-underline-style="none" style:font-size-asian="18pt" style:font-size-complex="18pt"/>
    </style:style>
    <style:style style:name="MT5" style:family="text">
      <style:text-properties fo:font-size="72pt" style:text-underline-style="none" style:font-size-asian="18pt" style:font-size-complex="18pt"/>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frame draw:style-name="Mgr1" draw:text-style-name="MP2" draw:layer="backgroundobjects" svg:width="9.113cm" svg:height="1.484cm" svg:x="0cm" svg:y="0cm" presentation:class="header">
        <draw:text-box>
          <text:p text:style-name="MP1">
            <text:span text:style-name="MT1">
              <presentation:header/>
            </text:span>
          </text:p>
        </draw:text-box>
      </draw:frame>
      <draw:frame draw:style-name="Mgr1" draw:text-style-name="MP4" draw:layer="backgroundobjects" svg:width="9.113cm" svg:height="1.484cm" svg:x="11.886cm" svg:y="0cm" presentation:class="date-time">
        <draw:text-box>
          <text:p text:style-name="MP3">
            <text:span text:style-name="MT1">
              <presentation:date-time/>
            </text:span>
          </text:p>
        </draw:text-box>
      </draw:frame>
      <draw:frame draw:style-name="Mgr2" draw:text-style-name="MP2" draw:layer="backgroundobjects" svg:width="9.113cm" svg:height="1.484cm" svg:x="0cm" svg:y="28.215cm" presentation:class="footer">
        <draw:text-box>
          <text:p text:style-name="MP1">
            <text:span text:style-name="MT1">
              <presentation:footer/>
            </text:span>
          </text:p>
        </draw:text-box>
      </draw:frame>
      <draw:frame draw:style-name="Mgr2" draw:text-style-name="MP4" draw:layer="backgroundobjects" svg:width="9.113cm" svg:height="1.484cm" svg:x="11.886cm" svg:y="28.215cm" presentation:class="page-number">
        <draw:text-box>
          <text:p text:style-name="MP3">
            <text:span text:style-name="MT1">
              <text:page-number>&lt;number&gt;</text:page-number>
            </text:span>
          </text:p>
        </draw:text-box>
      </draw:frame>
      <draw:page-thumbnail draw:layer="backgroundobjects" svg:width="8.999cm" svg:height="5.061cm" svg:x="1cm" svg:y="3.742cm"/>
      <draw:page-thumbnail draw:layer="backgroundobjects" svg:width="8.999cm" svg:height="5.061cm" svg:x="1cm" svg:y="12.318cm"/>
      <draw:page-thumbnail draw:layer="backgroundobjects" svg:width="8.999cm" svg:height="5.061cm" svg:x="1cm" svg:y="20.894cm"/>
      <draw:page-thumbnail draw:layer="backgroundobjects" svg:width="8.999cm" svg:height="5.061cm" svg:x="11cm" svg:y="3.742cm"/>
      <draw:page-thumbnail draw:layer="backgroundobjects" svg:width="8.999cm" svg:height="5.061cm" svg:x="11cm" svg:y="12.318cm"/>
      <draw:page-thumbnail draw:layer="backgroundobjects" svg:width="8.999cm" svg:height="5.061cm" svg:x="11cm" svg:y="20.894cm"/>
    </style:handout-master>
    <style:master-page style:name="Title" style:page-layout-name="PM1" draw:style-name="Mdp1">
      <draw:custom-shape presentation:style-name="Mpr1" draw:text-style-name="MP5" draw:layer="backgroundobjects" svg:width="28cm" svg:height="4.32cm" svg:x="0cm" svg:y="11.43cm">
        <text:p/>
        <draw:enhanced-geometry svg:viewBox="0 0 21600 21600" draw:type="rectangle" draw:enhanced-path="M 0 0 L 21600 0 21600 21600 0 21600 0 0 Z N"/>
      </draw:custom-shape>
      <draw:g draw:style-name="Mgr3">
        <draw:custom-shape draw:style-name="Mgr4" draw:text-style-name="MP6" draw:layer="backgroundobjects" svg:width="28.002cm" svg:height="11.43cm" svg:x="0cm" svg:y="0cm">
          <text:p/>
          <draw:enhanced-geometry svg:viewBox="0 0 21600 21600" draw:type="rectangle" draw:enhanced-path="M 0 0 L 21600 0 21600 21600 0 21600 0 0 Z N"/>
        </draw:custom-shape>
        <draw:custom-shape draw:style-name="Mgr5" draw:text-style-name="MP7" draw:layer="backgroundobjects" svg:width="4.318cm" svg:height="1.778cm" svg:x="0cm" svg:y="3.556cm">
          <text:p/>
          <draw:enhanced-geometry svg:viewBox="0 0 21600 21600" draw:type="rectangle" draw:enhanced-path="M 0 0 L 21600 0 21600 21600 0 21600 0 0 Z N"/>
        </draw:custom-shape>
        <draw:custom-shape draw:style-name="Mgr6" draw:text-style-name="MP8" draw:layer="backgroundobjects" svg:width="3.556cm" svg:height="5.08cm" svg:x="2.54cm" svg:y="5.334cm">
          <text:p/>
          <draw:enhanced-geometry svg:viewBox="0 0 21600 21600" draw:type="rectangle" draw:enhanced-path="M 0 0 L 21600 0 21600 21600 0 21600 0 0 Z N"/>
        </draw:custom-shape>
        <draw:custom-shape draw:style-name="Mgr7" draw:text-style-name="MP9" draw:layer="backgroundobjects" svg:width="3.556cm" svg:height="5.08cm" svg:x="6.096cm" svg:y="1.524cm">
          <text:p/>
          <draw:enhanced-geometry svg:viewBox="0 0 21600 21600" draw:type="rectangle" draw:enhanced-path="M 0 0 L 21600 0 21600 21600 0 21600 0 0 Z N"/>
        </draw:custom-shape>
        <draw:custom-shape draw:style-name="Mgr8" draw:text-style-name="MP10" draw:layer="backgroundobjects" svg:width="1.016cm" svg:height="1.016cm" svg:x="9.652cm" svg:y="3.302cm">
          <text:p/>
          <draw:enhanced-geometry svg:viewBox="0 0 21600 21600" draw:type="rectangle" draw:enhanced-path="M 0 0 L 21600 0 21600 21600 0 21600 0 0 Z N"/>
        </draw:custom-shape>
        <draw:custom-shape draw:style-name="Mgr9" draw:text-style-name="MP11" draw:layer="backgroundobjects" svg:width="4.064cm" svg:height="2.54cm" svg:x="11.684cm" svg:y="0cm">
          <text:p/>
          <draw:enhanced-geometry svg:viewBox="0 0 21600 21600" draw:type="rectangle" draw:enhanced-path="M 0 0 L 21600 0 21600 21600 0 21600 0 0 Z N"/>
        </draw:custom-shape>
        <draw:custom-shape draw:style-name="Mgr10" draw:text-style-name="MP9" draw:layer="backgroundobjects" svg:width="2.794cm" svg:height="1.27cm" svg:x="12.954cm" svg:y="2.54cm">
          <text:p/>
          <draw:enhanced-geometry svg:viewBox="0 0 21600 21600" draw:type="rectangle" draw:enhanced-path="M 0 0 L 21600 0 21600 21600 0 21600 0 0 Z N"/>
        </draw:custom-shape>
        <draw:custom-shape draw:style-name="Mgr11" draw:text-style-name="MP8" draw:layer="backgroundobjects" svg:width="8.636cm" svg:height="2.794cm" svg:x="9.652cm" svg:y="4.826cm">
          <text:p/>
          <draw:enhanced-geometry svg:viewBox="0 0 21600 21600" draw:type="rectangle" draw:enhanced-path="M 0 0 L 21600 0 21600 21600 0 21600 0 0 Z N"/>
        </draw:custom-shape>
        <draw:custom-shape draw:style-name="Mgr12" draw:text-style-name="MP10" draw:layer="backgroundobjects" svg:width="4.064cm" svg:height="2.794cm" svg:x="11.43cm" svg:y="7.62cm">
          <text:p/>
          <draw:enhanced-geometry svg:viewBox="0 0 21600 21600" draw:type="rectangle" draw:enhanced-path="M 0 0 L 21600 0 21600 21600 0 21600 0 0 Z N"/>
        </draw:custom-shape>
        <draw:custom-shape draw:style-name="Mgr13" draw:text-style-name="MP12" draw:layer="backgroundobjects" svg:width="4.318cm" svg:height="1.27cm" svg:x="18.288cm" svg:y="4.064cm">
          <text:p/>
          <draw:enhanced-geometry svg:viewBox="0 0 21600 21600" draw:type="rectangle" draw:enhanced-path="M 0 0 L 21600 0 21600 21600 0 21600 0 0 Z N"/>
        </draw:custom-shape>
        <draw:custom-shape draw:style-name="Mgr14" draw:text-style-name="MP13" draw:layer="backgroundobjects" svg:width="4.064cm" svg:height="4.572cm" svg:x="20.32cm" svg:y="5.334cm">
          <text:p/>
          <draw:enhanced-geometry svg:viewBox="0 0 21600 21600" draw:type="rectangle" draw:enhanced-path="M 0 0 L 21600 0 21600 21600 0 21600 0 0 Z N"/>
        </draw:custom-shape>
        <draw:custom-shape draw:style-name="Mgr15" draw:text-style-name="MP14" draw:layer="backgroundobjects" svg:width="1.524cm" svg:height="2.286cm" svg:x="7.62cm" svg:y="6.604cm">
          <text:p/>
          <draw:enhanced-geometry svg:viewBox="0 0 21600 21600" draw:type="rectangle" draw:enhanced-path="M 0 0 L 21600 0 21600 21600 0 21600 0 0 Z N"/>
        </draw:custom-shape>
        <draw:custom-shape draw:style-name="Mgr16" draw:text-style-name="MP15" draw:layer="backgroundobjects" svg:width="4.126cm" svg:height="4.064cm" svg:x="23.876cm" svg:y="0cm">
          <text:p/>
          <draw:enhanced-geometry svg:viewBox="0 0 21600 21600" draw:type="rectangle" draw:enhanced-path="M 0 0 L 21600 0 21600 21600 0 21600 0 0 Z N"/>
        </draw:custom-shape>
        <draw:custom-shape draw:style-name="Mgr17" draw:text-style-name="MP16" draw:layer="backgroundobjects" svg:width="0.762cm" svg:height="2.794cm" svg:x="18.796cm" svg:y="0cm">
          <text:p/>
          <draw:enhanced-geometry svg:viewBox="0 0 21600 21600" draw:type="rectangle" draw:enhanced-path="M 0 0 L 21600 0 21600 21600 0 21600 0 0 Z N"/>
        </draw:custom-shape>
        <draw:custom-shape draw:style-name="Mgr18" draw:text-style-name="MP17" draw:layer="backgroundobjects" svg:width="0.508cm" svg:height="2.54cm" svg:x="4.318cm" svg:y="0cm">
          <text:p/>
          <draw:enhanced-geometry svg:viewBox="0 0 21600 21600" draw:type="rectangle" draw:enhanced-path="M 0 0 L 21600 0 21600 21600 0 21600 0 0 Z N"/>
        </draw:custom-shape>
        <draw:custom-shape draw:style-name="Mgr19" draw:text-style-name="MP14" draw:layer="backgroundobjects" svg:width="1.016cm" svg:height="3.048cm" svg:x="0cm" svg:y="8.382cm">
          <text:p/>
          <draw:enhanced-geometry svg:viewBox="0 0 21600 21600" draw:type="rectangle" draw:enhanced-path="M 0 0 L 21600 0 21600 21600 0 21600 0 0 Z N"/>
        </draw:custom-shape>
        <draw:custom-shape draw:style-name="Mgr20" draw:text-style-name="MP18" draw:layer="backgroundobjects" svg:width="1.016cm" svg:height="4.318cm" svg:x="26.67cm" svg:y="7.112cm">
          <text:p/>
          <draw:enhanced-geometry svg:viewBox="0 0 21600 21600" draw:type="rectangle" draw:enhanced-path="M 0 0 L 21600 0 21600 21600 0 21600 0 0 Z N"/>
        </draw:custom-shape>
        <draw:custom-shape draw:style-name="Mgr8" draw:text-style-name="MP10" draw:layer="backgroundobjects" svg:width="1.016cm" svg:height="1.016cm" svg:x="24.384cm" svg:y="5.08cm">
          <text:p/>
          <draw:enhanced-geometry svg:viewBox="0 0 21600 21600" draw:type="rectangle" draw:enhanced-path="M 0 0 L 21600 0 21600 21600 0 21600 0 0 Z N"/>
        </draw:custom-shape>
      </draw:g>
      <draw:frame presentation:style-name="Title-title" draw:layer="backgroundobjects" svg:width="25.199cm" svg:height="2.629cm" svg:x="1.301cm" svg:y="1.3cm" presentation:class="title" presentation:placeholder="true">
        <draw:text-box/>
      </draw:frame>
      <draw:frame presentation:style-name="Title-outline1" draw:layer="backgroundobjects" svg:width="25.199cm" svg:height="9.134cm" svg:x="1.301cm" svg:y="5cm" presentation:class="outline" presentation:placeholder="true">
        <draw:text-box/>
      </draw:frame>
      <presentation:notes style:page-layout-name="PM0">
        <draw:page-thumbnail presentation:style-name="Title-title" draw:layer="backgroundobjects" svg:width="19.798cm" svg:height="11.136cm" svg:x="0.6cm" svg:y="2.257cm" presentation:class="page"/>
        <draw:frame presentation:style-name="Title-notes" draw:layer="backgroundobjects" svg:width="16.799cm" svg:height="13.364cm" svg:x="2.1cm" svg:y="14.107cm" presentation:class="notes" presentation:placeholder="true">
          <draw:text-box/>
        </draw:frame>
        <draw:frame presentation:style-name="Mpr2" draw:text-style-name="MP2" draw:layer="backgroundobjects" svg:width="9.113cm" svg:height="1.484cm" svg:x="0cm" svg:y="0cm" presentation:class="header">
          <draw:text-box>
            <text:p text:style-name="MP1">
              <text:span text:style-name="MT1">
                <presentation:header/>
              </text:span>
            </text:p>
          </draw:text-box>
        </draw:frame>
        <draw:frame presentation:style-name="Mpr2" draw:text-style-name="MP4" draw:layer="backgroundobjects" svg:width="9.113cm" svg:height="1.484cm" svg:x="11.886cm" svg:y="0cm" presentation:class="date-time">
          <draw:text-box>
            <text:p text:style-name="MP3">
              <text:span text:style-name="MT1">
                <presentation:date-time/>
              </text:span>
            </text:p>
          </draw:text-box>
        </draw:frame>
        <draw:frame presentation:style-name="Mpr3" draw:text-style-name="MP2" draw:layer="backgroundobjects" svg:width="9.113cm" svg:height="1.484cm" svg:x="0cm" svg:y="28.215cm" presentation:class="footer">
          <draw:text-box>
            <text:p text:style-name="MP1">
              <text:span text:style-name="MT1">
                <presentation:footer/>
              </text:span>
            </text:p>
          </draw:text-box>
        </draw:frame>
        <draw:frame presentation:style-name="Mpr3"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Table_20_of_20_Content" style:display-name="Table of Content" style:page-layout-name="PM1" draw:style-name="Mdp1">
      <draw:frame presentation:style-name="Table_20_of_20_Content-title" draw:layer="backgroundobjects" svg:width="25.199cm" svg:height="2.629cm" svg:x="1.3cm" svg:y="1.3cm" presentation:class="title" presentation:placeholder="true">
        <draw:text-box/>
      </draw:frame>
      <draw:frame presentation:style-name="Table_20_of_20_Content-outline1" draw:layer="backgroundobjects" svg:width="25.199cm" svg:height="9.134cm" svg:x="1.3cm" svg:y="5cm" presentation:class="outline" presentation:placeholder="true">
        <draw:text-box/>
      </draw:frame>
      <draw:g draw:style-name="Mgr3">
        <draw:g>
          <draw:custom-shape draw:style-name="Mgr21" draw:text-style-name="MP19" draw:layer="backgroundobjects" svg:width="0.508cm" svg:height="0.508cm" draw:transform="rotate (-0.000349065850398201) translate (26.771cm 15.088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22" draw:text-style-name="MP20" draw:layer="backgroundobjects" svg:width="0.508cm" svg:height="0.508cm" draw:transform="rotate (-0.000349065850398201) translate (25.755cm 15.088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23" draw:text-style-name="MP21" draw:layer="backgroundobjects" svg:width="0.508cm" svg:height="0.508cm" draw:transform="rotate (-0.000349065850398201) translate (24.74cm 15.088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24" draw:text-style-name="MP22" draw:layer="backgroundobjects" svg:width="0.508cm" svg:height="0.508cm" draw:transform="rotate (-0.000349065850398201) translate (23.723cm 15.089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25" draw:text-style-name="MP23" draw:layer="backgroundobjects" svg:width="0.508cm" svg:height="0.508cm" draw:transform="rotate (-0.000349065850398201) translate (23.723cm 14.072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26" draw:text-style-name="MP24" draw:layer="backgroundobjects" svg:width="0.508cm" svg:height="0.508cm" draw:transform="rotate (-0.000349065850398201) translate (24.739cm 14.072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27" draw:text-style-name="MP25" draw:layer="backgroundobjects" svg:width="0.508cm" svg:height="0.508cm" draw:transform="rotate (-0.000349065850398201) translate (25.755cm 14.073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28" draw:text-style-name="MP26" draw:layer="backgroundobjects" svg:width="0.508cm" svg:height="0.508cm" draw:transform="rotate (-0.000349065850398201) translate (26.772cm 14.072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29" draw:text-style-name="MP27" draw:layer="backgroundobjects" svg:width="0.508cm" svg:height="0.508cm" draw:transform="rotate (-0.000349065850398201) translate (26.771cm 16.104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30" draw:text-style-name="MP28" draw:layer="backgroundobjects" svg:width="0.508cm" svg:height="0.508cm" draw:transform="rotate (-0.000349065850398201) translate (25.756cm 16.105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31" draw:text-style-name="MP29" draw:layer="backgroundobjects" svg:width="0.508cm" svg:height="0.508cm" draw:transform="rotate (-0.000349065850398201) translate (24.739cm 16.104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32" draw:text-style-name="MP30" draw:layer="backgroundobjects" svg:width="0.508cm" svg:height="0.508cm" draw:transform="rotate (-0.000349065850398201) translate (23.723cm 16.104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g>
      </draw:g>
      <draw:custom-shape draw:style-name="Mgr33" draw:text-style-name="MP31" draw:layer="backgroundobjects" svg:width="8.128cm" svg:height="8.128cm" svg:x="4.166cm" svg:y="4.928cm">
        <text:p/>
        <draw:enhanced-geometry svg:viewBox="0 0 21600 21600" draw:glue-points="10800 0 3163 3163 0 10800 3163 18437 10800 21600 18437 18437 21600 10800 18437 3163" draw:text-areas="3163 3163 18437 18437" draw:type="ellipse" draw:enhanced-path="U 10800 10800 10800 10800 0 360 Z N"/>
      </draw:custom-shape>
      <draw:custom-shape draw:style-name="Mgr34" draw:text-style-name="MP31" draw:layer="backgroundobjects" svg:width="3.303cm" svg:height="3.301cm" svg:x="3.403cm" svg:y="3.151cm">
        <text:p/>
        <draw:enhanced-geometry svg:viewBox="0 0 21600 21600" draw:glue-points="10800 0 3163 3163 0 10800 3163 18437 10800 21600 18437 18437 21600 10800 18437 3163" draw:text-areas="3163 3163 18437 18437" draw:type="ellipse" draw:enhanced-path="U 10800 10800 10800 10800 0 360 Z N"/>
      </draw:custom-shape>
      <draw:custom-shape draw:style-name="Mgr35" draw:text-style-name="MP31" draw:layer="backgroundobjects" svg:width="1.778cm" svg:height="1.778cm" svg:x="9.5cm" svg:y="11.786cm">
        <text:p/>
        <draw:enhanced-geometry svg:viewBox="0 0 21600 21600" draw:glue-points="10800 0 3163 3163 0 10800 3163 18437 10800 21600 18437 18437 21600 10800 18437 3163" draw:text-areas="3163 3163 18437 18437" draw:type="ellipse" draw:enhanced-path="U 10800 10800 10800 10800 0 360 Z N"/>
      </draw:custom-shape>
      <draw:frame draw:style-name="Mgr36" draw:text-style-name="MP32" draw:layer="backgroundobjects" svg:width="15.35cm" svg:height="11.515cm" svg:x="12.082cm" svg:y="2.201cm">
        <draw:image xlink:href="Pictures/1000DC810000A57800007C20AABC768B7E7ACB30.svg" xlink:type="simple" xlink:show="embed" xlink:actuate="onLoad" draw:mime-type="image/svg+xml">
          <text:p/>
        </draw:image>
        <draw:image xlink:href="Pictures/100000010000033000000264C0BE8649BACB354E.png" xlink:type="simple" xlink:show="embed" xlink:actuate="onLoad" draw:mime-type="image/png"/>
      </draw:frame>
      <draw:frame draw:style-name="Mgr37" draw:text-style-name="MP34" draw:layer="backgroundobjects" svg:width="5.925cm" svg:height="1.073cm" svg:x="13.462cm" svg:y="13.462cm">
        <draw:text-box>
          <text:p text:style-name="MP33">
            <text:span text:style-name="MT2">Illustrations  by </text:span>
            <text:span text:style-name="MT2">
              <text:a xlink:href="https://icons8.com/illustrations/author/5ec7b0e101d0360016f3d1b3" xlink:type="simple">Pixeltrue</text:a>
            </text:span>
            <text:span text:style-name="MT2"> on </text:span>
            <text:span text:style-name="MT3">
              <text:a xlink:href="https://icons8.com/" xlink:type="simple">icons8</text:a>
            </text:span>
          </text:p>
        </draw:text-box>
      </draw:frame>
      <presentation:notes style:page-layout-name="PM0">
        <draw:page-thumbnail presentation:style-name="Table_20_of_20_Content-title" draw:layer="backgroundobjects" svg:width="0.001cm" svg:height="0.001cm" svg:x="0cm" svg:y="2.257cm" presentation:class="page"/>
        <draw:frame presentation:style-name="Table_20_of_20_Content-notes" draw:layer="backgroundobjects" svg:width="16.799cm" svg:height="13.364cm" svg:x="2.1cm" svg:y="14.107cm" presentation:class="notes" presentation:placeholder="true">
          <draw:text-box/>
        </draw:frame>
        <draw:frame presentation:style-name="Mpr4" draw:text-style-name="MP2" draw:layer="backgroundobjects" svg:width="9.113cm" svg:height="1.484cm" svg:x="0cm" svg:y="0cm" presentation:class="header">
          <draw:text-box>
            <text:p text:style-name="MP1">
              <text:span text:style-name="MT1">
                <presentation:header/>
              </text:span>
            </text:p>
          </draw:text-box>
        </draw:frame>
        <draw:frame presentation:style-name="Mpr4" draw:text-style-name="MP4" draw:layer="backgroundobjects" svg:width="9.113cm" svg:height="1.484cm" svg:x="11.886cm" svg:y="0cm" presentation:class="date-time">
          <draw:text-box>
            <text:p text:style-name="MP3">
              <text:span text:style-name="MT1">
                <presentation:date-time/>
              </text:span>
            </text:p>
          </draw:text-box>
        </draw:frame>
        <draw:frame presentation:style-name="Mpr5" draw:text-style-name="MP2" draw:layer="backgroundobjects" svg:width="9.113cm" svg:height="1.484cm" svg:x="0cm" svg:y="28.215cm" presentation:class="footer">
          <draw:text-box>
            <text:p text:style-name="MP1">
              <text:span text:style-name="MT1">
                <presentation:footer/>
              </text:span>
            </text:p>
          </draw:text-box>
        </draw:frame>
        <draw:frame presentation:style-name="Mpr5"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Content_20_1" style:display-name="Content 1" style:page-layout-name="PM1" draw:style-name="Mdp1">
      <draw:frame presentation:style-name="Content_20_1-title" draw:layer="backgroundobjects" svg:width="25.199cm" svg:height="2.629cm" svg:x="1.3cm" svg:y="1.3cm" presentation:class="title" presentation:placeholder="true">
        <draw:text-box/>
      </draw:frame>
      <draw:frame presentation:style-name="Content_20_1-outline1" draw:layer="backgroundobjects" svg:width="25.199cm" svg:height="9.134cm" svg:x="1.3cm" svg:y="5cm" presentation:class="outline" presentation:placeholder="true">
        <draw:text-box/>
      </draw:frame>
      <draw:g draw:style-name="Mgr3">
        <draw:custom-shape draw:style-name="Mgr38" draw:text-style-name="MP35" draw:layer="backgroundobjects" svg:width="1.27cm" svg:height="7.112cm" svg:x="22.606cm" svg:y="13.208cm">
          <text:p/>
          <draw:enhanced-geometry svg:viewBox="0 0 21600 21600" draw:type="rectangle" draw:enhanced-path="M 0 0 L 21600 0 21600 21600 0 21600 0 0 Z N"/>
        </draw:custom-shape>
        <draw:custom-shape draw:style-name="Mgr39" draw:text-style-name="MP36" draw:layer="backgroundobjects" svg:width="1.27cm" svg:height="7.112cm" svg:x="24.892cm" svg:y="9.906cm">
          <text:p/>
          <draw:enhanced-geometry svg:viewBox="0 0 21600 21600" draw:type="rectangle" draw:enhanced-path="M 0 0 L 21600 0 21600 21600 0 21600 0 0 Z N"/>
        </draw:custom-shape>
        <draw:custom-shape draw:style-name="Mgr40" draw:text-style-name="MP37" draw:layer="backgroundobjects" svg:width="3.556cm" svg:height="0.254cm" svg:x="23.622cm" svg:y="14.224cm">
          <text:p/>
          <draw:enhanced-geometry svg:viewBox="0 0 21600 21600" draw:type="rectangle" draw:enhanced-path="M 0 0 L 21600 0 21600 21600 0 21600 0 0 Z N"/>
        </draw:custom-shape>
        <draw:custom-shape draw:style-name="Mgr41" draw:text-style-name="MP37" draw:layer="backgroundobjects" svg:width="2.54cm" svg:height="0.254cm" svg:x="23.114cm" svg:y="14.732cm">
          <text:p/>
          <draw:enhanced-geometry svg:viewBox="0 0 21600 21600" draw:type="rectangle" draw:enhanced-path="M 0 0 L 21600 0 21600 21600 0 21600 0 0 Z N"/>
        </draw:custom-shape>
        <draw:custom-shape draw:style-name="Mgr41" draw:text-style-name="MP37" draw:layer="backgroundobjects" svg:width="2.54cm" svg:height="0.254cm" svg:x="24.638cm" svg:y="15.24cm">
          <text:p/>
          <draw:enhanced-geometry svg:viewBox="0 0 21600 21600" draw:type="rectangle" draw:enhanced-path="M 0 0 L 21600 0 21600 21600 0 21600 0 0 Z N"/>
        </draw:custom-shape>
        <draw:custom-shape draw:style-name="Mgr42" draw:text-style-name="MP38" draw:layer="backgroundobjects" svg:width="1.27cm" svg:height="7.112cm" svg:x="20.574cm" svg:y="14.732cm">
          <text:p/>
          <draw:enhanced-geometry svg:viewBox="0 0 21600 21600" draw:type="rectangle" draw:enhanced-path="M 0 0 L 21600 0 21600 21600 0 21600 0 0 Z N"/>
        </draw:custom-shape>
      </draw:g>
      <draw:custom-shape draw:style-name="Mgr43" draw:text-style-name="MP39" draw:layer="backgroundobjects" svg:width="1.27cm" svg:height="7.112cm" svg:x="4.064cm" svg:y="-4.318cm">
        <text:p/>
        <draw:enhanced-geometry svg:viewBox="0 0 21600 21600" draw:mirror-vertical="true" draw:mirror-horizontal="true" draw:type="rectangle" draw:enhanced-path="M 0 0 L 21600 0 21600 21600 0 21600 0 0 Z N"/>
      </draw:custom-shape>
      <draw:custom-shape draw:style-name="Mgr44" draw:text-style-name="MP40" draw:layer="backgroundobjects" svg:width="1.27cm" svg:height="7.112cm" svg:x="1.778cm" svg:y="-1.016cm">
        <text:p/>
        <draw:enhanced-geometry svg:viewBox="0 0 21600 21600" draw:mirror-vertical="true" draw:mirror-horizontal="true" draw:type="rectangle" draw:enhanced-path="M 0 0 L 21600 0 21600 21600 0 21600 0 0 Z N"/>
      </draw:custom-shape>
      <draw:custom-shape draw:style-name="Mgr45" draw:text-style-name="MP37" draw:layer="backgroundobjects" svg:width="3.556cm" svg:height="0.254cm" svg:x="0.762cm" svg:y="1.524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2.286cm" svg:y="1.016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0.762cm" svg:y="0.508cm">
        <text:p/>
        <draw:enhanced-geometry svg:viewBox="0 0 21600 21600" draw:mirror-vertical="true" draw:mirror-horizontal="true" draw:type="rectangle" draw:enhanced-path="M 0 0 L 21600 0 21600 21600 0 21600 0 0 Z N"/>
      </draw:custom-shape>
      <draw:custom-shape draw:style-name="Mgr47" draw:text-style-name="MP41" draw:layer="backgroundobjects" svg:width="1.27cm" svg:height="7.112cm" svg:x="6.096cm" svg:y="-5.842cm">
        <text:p/>
        <draw:enhanced-geometry svg:viewBox="0 0 21600 21600" draw:mirror-vertical="true" draw:mirror-horizontal="true" draw:type="rectangle" draw:enhanced-path="M 0 0 L 21600 0 21600 21600 0 21600 0 0 Z N"/>
      </draw:custom-shape>
      <draw:custom-shape draw:style-name="Mgr48" draw:text-style-name="MP42" draw:layer="backgroundobjects" svg:width="7.62cm" svg:height="7.62cm" svg:x="9.652cm" svg:y="7.11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presentation:notes style:page-layout-name="PM0">
        <office:forms form:automatic-focus="false" form:apply-design-mode="false"/>
        <draw:page-thumbnail presentation:style-name="Content_20_1-title" draw:layer="backgroundobjects" svg:width="0.001cm" svg:height="0.001cm" svg:x="0cm" svg:y="2.257cm" presentation:class="page"/>
        <draw:frame presentation:style-name="Content_20_1-notes" draw:layer="backgroundobjects" svg:width="16.799cm" svg:height="13.364cm" svg:x="2.1cm" svg:y="14.107cm" presentation:class="notes" presentation:placeholder="true">
          <draw:text-box/>
        </draw:frame>
        <draw:frame presentation:style-name="Mpr6" draw:text-style-name="MP2" draw:layer="backgroundobjects" svg:width="9.113cm" svg:height="1.484cm" svg:x="0cm" svg:y="0cm" presentation:class="header">
          <draw:text-box>
            <text:p text:style-name="MP1">
              <text:span text:style-name="MT1">
                <presentation:header/>
              </text:span>
            </text:p>
          </draw:text-box>
        </draw:frame>
        <draw:frame presentation:style-name="Mpr6" draw:text-style-name="MP4" draw:layer="backgroundobjects" svg:width="9.113cm" svg:height="1.484cm" svg:x="11.886cm" svg:y="0cm" presentation:class="date-time">
          <draw:text-box>
            <text:p text:style-name="MP3">
              <text:span text:style-name="MT1">
                <presentation:date-time/>
              </text:span>
            </text:p>
          </draw:text-box>
        </draw:frame>
        <draw:frame presentation:style-name="Mpr7" draw:text-style-name="MP2" draw:layer="backgroundobjects" svg:width="9.113cm" svg:height="1.484cm" svg:x="0cm" svg:y="28.215cm" presentation:class="footer">
          <draw:text-box>
            <text:p text:style-name="MP1">
              <text:span text:style-name="MT1">
                <presentation:footer/>
              </text:span>
            </text:p>
          </draw:text-box>
        </draw:frame>
        <draw:frame presentation:style-name="Mpr7"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Bullet_20_1" style:display-name="Bullet 1" style:page-layout-name="PM1" draw:style-name="Mdp1">
      <draw:frame presentation:style-name="Bullet_20_1-title" draw:layer="backgroundobjects" svg:width="25.199cm" svg:height="2.629cm" svg:x="1.301cm" svg:y="1.3cm" presentation:class="title" presentation:placeholder="true">
        <draw:text-box/>
      </draw:frame>
      <draw:frame presentation:style-name="Bullet_20_1-outline1" draw:layer="backgroundobjects" svg:width="25.199cm" svg:height="9.134cm" svg:x="1.301cm" svg:y="5cm" presentation:class="outline" presentation:placeholder="true">
        <draw:text-box/>
      </draw:frame>
      <draw:custom-shape draw:style-name="Mgr49" draw:text-style-name="MP43" draw:layer="backgroundobjects" svg:width="4.064cm" svg:height="4.064cm" svg:x="2.286cm" svg:y="6.858cm">
        <text:p/>
        <draw:enhanced-geometry svg:viewBox="0 0 21600 21600" draw:glue-points="10800 0 3163 3163 0 10800 3163 18437 10800 21600 18437 18437 21600 10800 18437 3163" draw:text-areas="3163 3163 18437 18437" draw:type="ellipse" draw:enhanced-path="U 10800 10800 10800 10800 0 360 Z N"/>
      </draw:custom-shape>
      <draw:custom-shape draw:style-name="Mgr49" draw:text-style-name="MP43" draw:layer="backgroundobjects" svg:width="4.064cm" svg:height="4.064cm" svg:x="12.446cm" svg:y="4.318cm">
        <text:p/>
        <draw:enhanced-geometry svg:viewBox="0 0 21600 21600" draw:glue-points="10800 0 3163 3163 0 10800 3163 18437 10800 21600 18437 18437 21600 10800 18437 3163" draw:text-areas="3163 3163 18437 18437" draw:type="ellipse" draw:enhanced-path="U 10800 10800 10800 10800 0 360 Z N"/>
      </draw:custom-shape>
      <draw:custom-shape draw:style-name="Mgr49" draw:text-style-name="MP43" draw:layer="backgroundobjects" svg:width="4.064cm" svg:height="4.064cm" svg:x="18.288cm" svg:y="8.636cm">
        <text:p/>
        <draw:enhanced-geometry svg:viewBox="0 0 21600 21600" draw:glue-points="10800 0 3163 3163 0 10800 3163 18437 10800 21600 18437 18437 21600 10800 18437 3163" draw:text-areas="3163 3163 18437 18437" draw:type="ellipse" draw:enhanced-path="U 10800 10800 10800 10800 0 360 Z N"/>
      </draw:custom-shape>
      <draw:path draw:style-name="Mgr50" draw:text-style-name="MP44" draw:layer="backgroundobjects" svg:width="2.286cm" svg:height="2.093cm" draw:transform="rotate (-1.35210657152001) translate (6.36189703764159cm 10.9757560254633cm)" svg:viewBox="0 0 2287 2094" svg:d="M0 2094c2342 0 2287-2094 2287-2094">
        <text:p/>
      </draw:path>
      <draw:path draw:style-name="Mgr50" draw:text-style-name="MP44" draw:layer="backgroundobjects" svg:width="2.839cm" svg:height="0.905cm" draw:transform="rotate (2.6778586713349) translate (12.4006341652148cm 5.17071208098029cm)" svg:viewBox="0 0 2840 906" svg:d="M0 101c1136-568 1022 1477 2840 568">
        <text:p/>
      </draw:path>
      <draw:path draw:style-name="Mgr50" draw:text-style-name="MP44" draw:layer="backgroundobjects" svg:width="1.716cm" svg:height="4.72cm" draw:transform="rotate (-0.785398163397448) translate (25.3566593310104cm 5.47221926865024cm)" svg:viewBox="0 0 1717 4721" svg:d="M113 51c1796-359 1975 1257 1077 2155-898 899-1437 1797-1077 2515">
        <text:p/>
      </draw:path>
      <draw:custom-shape draw:style-name="Mgr51" draw:text-style-name="MP42" draw:layer="backgroundobjects" svg:width="3.918cm" svg:height="3.81cm" svg:x="6.858cm" svg:y="2.286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custom-shape draw:style-name="Mgr52" draw:text-style-name="MP42" draw:layer="backgroundobjects" svg:width="4.68cm" svg:height="4.572cm" svg:x="10.922cm" svg:y="12.954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custom-shape draw:style-name="Mgr53" draw:text-style-name="MP42" draw:layer="backgroundobjects" svg:width="3.048cm" svg:height="2.794cm" svg:x="23.368cm" svg:y="3.556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presentation:notes style:page-layout-name="PM0">
        <draw:page-thumbnail presentation:style-name="Bullet_20_1-title" draw:layer="backgroundobjects" svg:width="0.001cm" svg:height="0.001cm" svg:x="0cm" svg:y="2.257cm" presentation:class="page"/>
        <draw:frame presentation:style-name="Bullet_20_1-notes" draw:layer="backgroundobjects" svg:width="16.799cm" svg:height="13.364cm" svg:x="2.1cm" svg:y="14.107cm" presentation:class="notes" presentation:placeholder="true">
          <draw:text-box/>
        </draw:frame>
        <draw:frame presentation:style-name="Mpr8" draw:text-style-name="MP2" draw:layer="backgroundobjects" svg:width="9.113cm" svg:height="1.484cm" svg:x="0cm" svg:y="0cm" presentation:class="header">
          <draw:text-box>
            <text:p text:style-name="MP1">
              <text:span text:style-name="MT1">
                <presentation:header/>
              </text:span>
            </text:p>
          </draw:text-box>
        </draw:frame>
        <draw:frame presentation:style-name="Mpr8" draw:text-style-name="MP4" draw:layer="backgroundobjects" svg:width="9.113cm" svg:height="1.484cm" svg:x="11.886cm" svg:y="0cm" presentation:class="date-time">
          <draw:text-box>
            <text:p text:style-name="MP3">
              <text:span text:style-name="MT1">
                <presentation:date-time/>
              </text:span>
            </text:p>
          </draw:text-box>
        </draw:frame>
        <draw:frame presentation:style-name="Mpr9" draw:text-style-name="MP2" draw:layer="backgroundobjects" svg:width="9.113cm" svg:height="1.484cm" svg:x="0cm" svg:y="28.215cm" presentation:class="footer">
          <draw:text-box>
            <text:p text:style-name="MP1">
              <text:span text:style-name="MT1">
                <presentation:footer/>
              </text:span>
            </text:p>
          </draw:text-box>
        </draw:frame>
        <draw:frame presentation:style-name="Mpr9"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Content_20_2" style:display-name="Content 2" style:page-layout-name="PM1" draw:style-name="Mdp1">
      <draw:frame presentation:style-name="Content_20_2-title" draw:layer="backgroundobjects" svg:width="25.199cm" svg:height="2.629cm" svg:x="1.301cm" svg:y="1.3cm" presentation:class="title" presentation:placeholder="true">
        <draw:text-box/>
      </draw:frame>
      <draw:frame presentation:style-name="Content_20_2-outline1" draw:layer="backgroundobjects" svg:width="25.199cm" svg:height="9.134cm" svg:x="1.301cm" svg:y="5cm" presentation:class="outline" presentation:placeholder="true">
        <draw:text-box/>
      </draw:frame>
      <draw:custom-shape draw:style-name="Mgr54" draw:text-style-name="MP45" draw:layer="backgroundobjects" svg:width="4.572cm" svg:height="4.572cm" svg:x="5.843cm" svg:y="10.16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custom-shape draw:style-name="Mgr55" draw:text-style-name="MP45" draw:layer="backgroundobjects" svg:width="6.096cm" svg:height="6.096cm" svg:x="2.287cm" svg:y="-0.759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custom-shape draw:style-name="Mgr55" draw:text-style-name="MP45" draw:layer="backgroundobjects" svg:width="6.096cm" svg:height="6.096cm" svg:x="22.099cm" svg:y="8.638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custom-shape draw:style-name="Mgr54" draw:text-style-name="MP45" draw:layer="backgroundobjects" svg:width="4.572cm" svg:height="4.572cm" svg:x="26.671cm" svg:y="2.54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g draw:style-name="Mgr3">
        <draw:custom-shape draw:style-name="Mgr56" draw:text-style-name="MP46" draw:layer="backgroundobjects" svg:width="3.81cm" svg:height="4.064cm" draw:transform="rotate (-1.55055050747176) translate (17.382cm 9.473cm)">
          <text:p/>
          <draw:enhanced-geometry svg:viewBox="0 0 21600 21600" draw:mirror-horizontal="true" draw:mirror-vertical="true" draw:glue-points="?f6 0 10800 ?f8 ?f11 10800 ?f9 21600 10800 ?f10 ?f5 10800" draw:text-areas="?f3 ?f3 ?f4 ?f4" draw:type="parallelogram" draw:modifiers="10921.8577801102" draw:enhanced-path="M ?f0 0 L 21600 0 ?f1 21600 0 21600 Z N">
            <draw:equation draw:name="f0" draw:formula="$0 "/>
            <draw:equation draw:name="f1" draw:formula="21600-$0 "/>
            <draw:equation draw:name="f2" draw:formula="$0 *10/24"/>
            <draw:equation draw:name="f3" draw:formula="?f2 +1750"/>
            <draw:equation draw:name="f4" draw:formula="21600-?f3 "/>
            <draw:equation draw:name="f5" draw:formula="?f0 /2"/>
            <draw:equation draw:name="f6" draw:formula="10800+?f5 "/>
            <draw:equation draw:name="f7" draw:formula="?f0 -10800"/>
            <draw:equation draw:name="f8" draw:formula="if(?f7 ,?f13 ,0)"/>
            <draw:equation draw:name="f9" draw:formula="10800-?f5 "/>
            <draw:equation draw:name="f10" draw:formula="if(?f7 ,?f12 ,21600)"/>
            <draw:equation draw:name="f11" draw:formula="21600-?f5 "/>
            <draw:equation draw:name="f12" draw:formula="21600*10800/?f0 "/>
            <draw:equation draw:name="f13" draw:formula="21600-?f12 "/>
            <draw:handle draw:handle-position="$0 top" draw:handle-range-x-minimum="0" draw:handle-range-x-maximum="21600"/>
          </draw:enhanced-geometry>
        </draw:custom-shape>
        <draw:custom-shape draw:style-name="Mgr57" draw:text-style-name="MP47" draw:layer="backgroundobjects" svg:width="3.81cm" svg:height="4.064cm" draw:transform="rotate (-1.55055050747176) translate (15.075cm 6.589cm)">
          <text:p/>
          <draw:enhanced-geometry svg:viewBox="0 0 21600 21600" draw:mirror-horizontal="true" draw:mirror-vertical="true" draw:glue-points="?f6 0 10800 ?f8 ?f11 10800 ?f9 21600 10800 ?f10 ?f5 10800" draw:text-areas="?f3 ?f3 ?f4 ?f4" draw:type="parallelogram" draw:modifiers="10921.8577801102" draw:enhanced-path="M ?f0 0 L 21600 0 ?f1 21600 0 21600 Z N">
            <draw:equation draw:name="f0" draw:formula="$0 "/>
            <draw:equation draw:name="f1" draw:formula="21600-$0 "/>
            <draw:equation draw:name="f2" draw:formula="$0 *10/24"/>
            <draw:equation draw:name="f3" draw:formula="?f2 +1750"/>
            <draw:equation draw:name="f4" draw:formula="21600-?f3 "/>
            <draw:equation draw:name="f5" draw:formula="?f0 /2"/>
            <draw:equation draw:name="f6" draw:formula="10800+?f5 "/>
            <draw:equation draw:name="f7" draw:formula="?f0 -10800"/>
            <draw:equation draw:name="f8" draw:formula="if(?f7 ,?f13 ,0)"/>
            <draw:equation draw:name="f9" draw:formula="10800-?f5 "/>
            <draw:equation draw:name="f10" draw:formula="if(?f7 ,?f12 ,21600)"/>
            <draw:equation draw:name="f11" draw:formula="21600-?f5 "/>
            <draw:equation draw:name="f12" draw:formula="21600*10800/?f0 "/>
            <draw:equation draw:name="f13" draw:formula="21600-?f12 "/>
            <draw:handle draw:handle-position="$0 top" draw:handle-range-x-minimum="0" draw:handle-range-x-maximum="21600"/>
          </draw:enhanced-geometry>
        </draw:custom-shape>
        <draw:custom-shape draw:style-name="Mgr58" draw:text-style-name="MP48" draw:layer="backgroundobjects" svg:width="3.81cm" svg:height="4.064cm" draw:transform="rotate (-1.55055050747176) translate (17.567cm 5.855cm)">
          <text:p/>
          <draw:enhanced-geometry svg:viewBox="0 0 21600 21600" draw:mirror-horizontal="true" draw:mirror-vertical="true" draw:glue-points="?f6 0 10800 ?f8 ?f11 10800 ?f9 21600 10800 ?f10 ?f5 10800" draw:text-areas="?f3 ?f3 ?f4 ?f4" draw:type="parallelogram" draw:modifiers="10921.8577801102" draw:enhanced-path="M ?f0 0 L 21600 0 ?f1 21600 0 21600 Z N">
            <draw:equation draw:name="f0" draw:formula="$0 "/>
            <draw:equation draw:name="f1" draw:formula="21600-$0 "/>
            <draw:equation draw:name="f2" draw:formula="$0 *10/24"/>
            <draw:equation draw:name="f3" draw:formula="?f2 +1750"/>
            <draw:equation draw:name="f4" draw:formula="21600-?f3 "/>
            <draw:equation draw:name="f5" draw:formula="?f0 /2"/>
            <draw:equation draw:name="f6" draw:formula="10800+?f5 "/>
            <draw:equation draw:name="f7" draw:formula="?f0 -10800"/>
            <draw:equation draw:name="f8" draw:formula="if(?f7 ,?f13 ,0)"/>
            <draw:equation draw:name="f9" draw:formula="10800-?f5 "/>
            <draw:equation draw:name="f10" draw:formula="if(?f7 ,?f12 ,21600)"/>
            <draw:equation draw:name="f11" draw:formula="21600-?f5 "/>
            <draw:equation draw:name="f12" draw:formula="21600*10800/?f0 "/>
            <draw:equation draw:name="f13" draw:formula="21600-?f12 "/>
            <draw:handle draw:handle-position="$0 top" draw:handle-range-x-minimum="0" draw:handle-range-x-maximum="21600"/>
          </draw:enhanced-geometry>
        </draw:custom-shape>
        <draw:custom-shape draw:style-name="Mgr59" draw:text-style-name="MP49" draw:layer="backgroundobjects" svg:width="3.81cm" svg:height="4.064cm" draw:transform="rotate (-1.55055050747176) translate (14.947cm 2.817cm)">
          <text:p/>
          <draw:enhanced-geometry svg:viewBox="0 0 21600 21600" draw:mirror-horizontal="true" draw:mirror-vertical="true" draw:glue-points="?f6 0 10800 ?f8 ?f11 10800 ?f9 21600 10800 ?f10 ?f5 10800" draw:text-areas="?f3 ?f3 ?f4 ?f4" draw:type="parallelogram" draw:modifiers="10921.8577801102" draw:enhanced-path="M ?f0 0 L 21600 0 ?f1 21600 0 21600 Z N">
            <draw:equation draw:name="f0" draw:formula="$0 "/>
            <draw:equation draw:name="f1" draw:formula="21600-$0 "/>
            <draw:equation draw:name="f2" draw:formula="$0 *10/24"/>
            <draw:equation draw:name="f3" draw:formula="?f2 +1750"/>
            <draw:equation draw:name="f4" draw:formula="21600-?f3 "/>
            <draw:equation draw:name="f5" draw:formula="?f0 /2"/>
            <draw:equation draw:name="f6" draw:formula="10800+?f5 "/>
            <draw:equation draw:name="f7" draw:formula="?f0 -10800"/>
            <draw:equation draw:name="f8" draw:formula="if(?f7 ,?f13 ,0)"/>
            <draw:equation draw:name="f9" draw:formula="10800-?f5 "/>
            <draw:equation draw:name="f10" draw:formula="if(?f7 ,?f12 ,21600)"/>
            <draw:equation draw:name="f11" draw:formula="21600-?f5 "/>
            <draw:equation draw:name="f12" draw:formula="21600*10800/?f0 "/>
            <draw:equation draw:name="f13" draw:formula="21600-?f12 "/>
            <draw:handle draw:handle-position="$0 top" draw:handle-range-x-minimum="0" draw:handle-range-x-maximum="21600"/>
          </draw:enhanced-geometry>
        </draw:custom-shape>
        <draw:custom-shape draw:style-name="Mgr60" draw:text-style-name="MP50" draw:layer="backgroundobjects" svg:width="3.81cm" svg:height="4.064cm" draw:transform="rotate (-1.55055050747176) translate (17.542cm 2.156cm)">
          <text:p/>
          <draw:enhanced-geometry svg:viewBox="0 0 21600 21600" draw:mirror-horizontal="true" draw:mirror-vertical="true" draw:glue-points="?f6 0 10800 ?f8 ?f11 10800 ?f9 21600 10800 ?f10 ?f5 10800" draw:text-areas="?f3 ?f3 ?f4 ?f4" draw:type="parallelogram" draw:modifiers="10921.8577801102" draw:enhanced-path="M ?f0 0 L 21600 0 ?f1 21600 0 21600 Z N">
            <draw:equation draw:name="f0" draw:formula="$0 "/>
            <draw:equation draw:name="f1" draw:formula="21600-$0 "/>
            <draw:equation draw:name="f2" draw:formula="$0 *10/24"/>
            <draw:equation draw:name="f3" draw:formula="?f2 +1750"/>
            <draw:equation draw:name="f4" draw:formula="21600-?f3 "/>
            <draw:equation draw:name="f5" draw:formula="?f0 /2"/>
            <draw:equation draw:name="f6" draw:formula="10800+?f5 "/>
            <draw:equation draw:name="f7" draw:formula="?f0 -10800"/>
            <draw:equation draw:name="f8" draw:formula="if(?f7 ,?f13 ,0)"/>
            <draw:equation draw:name="f9" draw:formula="10800-?f5 "/>
            <draw:equation draw:name="f10" draw:formula="if(?f7 ,?f12 ,21600)"/>
            <draw:equation draw:name="f11" draw:formula="21600-?f5 "/>
            <draw:equation draw:name="f12" draw:formula="21600*10800/?f0 "/>
            <draw:equation draw:name="f13" draw:formula="21600-?f12 "/>
            <draw:handle draw:handle-position="$0 top" draw:handle-range-x-minimum="0" draw:handle-range-x-maximum="21600"/>
          </draw:enhanced-geometry>
        </draw:custom-shape>
        <draw:custom-shape draw:style-name="Mgr61" draw:text-style-name="MP51" draw:layer="backgroundobjects" svg:width="3.81cm" svg:height="4.064cm" draw:transform="rotate (-1.55055050747176) translate (15.099cm 10.318cm)">
          <text:p/>
          <draw:enhanced-geometry svg:viewBox="0 0 21600 21600" draw:mirror-horizontal="true" draw:mirror-vertical="true" draw:glue-points="?f6 0 10800 ?f8 ?f11 10800 ?f9 21600 10800 ?f10 ?f5 10800" draw:text-areas="?f3 ?f3 ?f4 ?f4" draw:type="parallelogram" draw:modifiers="10921.8577801102" draw:enhanced-path="M ?f0 0 L 21600 0 ?f1 21600 0 21600 Z N">
            <draw:equation draw:name="f0" draw:formula="$0 "/>
            <draw:equation draw:name="f1" draw:formula="21600-$0 "/>
            <draw:equation draw:name="f2" draw:formula="$0 *10/24"/>
            <draw:equation draw:name="f3" draw:formula="?f2 +1750"/>
            <draw:equation draw:name="f4" draw:formula="21600-?f3 "/>
            <draw:equation draw:name="f5" draw:formula="?f0 /2"/>
            <draw:equation draw:name="f6" draw:formula="10800+?f5 "/>
            <draw:equation draw:name="f7" draw:formula="?f0 -10800"/>
            <draw:equation draw:name="f8" draw:formula="if(?f7 ,?f13 ,0)"/>
            <draw:equation draw:name="f9" draw:formula="10800-?f5 "/>
            <draw:equation draw:name="f10" draw:formula="if(?f7 ,?f12 ,21600)"/>
            <draw:equation draw:name="f11" draw:formula="21600-?f5 "/>
            <draw:equation draw:name="f12" draw:formula="21600*10800/?f0 "/>
            <draw:equation draw:name="f13" draw:formula="21600-?f12 "/>
            <draw:handle draw:handle-position="$0 top" draw:handle-range-x-minimum="0" draw:handle-range-x-maximum="21600"/>
          </draw:enhanced-geometry>
        </draw:custom-shape>
      </draw:g>
      <presentation:notes style:page-layout-name="PM0">
        <draw:page-thumbnail presentation:style-name="Content_20_2-title" draw:layer="backgroundobjects" svg:width="0.001cm" svg:height="0.001cm" svg:x="0cm" svg:y="2.257cm" presentation:class="page"/>
        <draw:frame presentation:style-name="Content_20_2-notes" draw:layer="backgroundobjects" svg:width="16.799cm" svg:height="13.364cm" svg:x="2.1cm" svg:y="14.107cm" presentation:class="notes" presentation:placeholder="true">
          <draw:text-box/>
        </draw:frame>
        <draw:frame presentation:style-name="Mpr10" draw:text-style-name="MP2" draw:layer="backgroundobjects" svg:width="9.113cm" svg:height="1.484cm" svg:x="0cm" svg:y="0cm" presentation:class="header">
          <draw:text-box>
            <text:p text:style-name="MP1">
              <text:span text:style-name="MT1">
                <presentation:header/>
              </text:span>
            </text:p>
          </draw:text-box>
        </draw:frame>
        <draw:frame presentation:style-name="Mpr10" draw:text-style-name="MP4" draw:layer="backgroundobjects" svg:width="9.113cm" svg:height="1.484cm" svg:x="11.886cm" svg:y="0cm" presentation:class="date-time">
          <draw:text-box>
            <text:p text:style-name="MP3">
              <text:span text:style-name="MT1">
                <presentation:date-time/>
              </text:span>
            </text:p>
          </draw:text-box>
        </draw:frame>
        <draw:frame presentation:style-name="Mpr11" draw:text-style-name="MP2" draw:layer="backgroundobjects" svg:width="9.113cm" svg:height="1.484cm" svg:x="0cm" svg:y="28.215cm" presentation:class="footer">
          <draw:text-box>
            <text:p text:style-name="MP1">
              <text:span text:style-name="MT1">
                <presentation:footer/>
              </text:span>
            </text:p>
          </draw:text-box>
        </draw:frame>
        <draw:frame presentation:style-name="Mpr11"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Bullet_20_2" style:display-name="Bullet 2" style:page-layout-name="PM1" draw:style-name="Mdp1">
      <draw:frame presentation:style-name="Bullet_20_2-title" draw:layer="backgroundobjects" svg:width="25.199cm" svg:height="2.629cm" svg:x="1.3cm" svg:y="1.3cm" presentation:class="title" presentation:placeholder="true">
        <draw:text-box/>
      </draw:frame>
      <draw:frame presentation:style-name="Bullet_20_2-outline1" draw:layer="backgroundobjects" svg:width="25.199cm" svg:height="9.134cm" svg:x="1.3cm" svg:y="5cm" presentation:class="outline" presentation:placeholder="true">
        <draw:text-box/>
      </draw:frame>
      <draw:custom-shape draw:style-name="Mgr62" draw:text-style-name="MP52" draw:layer="backgroundobjects" svg:width="2.394cm" svg:height="0.508cm" svg:x="17.811cm" svg:y="3.612cm">
        <text:p/>
        <draw:enhanced-geometry svg:viewBox="0 0 21600 21600" draw:type="rectangle" draw:enhanced-path="M 0 0 L 21600 0 21600 21600 0 21600 0 0 Z N"/>
      </draw:custom-shape>
      <draw:custom-shape draw:style-name="Mgr62" draw:text-style-name="MP52" draw:layer="backgroundobjects" svg:width="2.394cm" svg:height="0.508cm" svg:x="16.148cm" svg:y="10.708cm">
        <text:p/>
        <draw:enhanced-geometry svg:viewBox="0 0 21600 21600" draw:type="rectangle" draw:enhanced-path="M 0 0 L 21600 0 21600 21600 0 21600 0 0 Z N"/>
      </draw:custom-shape>
      <draw:custom-shape draw:style-name="Mgr55" draw:text-style-name="MP45" draw:layer="backgroundobjects" svg:width="6.096cm" svg:height="6.096cm" svg:x="21.082cm" svg:y="7.11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custom-shape draw:style-name="Mgr52" draw:text-style-name="MP45" draw:layer="backgroundobjects" svg:width="4.68cm" svg:height="4.572cm" svg:x="8.89cm" svg:y="2.03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custom-shape draw:style-name="Mgr52" draw:text-style-name="MP45" draw:layer="backgroundobjects" svg:width="4.68cm" svg:height="4.572cm" svg:x="3.956cm" svg:y="9.69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path draw:style-name="Mgr63" draw:text-style-name="MP53" draw:layer="backgroundobjects" svg:width="5.135cm" svg:height="3.894cm" draw:transform="rotate (-1.5707963267949) translate (5.84199999999999cm 5.278cm)" svg:viewBox="0 0 5136 3895" svg:d="M0 3556c2540 1270 5588-1270 5080-3556">
        <text:p/>
      </draw:path>
      <draw:path draw:style-name="Mgr64" draw:text-style-name="MP53" draw:layer="backgroundobjects" svg:width="4.489cm" svg:height="2.189cm" draw:transform="rotate (0.785398163397448) translate (10.2621644444444cm 8.73816444444446cm)" svg:viewBox="0 0 4490 2190" svg:d="M0 933c1078 0 1078 719 1616 180 539-539 1796 1077 719 1077-1078 0 1077-2514 2155-2155">
        <text:p/>
      </draw:path>
      <draw:path draw:style-name="Mgr64" draw:text-style-name="MP53" draw:layer="backgroundobjects" svg:width="2.961cm" svg:height="3.444cm" draw:transform="rotate (-0.785398163397448) translate (22.37531640625cm 5.81868359375cm)" svg:viewBox="0 0 2962 3445" svg:d="M2335 3445c-1078 0 1077-1796 539-2334-539-539-2694 1257-1617 1257 1078 0-179-2694-1257-2335">
        <text:p/>
      </draw:path>
      <draw:custom-shape draw:style-name="Mgr62" draw:text-style-name="MP52" draw:layer="backgroundobjects" svg:width="2.394cm" svg:height="0.508cm" svg:x="3.956cm" svg:y="13.208cm">
        <text:p/>
        <draw:enhanced-geometry svg:viewBox="0 0 21600 21600" draw:type="rectangle" draw:enhanced-path="M 0 0 L 21600 0 21600 21600 0 21600 0 0 Z N"/>
      </draw:custom-shape>
      <draw:custom-shape draw:style-name="Mgr62" draw:text-style-name="MP52" draw:layer="backgroundobjects" svg:width="2.394cm" svg:height="0.508cm" svg:x="8.02cm" svg:y="3.612cm">
        <text:p/>
        <draw:enhanced-geometry svg:viewBox="0 0 21600 21600" draw:type="rectangle" draw:enhanced-path="M 0 0 L 21600 0 21600 21600 0 21600 0 0 Z N"/>
      </draw:custom-shape>
      <presentation:notes style:page-layout-name="PM0">
        <draw:page-thumbnail presentation:style-name="Bullet_20_2-title" draw:layer="backgroundobjects" svg:width="0.001cm" svg:height="0.001cm" svg:x="0cm" svg:y="2.257cm" presentation:class="page"/>
        <draw:frame presentation:style-name="Bullet_20_2-notes" draw:layer="backgroundobjects" svg:width="16.799cm" svg:height="13.364cm" svg:x="2.1cm" svg:y="14.107cm" presentation:class="notes" presentation:placeholder="true">
          <draw:text-box/>
        </draw:frame>
        <draw:frame presentation:style-name="Mpr12" draw:text-style-name="MP2" draw:layer="backgroundobjects" svg:width="9.113cm" svg:height="1.484cm" svg:x="0cm" svg:y="0cm" presentation:class="header">
          <draw:text-box>
            <text:p text:style-name="MP1">
              <text:span text:style-name="MT1">
                <presentation:header/>
              </text:span>
            </text:p>
          </draw:text-box>
        </draw:frame>
        <draw:frame presentation:style-name="Mpr12" draw:text-style-name="MP4" draw:layer="backgroundobjects" svg:width="9.113cm" svg:height="1.484cm" svg:x="11.886cm" svg:y="0cm" presentation:class="date-time">
          <draw:text-box>
            <text:p text:style-name="MP3">
              <text:span text:style-name="MT1">
                <presentation:date-time/>
              </text:span>
            </text:p>
          </draw:text-box>
        </draw:frame>
        <draw:frame presentation:style-name="Mpr13" draw:text-style-name="MP2" draw:layer="backgroundobjects" svg:width="9.113cm" svg:height="1.484cm" svg:x="0cm" svg:y="28.215cm" presentation:class="footer">
          <draw:text-box>
            <text:p text:style-name="MP1">
              <text:span text:style-name="MT1">
                <presentation:footer/>
              </text:span>
            </text:p>
          </draw:text-box>
        </draw:frame>
        <draw:frame presentation:style-name="Mpr13"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Jigsaw" style:page-layout-name="PM1" draw:style-name="Mdp1">
      <draw:frame presentation:style-name="Jigsaw-title" draw:layer="backgroundobjects" svg:width="25.199cm" svg:height="2.629cm" svg:x="1.3cm" svg:y="1.3cm" presentation:class="title" presentation:placeholder="true">
        <draw:text-box/>
      </draw:frame>
      <draw:frame presentation:style-name="Jigsaw-outline1" draw:layer="backgroundobjects" svg:width="25.199cm" svg:height="9.134cm" svg:x="1.3cm" svg:y="5cm" presentation:class="outline" presentation:placeholder="true">
        <draw:text-box/>
      </draw:frame>
      <draw:g draw:style-name="Mgr3">
        <draw:custom-shape draw:style-name="Mgr65" draw:text-style-name="MP51" draw:layer="backgroundobjects" svg:width="13.687cm" svg:height="7.287cm" svg:x="9.918cm" svg:y="4.245cm">
          <text:p/>
          <draw:enhanced-geometry svg:viewBox="0 0 21600 21600" draw:type="rectangle" draw:enhanced-path="M 0 0 L 21600 0 21600 21600 0 21600 0 0 Z N"/>
        </draw:custom-shape>
        <draw:custom-shape draw:style-name="Mgr66" draw:text-style-name="MP54" draw:layer="backgroundobjects" svg:width="13.687cm" svg:height="7.287cm" svg:x="10.455cm" svg:y="3.404cm">
          <text:p/>
          <draw:enhanced-geometry svg:viewBox="0 0 21600 21600" draw:type="rectangle" draw:enhanced-path="M 0 0 L 21600 0 21600 21600 0 21600 0 0 Z N"/>
        </draw:custom-shape>
      </draw:g>
      <draw:g draw:style-name="Mgr3">
        <draw:custom-shape draw:style-name="Mgr67" draw:text-style-name="MP55" draw:layer="backgroundobjects" svg:width="2.981cm" svg:height="2.129cm" svg:x="-2.481cm" svg:y="12.463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68" draw:text-style-name="MP56" draw:layer="backgroundobjects" svg:width="2.969cm" svg:height="2.129cm" draw:transform="skewX (-0.0005235987755983) rotate (-1.55840448910574) translate (0.037cm 13.882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69" draw:text-style-name="MP57" draw:layer="backgroundobjects" svg:width="2.981cm" svg:height="2.129cm" svg:x="-0.636cm" svg:y="14.338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68" draw:text-style-name="MP56" draw:layer="backgroundobjects" svg:width="2.968cm" svg:height="2.129cm" draw:transform="rotate (-1.55840448910574) translate (1.919cm 12.037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0" draw:text-style-name="MP58" draw:layer="backgroundobjects" svg:width="2.981cm" svg:height="2.129cm" svg:x="-0.636cm" svg:y="10.628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1" draw:text-style-name="MP59" draw:layer="backgroundobjects" svg:width="2.969cm" svg:height="2.129cm" draw:transform="skewX (-0.0005235987755983) rotate (-1.55840448910574) translate (-1.876cm 12.052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2" draw:text-style-name="MP60" draw:layer="backgroundobjects" svg:width="2.969cm" svg:height="2.129cm" draw:transform="skewX (-0.0005235987755983) rotate (-1.55840448910574) translate (-3.688cm 13.93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3" draw:text-style-name="MP61" draw:layer="backgroundobjects" svg:width="2.969cm" svg:height="2.129cm" draw:transform="skewX (-0.0005235987755983) rotate (-1.55840448910574) translate (0.038cm 10.182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2" draw:text-style-name="MP60" draw:layer="backgroundobjects" svg:width="2.969cm" svg:height="2.129cm" draw:transform="skewX (-0.0005235987755983) rotate (-1.55840448910574) translate (1.913cm 8.33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4" draw:text-style-name="MP61" draw:layer="backgroundobjects" svg:width="2.981cm" svg:height="2.129cm" svg:x="1.264cm" svg:y="12.438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5" draw:text-style-name="MP62" draw:layer="backgroundobjects" svg:width="2.969cm" svg:height="2.129cm" draw:transform="skewX (-0.0005235987755983) rotate (-1.55840448910574) translate (3.838cm 10.182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67" draw:text-style-name="MP55" draw:layer="backgroundobjects" svg:width="2.981cm" svg:height="2.129cm" svg:x="3.219cm" svg:y="14.363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4" draw:text-style-name="MP61" draw:layer="backgroundobjects" svg:width="2.981cm" svg:height="2.129cm" svg:x="-4.338cm" svg:y="14.341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2" draw:text-style-name="MP60" draw:layer="backgroundobjects" svg:width="2.969cm" svg:height="2.129cm" draw:transform="skewX (-0.0005235987755983) rotate (-1.55840448910574) translate (3.813cm 13.93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6" draw:text-style-name="MP63" draw:layer="backgroundobjects" svg:width="2.969cm" svg:height="2.129cm" draw:transform="skewX (0.0005235987755983) rotate (-1.55840448910574) translate (1.885cm 4.55cm)">
          <text:p/>
          <draw:enhanced-geometry svg:viewBox="0 0 21600 21600" draw:mirror-horizontal="tru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2" draw:text-style-name="MP60" draw:layer="backgroundobjects" svg:width="2.969cm" svg:height="2.129cm" draw:transform="skewX (0.0005235987755983) rotate (-1.55840448910574) translate (3.697cm 6.428cm)">
          <text:p/>
          <draw:enhanced-geometry svg:viewBox="0 0 21600 21600" draw:mirror-horizontal="tru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4" draw:text-style-name="MP61" draw:layer="backgroundobjects" svg:width="2.981cm" svg:height="2.129cm" svg:x="-0.685cm" svg:y="6.839cm">
          <text:p/>
          <draw:enhanced-geometry svg:viewBox="0 0 21600 21600" draw:mirror-horizontal="tru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67" draw:text-style-name="MP55" draw:layer="backgroundobjects" svg:width="2.981cm" svg:height="2.129cm" svg:x="3.077cm" svg:y="3.153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68" draw:text-style-name="MP56" draw:layer="backgroundobjects" svg:width="2.969cm" svg:height="2.129cm" draw:transform="skewX (-0.0005235987755983) rotate (-1.55840448910574) translate (5.595cm 4.572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7" draw:text-style-name="MP64" draw:layer="backgroundobjects" svg:width="2.969cm" svg:height="2.129cm" draw:transform="skewX (-0.0005235987755983) rotate (-1.55840448910574) translate (3.682cm 2.742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4" draw:text-style-name="MP61" draw:layer="backgroundobjects" svg:width="2.981cm" svg:height="2.129cm" svg:x="1.22cm" svg:y="5.031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67" draw:text-style-name="MP55" draw:layer="backgroundobjects" svg:width="2.981cm" svg:height="2.129cm" svg:x="1.177cm" svg:y="1.253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2" draw:text-style-name="MP60" draw:layer="backgroundobjects" svg:width="2.969cm" svg:height="2.129cm" draw:transform="skewX (-0.0005235987755983) rotate (-1.55840448910574) translate (1.845cm 0.786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3" draw:text-style-name="MP61" draw:layer="backgroundobjects" svg:width="2.969cm" svg:height="2.129cm" draw:transform="skewX (-0.0005235987755983) rotate (-1.55840448910574) translate (3.739cm -1.118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67" draw:text-style-name="MP55" draw:layer="backgroundobjects" svg:width="2.981cm" svg:height="2.129cm" svg:x="4.943cm" svg:y="4.985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8" draw:text-style-name="MP65" draw:layer="backgroundobjects" svg:width="2.981cm" svg:height="2.129cm" svg:x="3.073cm" svg:y="-0.714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9" draw:text-style-name="MP66" draw:layer="backgroundobjects" svg:width="2.981cm" svg:height="2.129cm" svg:x="-2.523cm" svg:y="4.974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3" draw:text-style-name="MP61" draw:layer="backgroundobjects" svg:width="2.969cm" svg:height="2.129cm" draw:transform="skewX (-0.0005235987755983) rotate (-1.55840448910574) translate (1.847cm 15.748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80" draw:text-style-name="MP67" draw:layer="backgroundobjects" svg:width="2.981cm" svg:height="2.129cm" svg:x="1.187cm" svg:y="16.261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67" draw:text-style-name="MP55" draw:layer="backgroundobjects" svg:width="2.981cm" svg:height="2.129cm" svg:x="-0.658cm" svg:y="18.039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5" draw:text-style-name="MP62" draw:layer="backgroundobjects" svg:width="2.969cm" svg:height="2.129cm" draw:transform="skewX (-0.0005235987755983) rotate (-1.55840448910574) translate (-0.053cm 17.628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68" draw:text-style-name="MP56" draw:layer="backgroundobjects" svg:width="2.968cm" svg:height="2.129cm" draw:transform="rotate (-1.55840448910574) translate (1.845cm 19.56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2" draw:text-style-name="MP60" draw:layer="backgroundobjects" svg:width="2.969cm" svg:height="2.129cm" draw:transform="skewX (-0.0005235987755983) rotate (-1.55840448910574) translate (3.716cm 17.674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custom-shape draw:style-name="Mgr74" draw:text-style-name="MP61" draw:layer="backgroundobjects" svg:width="2.981cm" svg:height="2.129cm" svg:x="3.065cm" svg:y="18.139cm">
          <text:p/>
          <draw:enhanced-geometry svg:viewBox="0 0 21600 21600" draw:mirror-horizontal="false" draw:mirror-vertical="false" draw:glue-points="10800 0 0 10800 10800 21600 21600 10800" draw:text-areas="5600 7300 16000 14300" draw:type="puzzle" draw:enhanced-path="M 3822 20239 C 5451 20418 7281 21646 8714 20776 8865 20686 8964 20455 9019 20239 9071 20036 9053 19804 9019 19597 8966 19288 8781 19048 8714 18743 8601 18227 8526 17674 8560 17138 8584 16800 8662 16459 8790 16170 8923 15870 9117 15626 9326 15422 9578 15179 9865 14979 10164 14886 10338 14833 10527 14833 10701 14886 11112 15016 11507 15284 11846 15638 12122 15922 12397 16268 12534 16707 12687 17203 12716 17792 12641 18321 12586 18707 12368 19012 12246 19365 12151 19646 12009 19914 11983 20223 11962 20471 11930 20808 12070 20963 13488 22552 15695 20678 17507 20532 L 17542 20524 C 17438 17983 16101 14890 17235 12902 17345 12707 17586 12752 17762 12780 17983 12817 18174 13016 18374 13150 18627 13321 18844 13626 19120 13703 19497 13809 19917 13768 20271 13553 20584 13362 20831 12975 21034 12589 21286 12114 21477 11561 21570 10984 21608 10740 21608 10476 21570 10232 21504 9813 21361 9411 21187 9057 21042 8764 20868 8492 20654 8305 20448 8126 20204 8016 19964 7984 19581 7935 19186 8041 18818 8199 18601 8293 18429 8553 18209 8626 18061 8675 17896 8699 17751 8626 17597 8549 17432 8411 17368 8199 16747 6191 17623 3631 17751 1342 L 17722 1358 C 16089 1180 14262 -48 12829 822 12679 911 12580 1143 12525 1358 12473 1562 12490 1793 12525 2001 12577 2310 12763 2549 12829 2854 12942 3370 13018 3923 12983 4460 12960 4797 12882 5139 12754 5427 12621 5728 12426 5972 12217 6175 11965 6419 11678 6618 11379 6712 11205 6765 11017 6765 10843 6712 10431 6582 10037 6313 9697 5960 9422 5675 9146 5330 9010 4891 8856 4395 8827 3805 8903 3277 8958 2891 9175 2586 9297 2232 9393 1952 9535 1684 9561 1375 9581 1127 9613 789 9474 635 8056 -954 5849 924 4036 1066 L 4057 1127 C 4158 3667 5498 6760 4364 8748 4254 8943 4013 8899 3836 8870 3616 8833 3424 8634 3224 8500 2972 8329 2754 8025 2479 7947 2102 7842 1681 7882 1328 8098 1014 8289 768 8675 565 9061 312 9537 121 10089 28 10667 -9 10911 -9 11175 28 11419 95 11837 237 12240 411 12593 556 12886 730 13158 945 13345 1151 13524 1394 13634 1635 13666 2018 13715 2412 13610 2780 13451 2998 13358 3169 13097 3390 13024 3537 12975 3703 12951 3848 13024 4001 13101 4167 13240 4231 13451 4851 15459 3975 18024 3848 20308 L 3822 20239 Z N"/>
        </draw:custom-shape>
      </draw:g>
      <draw:frame draw:style-name="Mgr81" draw:text-style-name="MP68" draw:layer="backgroundobjects" svg:width="3.048cm" svg:height="3.405cm" svg:x="10.68cm" svg:y="3.912cm">
        <draw:text-box>
          <text:p>
            <text:span text:style-name="MT4">“</text:span>
          </text:p>
        </draw:text-box>
      </draw:frame>
      <draw:frame draw:style-name="Mgr82" draw:text-style-name="MP69" draw:layer="backgroundobjects" svg:width="3.048cm" svg:height="3.088cm" svg:x="21.856cm" svg:y="8.444cm">
        <draw:text-box>
          <text:p>
            <text:span text:style-name="MT5">”</text:span>
          </text:p>
        </draw:text-box>
      </draw:frame>
      <draw:path draw:style-name="Mgr83" draw:text-style-name="MP53" draw:layer="backgroundobjects" svg:width="4.489cm" svg:height="2.189cm" draw:transform="rotate (0.785398163397448) translate (23.0571644444444cm 13.9201644444445cm)" svg:viewBox="0 0 4490 2190" svg:d="M0 933c1078 0 1078 719 1616 180 539-539 1796 1077 719 1077-1078 0 1077-2514 2155-2155">
        <text:p/>
      </draw:path>
      <draw:custom-shape draw:style-name="Mgr52" draw:text-style-name="MP45" draw:layer="backgroundobjects" svg:width="4.68cm" svg:height="4.572cm" svg:x="20.478cm" svg:y="13.818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custom-shape draw:style-name="Mgr84" draw:text-style-name="MP45" draw:layer="backgroundobjects" svg:width="5.588cm" svg:height="5.588cm" svg:x="21.856cm" svg:y="-0.914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custom-shape draw:style-name="Mgr85" draw:text-style-name="MP52" draw:layer="backgroundobjects" svg:width="2.902cm" svg:height="0.841cm" svg:x="8.286cm" svg:y="10.437cm">
        <text:p/>
        <draw:enhanced-geometry svg:viewBox="0 0 21600 21600" draw:type="rectangle" draw:enhanced-path="M 0 0 L 21600 0 21600 21600 0 21600 0 0 Z N"/>
      </draw:custom-shape>
      <presentation:notes style:page-layout-name="PM0">
        <draw:page-thumbnail presentation:style-name="Jigsaw-title" draw:layer="backgroundobjects" svg:width="0.001cm" svg:height="0.001cm" svg:x="0cm" svg:y="2.257cm" presentation:class="page"/>
        <draw:frame presentation:style-name="Jigsaw-notes" draw:layer="backgroundobjects" svg:width="16.799cm" svg:height="13.364cm" svg:x="2.1cm" svg:y="14.107cm" presentation:class="notes" presentation:placeholder="true">
          <draw:text-box/>
        </draw:frame>
        <draw:frame presentation:style-name="Mpr14" draw:text-style-name="MP2" draw:layer="backgroundobjects" svg:width="9.113cm" svg:height="1.484cm" svg:x="0cm" svg:y="0cm" presentation:class="header">
          <draw:text-box>
            <text:p text:style-name="MP1">
              <text:span text:style-name="MT1">
                <presentation:header/>
              </text:span>
            </text:p>
          </draw:text-box>
        </draw:frame>
        <draw:frame presentation:style-name="Mpr14" draw:text-style-name="MP4" draw:layer="backgroundobjects" svg:width="9.113cm" svg:height="1.484cm" svg:x="11.886cm" svg:y="0cm" presentation:class="date-time">
          <draw:text-box>
            <text:p text:style-name="MP3">
              <text:span text:style-name="MT1">
                <presentation:date-time/>
              </text:span>
            </text:p>
          </draw:text-box>
        </draw:frame>
        <draw:frame presentation:style-name="Mpr15" draw:text-style-name="MP2" draw:layer="backgroundobjects" svg:width="9.113cm" svg:height="1.484cm" svg:x="0cm" svg:y="28.215cm" presentation:class="footer">
          <draw:text-box>
            <text:p text:style-name="MP1">
              <text:span text:style-name="MT1">
                <presentation:footer/>
              </text:span>
            </text:p>
          </draw:text-box>
        </draw:frame>
        <draw:frame presentation:style-name="Mpr15"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Bullet_20_3" style:display-name="Bullet 3" style:page-layout-name="PM1" draw:style-name="Mdp1">
      <draw:frame presentation:style-name="Bullet_20_3-title" draw:layer="backgroundobjects" svg:width="25.199cm" svg:height="2.629cm" svg:x="1.3cm" svg:y="1.3cm" presentation:class="title" presentation:placeholder="true">
        <draw:text-box/>
      </draw:frame>
      <draw:frame presentation:style-name="Bullet_20_3-outline1" draw:layer="backgroundobjects" svg:width="25.199cm" svg:height="9.134cm" svg:x="1.3cm" svg:y="5cm" presentation:class="outline" presentation:placeholder="true">
        <draw:text-box/>
      </draw:frame>
      <draw:custom-shape draw:style-name="Mgr86" draw:text-style-name="MP45" draw:layer="backgroundobjects" svg:width="5.334cm" svg:height="5.334cm" svg:x="22.962cm" svg:y="11.43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custom-shape draw:style-name="Mgr87" draw:text-style-name="MP45" draw:layer="backgroundobjects" svg:width="5.334cm" svg:height="5.334cm" svg:x="21.438cm" svg:y="-1.523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draw:g draw:style-name="Mgr3">
        <draw:custom-shape draw:style-name="Mgr88" draw:text-style-name="MP70" draw:layer="backgroundobjects" svg:width="0.508cm" svg:height="0.508cm" draw:transform="rotate (1.5695745963185) translate (0.609cm 2.733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89" draw:text-style-name="MP71" draw:layer="backgroundobjects" svg:width="0.508cm" svg:height="0.508cm" draw:transform="rotate (1.5695745963185) translate (0.608cm 1.717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0" draw:text-style-name="MP72" draw:layer="backgroundobjects" svg:width="0.508cm" svg:height="0.508cm" draw:transform="rotate (1.5695745963185) translate (0.607cm 0.702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1" draw:text-style-name="MP73" draw:layer="backgroundobjects" svg:width="0.508cm" svg:height="0.508cm" draw:transform="rotate (1.5695745963185) translate (0.605cm -0.315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2" draw:text-style-name="MP74" draw:layer="backgroundobjects" svg:width="0.508cm" svg:height="0.508cm" draw:transform="rotate (1.5695745963185) translate (1.622cm -0.316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3" draw:text-style-name="MP75" draw:layer="backgroundobjects" svg:width="0.508cm" svg:height="0.508cm" draw:transform="rotate (1.5695745963185) translate (1.623cm 0.7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4" draw:text-style-name="MP76" draw:layer="backgroundobjects" svg:width="0.508cm" svg:height="0.508cm" draw:transform="rotate (1.5695745963185) translate (1.623cm 1.716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5" draw:text-style-name="MP77" draw:layer="backgroundobjects" svg:width="0.508cm" svg:height="0.508cm" draw:transform="rotate (1.5695745963185) translate (1.625cm 2.733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6" draw:text-style-name="MP78" draw:layer="backgroundobjects" svg:width="0.508cm" svg:height="0.508cm" draw:transform="rotate (1.5695745963185) translate (-0.407cm 2.734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7" draw:text-style-name="MP79" draw:layer="backgroundobjects" svg:width="0.508cm" svg:height="0.508cm" draw:transform="rotate (1.5695745963185) translate (-0.409cm 1.719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8" draw:text-style-name="MP80" draw:layer="backgroundobjects" svg:width="0.508cm" svg:height="0.508cm" draw:transform="rotate (1.5695745963185) translate (-0.409cm 0.702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99" draw:text-style-name="MP81" draw:layer="backgroundobjects" svg:width="0.508cm" svg:height="0.508cm" draw:transform="rotate (1.5695745963185) translate (-0.41cm -0.314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g>
      <draw:g draw:style-name="Mgr3">
        <draw:custom-shape draw:style-name="Mgr100" draw:text-style-name="MP82" draw:layer="backgroundobjects" svg:width="0.508cm" svg:height="0.508cm" draw:transform="rotate (1.5695745963185) translate (27.533cm 16.461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01" draw:text-style-name="MP83" draw:layer="backgroundobjects" svg:width="0.508cm" svg:height="0.508cm" draw:transform="rotate (1.5695745963185) translate (27.532cm 15.445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02" draw:text-style-name="MP84" draw:layer="backgroundobjects" svg:width="0.508cm" svg:height="0.508cm" draw:transform="rotate (1.5695745963185) translate (27.531cm 14.43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03" draw:text-style-name="MP85" draw:layer="backgroundobjects" svg:width="0.508cm" svg:height="0.508cm" draw:transform="rotate (1.5695745963185) translate (27.529cm 13.413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04" draw:text-style-name="MP86" draw:layer="backgroundobjects" svg:width="0.508cm" svg:height="0.508cm" draw:transform="rotate (1.5695745963185) translate (28.546cm 13.412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05" draw:text-style-name="MP87" draw:layer="backgroundobjects" svg:width="0.508cm" svg:height="0.508cm" draw:transform="rotate (1.5695745963185) translate (28.547cm 14.428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06" draw:text-style-name="MP88" draw:layer="backgroundobjects" svg:width="0.508cm" svg:height="0.508cm" draw:transform="rotate (1.5695745963185) translate (28.547cm 15.444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07" draw:text-style-name="MP89" draw:layer="backgroundobjects" svg:width="0.508cm" svg:height="0.508cm" draw:transform="rotate (1.5695745963185) translate (28.549cm 16.461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08" draw:text-style-name="MP90" draw:layer="backgroundobjects" svg:width="0.508cm" svg:height="0.508cm" draw:transform="rotate (1.5695745963185) translate (26.517cm 16.462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09" draw:text-style-name="MP91" draw:layer="backgroundobjects" svg:width="0.508cm" svg:height="0.508cm" draw:transform="rotate (1.5695745963185) translate (26.515cm 15.447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10" draw:text-style-name="MP92" draw:layer="backgroundobjects" svg:width="0.508cm" svg:height="0.508cm" draw:transform="rotate (1.5695745963185) translate (26.515cm 14.43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custom-shape draw:style-name="Mgr111" draw:text-style-name="MP93" draw:layer="backgroundobjects" svg:width="0.508cm" svg:height="0.508cm" draw:transform="rotate (1.5695745963185) translate (26.514cm 13.414cm)">
          <text:p/>
          <draw:enhanced-geometry svg:viewBox="0 0 21600 21600" draw:mirror-vertical="true" draw:glue-points="10800 0 3163 3163 0 10800 3163 18437 10800 21600 18437 18437 21600 10800 18437 3163" draw:text-areas="3163 3163 18437 18437" draw:type="ellipse" draw:enhanced-path="U 10800 10800 10800 10800 0 360 Z N"/>
        </draw:custom-shape>
      </draw:g>
      <draw:custom-shape draw:style-name="Mgr87" draw:text-style-name="MP45" draw:layer="backgroundobjects" svg:width="5.334cm" svg:height="5.334cm" svg:x="-0.406cm" svg:y="8.637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presentation:notes style:page-layout-name="PM0">
        <draw:page-thumbnail presentation:style-name="Bullet_20_3-title" draw:layer="backgroundobjects" svg:width="0.001cm" svg:height="0.001cm" svg:x="0cm" svg:y="2.257cm" presentation:class="page"/>
        <draw:frame presentation:style-name="Bullet_20_3-notes" draw:layer="backgroundobjects" svg:width="16.799cm" svg:height="13.364cm" svg:x="2.1cm" svg:y="14.107cm" presentation:class="notes" presentation:placeholder="true">
          <draw:text-box/>
        </draw:frame>
        <draw:frame presentation:style-name="Mpr16" draw:text-style-name="MP2" draw:layer="backgroundobjects" svg:width="9.113cm" svg:height="1.484cm" svg:x="0cm" svg:y="0cm" presentation:class="header">
          <draw:text-box>
            <text:p text:style-name="MP1">
              <text:span text:style-name="MT1">
                <presentation:header/>
              </text:span>
            </text:p>
          </draw:text-box>
        </draw:frame>
        <draw:frame presentation:style-name="Mpr16" draw:text-style-name="MP4" draw:layer="backgroundobjects" svg:width="9.113cm" svg:height="1.484cm" svg:x="11.886cm" svg:y="0cm" presentation:class="date-time">
          <draw:text-box>
            <text:p text:style-name="MP3">
              <text:span text:style-name="MT1">
                <presentation:date-time/>
              </text:span>
            </text:p>
          </draw:text-box>
        </draw:frame>
        <draw:frame presentation:style-name="Mpr17" draw:text-style-name="MP2" draw:layer="backgroundobjects" svg:width="9.113cm" svg:height="1.484cm" svg:x="0cm" svg:y="28.215cm" presentation:class="footer">
          <draw:text-box>
            <text:p text:style-name="MP1">
              <text:span text:style-name="MT1">
                <presentation:footer/>
              </text:span>
            </text:p>
          </draw:text-box>
        </draw:frame>
        <draw:frame presentation:style-name="Mpr17"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Image" style:page-layout-name="PM1" draw:style-name="Mdp1">
      <draw:frame presentation:style-name="Image-title" draw:layer="backgroundobjects" svg:width="25.199cm" svg:height="2.629cm" svg:x="1.3cm" svg:y="1.3cm" presentation:class="title" presentation:placeholder="true">
        <draw:text-box/>
      </draw:frame>
      <draw:frame presentation:style-name="Image-outline1" draw:layer="backgroundobjects" svg:width="25.199cm" svg:height="9.134cm" svg:x="1.3cm" svg:y="5cm" presentation:class="outline" presentation:placeholder="true">
        <draw:text-box/>
      </draw:frame>
      <draw:custom-shape draw:style-name="Mgr112" draw:text-style-name="MP47" draw:layer="backgroundobjects" svg:width="8.043cm" svg:height="8.043cm" draw:transform="rotate (0.792379480405426) translate (22.352cm 2.934cm)">
        <text:p/>
        <draw:enhanced-geometry svg:viewBox="0 0 21600 21600" draw:type="rectangle" draw:enhanced-path="M 0 0 L 21600 0 21600 21600 0 21600 0 0 Z N"/>
      </draw:custom-shape>
      <draw:custom-shape draw:style-name="Mgr112" draw:text-style-name="MP47" draw:layer="backgroundobjects" svg:width="8.043cm" svg:height="8.043cm" draw:transform="rotate (0.792379480405426) translate (22.408cm 15.126cm)">
        <text:p/>
        <draw:enhanced-geometry svg:viewBox="0 0 21600 21600" draw:type="rectangle" draw:enhanced-path="M 0 0 L 21600 0 21600 21600 0 21600 0 0 Z N"/>
      </draw:custom-shape>
      <draw:custom-shape draw:style-name="Mgr113" draw:text-style-name="MP45" draw:layer="backgroundobjects" svg:width="7.191cm" svg:height="2.032cm" draw:transform="rotate (0.76654860747591) translate (3.063cm 19.212cm)">
        <text:p/>
        <draw:enhanced-geometry svg:viewBox="0 0 21600 21600" draw:type="rectangle" draw:enhanced-path="M 0 0 L 21600 0 21600 21600 0 21600 0 0 Z N"/>
      </draw:custom-shape>
      <draw:custom-shape draw:style-name="Mgr113" draw:text-style-name="MP45" draw:layer="backgroundobjects" svg:width="7.191cm" svg:height="2.032cm" draw:transform="rotate (0.76654860747591) translate (-3.302cm 18.095cm)">
        <text:p/>
        <draw:enhanced-geometry svg:viewBox="0 0 21600 21600" draw:type="rectangle" draw:enhanced-path="M 0 0 L 21600 0 21600 21600 0 21600 0 0 Z N"/>
      </draw:custom-shape>
      <draw:custom-shape draw:style-name="Mgr114" draw:text-style-name="MP45" draw:layer="backgroundobjects" svg:width="9.605cm" svg:height="2.562cm" draw:transform="rotate (0.76654860747591) translate (10.683cm 4.633cm)">
        <text:p/>
        <draw:enhanced-geometry svg:viewBox="0 0 21600 21600" draw:type="rectangle" draw:enhanced-path="M 0 0 L 21600 0 21600 21600 0 21600 0 0 Z N"/>
      </draw:custom-shape>
      <draw:custom-shape draw:style-name="Mgr113" draw:text-style-name="MP45" draw:layer="backgroundobjects" svg:width="7.191cm" svg:height="2.032cm" draw:transform="rotate (0.76654860747591) translate (4.318cm 0.671cm)">
        <text:p/>
        <draw:enhanced-geometry svg:viewBox="0 0 21600 21600" draw:type="rectangle" draw:enhanced-path="M 0 0 L 21600 0 21600 21600 0 21600 0 0 Z N"/>
      </draw:custom-shape>
      <draw:custom-shape draw:style-name="Mgr115" draw:text-style-name="MP45" draw:layer="backgroundobjects" svg:width="7.191cm" svg:height="1.425cm" draw:transform="rotate (0.76654860747591) translate (-1.509cm 11.847cm)">
        <text:p/>
        <draw:enhanced-geometry svg:viewBox="0 0 21600 21600" draw:type="rectangle" draw:enhanced-path="M 0 0 L 21600 0 21600 21600 0 21600 0 0 Z N"/>
      </draw:custom-shape>
      <presentation:notes style:page-layout-name="PM0">
        <draw:page-thumbnail presentation:style-name="Image-title" draw:layer="backgroundobjects" svg:width="0.001cm" svg:height="0.001cm" svg:x="0cm" svg:y="2.257cm" presentation:class="page"/>
        <draw:frame presentation:style-name="Image-notes" draw:layer="backgroundobjects" svg:width="16.799cm" svg:height="13.364cm" svg:x="2.1cm" svg:y="14.107cm" presentation:class="notes" presentation:placeholder="true">
          <draw:text-box/>
        </draw:frame>
        <draw:frame presentation:style-name="Mpr18" draw:text-style-name="MP2" draw:layer="backgroundobjects" svg:width="9.113cm" svg:height="1.484cm" svg:x="0cm" svg:y="0cm" presentation:class="header">
          <draw:text-box>
            <text:p text:style-name="MP1">
              <text:span text:style-name="MT1">
                <presentation:header/>
              </text:span>
            </text:p>
          </draw:text-box>
        </draw:frame>
        <draw:frame presentation:style-name="Mpr18" draw:text-style-name="MP4" draw:layer="backgroundobjects" svg:width="9.113cm" svg:height="1.484cm" svg:x="11.886cm" svg:y="0cm" presentation:class="date-time">
          <draw:text-box>
            <text:p text:style-name="MP3">
              <text:span text:style-name="MT1">
                <presentation:date-time/>
              </text:span>
            </text:p>
          </draw:text-box>
        </draw:frame>
        <draw:frame presentation:style-name="Mpr19" draw:text-style-name="MP2" draw:layer="backgroundobjects" svg:width="9.113cm" svg:height="1.484cm" svg:x="0cm" svg:y="28.215cm" presentation:class="footer">
          <draw:text-box>
            <text:p text:style-name="MP1">
              <text:span text:style-name="MT1">
                <presentation:footer/>
              </text:span>
            </text:p>
          </draw:text-box>
        </draw:frame>
        <draw:frame presentation:style-name="Mpr19"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Content_20_1_5f_" style:display-name="Content 1_" style:page-layout-name="PM1" draw:style-name="Mdp1">
      <draw:frame presentation:style-name="Content_20_1_5f_-title" draw:layer="backgroundobjects" svg:width="25.199cm" svg:height="2.629cm" svg:x="1.3cm" svg:y="1.3cm" presentation:class="title" presentation:placeholder="true">
        <draw:text-box/>
      </draw:frame>
      <draw:frame presentation:style-name="Content_20_1_5f_-outline1" draw:layer="backgroundobjects" svg:width="25.199cm" svg:height="9.134cm" svg:x="1.3cm" svg:y="5cm" presentation:class="outline" presentation:placeholder="true">
        <draw:text-box/>
      </draw:frame>
      <draw:g draw:style-name="Mgr3">
        <draw:custom-shape draw:style-name="Mgr38" draw:text-style-name="MP35" draw:layer="backgroundobjects" svg:width="1.27cm" svg:height="7.112cm" svg:x="22.606cm" svg:y="13.208cm">
          <text:p/>
          <draw:enhanced-geometry svg:viewBox="0 0 21600 21600" draw:type="rectangle" draw:enhanced-path="M 0 0 L 21600 0 21600 21600 0 21600 0 0 Z N"/>
        </draw:custom-shape>
        <draw:custom-shape draw:style-name="Mgr39" draw:text-style-name="MP36" draw:layer="backgroundobjects" svg:width="1.27cm" svg:height="7.112cm" svg:x="24.892cm" svg:y="9.906cm">
          <text:p/>
          <draw:enhanced-geometry svg:viewBox="0 0 21600 21600" draw:type="rectangle" draw:enhanced-path="M 0 0 L 21600 0 21600 21600 0 21600 0 0 Z N"/>
        </draw:custom-shape>
        <draw:custom-shape draw:style-name="Mgr40" draw:text-style-name="MP37" draw:layer="backgroundobjects" svg:width="3.556cm" svg:height="0.254cm" svg:x="23.622cm" svg:y="14.224cm">
          <text:p/>
          <draw:enhanced-geometry svg:viewBox="0 0 21600 21600" draw:type="rectangle" draw:enhanced-path="M 0 0 L 21600 0 21600 21600 0 21600 0 0 Z N"/>
        </draw:custom-shape>
        <draw:custom-shape draw:style-name="Mgr41" draw:text-style-name="MP37" draw:layer="backgroundobjects" svg:width="2.54cm" svg:height="0.254cm" svg:x="23.114cm" svg:y="14.732cm">
          <text:p/>
          <draw:enhanced-geometry svg:viewBox="0 0 21600 21600" draw:type="rectangle" draw:enhanced-path="M 0 0 L 21600 0 21600 21600 0 21600 0 0 Z N"/>
        </draw:custom-shape>
        <draw:custom-shape draw:style-name="Mgr41" draw:text-style-name="MP37" draw:layer="backgroundobjects" svg:width="2.54cm" svg:height="0.254cm" svg:x="24.638cm" svg:y="15.24cm">
          <text:p/>
          <draw:enhanced-geometry svg:viewBox="0 0 21600 21600" draw:type="rectangle" draw:enhanced-path="M 0 0 L 21600 0 21600 21600 0 21600 0 0 Z N"/>
        </draw:custom-shape>
        <draw:custom-shape draw:style-name="Mgr42" draw:text-style-name="MP38" draw:layer="backgroundobjects" svg:width="1.27cm" svg:height="7.112cm" svg:x="20.574cm" svg:y="14.732cm">
          <text:p/>
          <draw:enhanced-geometry svg:viewBox="0 0 21600 21600" draw:type="rectangle" draw:enhanced-path="M 0 0 L 21600 0 21600 21600 0 21600 0 0 Z N"/>
        </draw:custom-shape>
      </draw:g>
      <draw:custom-shape draw:style-name="Mgr43" draw:text-style-name="MP39" draw:layer="backgroundobjects" svg:width="1.27cm" svg:height="7.112cm" svg:x="4.064cm" svg:y="-4.318cm">
        <text:p/>
        <draw:enhanced-geometry svg:viewBox="0 0 21600 21600" draw:mirror-vertical="true" draw:mirror-horizontal="true" draw:type="rectangle" draw:enhanced-path="M 0 0 L 21600 0 21600 21600 0 21600 0 0 Z N"/>
      </draw:custom-shape>
      <draw:custom-shape draw:style-name="Mgr44" draw:text-style-name="MP40" draw:layer="backgroundobjects" svg:width="1.27cm" svg:height="7.112cm" svg:x="1.778cm" svg:y="-1.016cm">
        <text:p/>
        <draw:enhanced-geometry svg:viewBox="0 0 21600 21600" draw:mirror-vertical="true" draw:mirror-horizontal="true" draw:type="rectangle" draw:enhanced-path="M 0 0 L 21600 0 21600 21600 0 21600 0 0 Z N"/>
      </draw:custom-shape>
      <draw:custom-shape draw:style-name="Mgr45" draw:text-style-name="MP37" draw:layer="backgroundobjects" svg:width="3.556cm" svg:height="0.254cm" svg:x="0.762cm" svg:y="1.524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2.286cm" svg:y="1.016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0.762cm" svg:y="0.508cm">
        <text:p/>
        <draw:enhanced-geometry svg:viewBox="0 0 21600 21600" draw:mirror-vertical="true" draw:mirror-horizontal="true" draw:type="rectangle" draw:enhanced-path="M 0 0 L 21600 0 21600 21600 0 21600 0 0 Z N"/>
      </draw:custom-shape>
      <draw:custom-shape draw:style-name="Mgr47" draw:text-style-name="MP41" draw:layer="backgroundobjects" svg:width="1.27cm" svg:height="7.112cm" svg:x="6.096cm" svg:y="-5.842cm">
        <text:p/>
        <draw:enhanced-geometry svg:viewBox="0 0 21600 21600" draw:mirror-vertical="true" draw:mirror-horizontal="true" draw:type="rectangle" draw:enhanced-path="M 0 0 L 21600 0 21600 21600 0 21600 0 0 Z N"/>
      </draw:custom-shape>
      <draw:custom-shape draw:style-name="Mgr48" draw:text-style-name="MP42" draw:layer="backgroundobjects" svg:width="7.62cm" svg:height="7.62cm" svg:x="9.652cm" svg:y="7.11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presentation:notes style:page-layout-name="PM0">
        <office:forms form:automatic-focus="false" form:apply-design-mode="false"/>
        <draw:page-thumbnail presentation:style-name="Content_20_1_5f_-title" draw:layer="backgroundobjects" svg:width="0.001cm" svg:height="0.001cm" svg:x="0cm" svg:y="2.257cm" presentation:class="page"/>
        <draw:frame presentation:style-name="Content_20_1_5f_-notes" draw:layer="backgroundobjects" svg:width="16.799cm" svg:height="13.364cm" svg:x="2.1cm" svg:y="14.107cm" presentation:class="notes" presentation:placeholder="true">
          <draw:text-box/>
        </draw:frame>
        <draw:frame presentation:style-name="Mpr20" draw:text-style-name="MP2" draw:layer="backgroundobjects" svg:width="9.113cm" svg:height="1.484cm" svg:x="0cm" svg:y="0cm" presentation:class="header">
          <draw:text-box>
            <text:p text:style-name="MP1">
              <text:span text:style-name="MT1">
                <presentation:header/>
              </text:span>
            </text:p>
          </draw:text-box>
        </draw:frame>
        <draw:frame presentation:style-name="Mpr20" draw:text-style-name="MP4" draw:layer="backgroundobjects" svg:width="9.113cm" svg:height="1.484cm" svg:x="11.886cm" svg:y="0cm" presentation:class="date-time">
          <draw:text-box>
            <text:p text:style-name="MP3">
              <text:span text:style-name="MT1">
                <presentation:date-time/>
              </text:span>
            </text:p>
          </draw:text-box>
        </draw:frame>
        <draw:frame presentation:style-name="Mpr21" draw:text-style-name="MP2" draw:layer="backgroundobjects" svg:width="9.113cm" svg:height="1.484cm" svg:x="0cm" svg:y="28.215cm" presentation:class="footer">
          <draw:text-box>
            <text:p text:style-name="MP1">
              <text:span text:style-name="MT1">
                <presentation:footer/>
              </text:span>
            </text:p>
          </draw:text-box>
        </draw:frame>
        <draw:frame presentation:style-name="Mpr21"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Content_20_1_5f__5f_" style:display-name="Content 1__" style:page-layout-name="PM1" draw:style-name="Mdp1">
      <draw:frame presentation:style-name="Content_20_1_5f__5f_-title" draw:layer="backgroundobjects" svg:width="25.199cm" svg:height="2.629cm" svg:x="1.3cm" svg:y="1.3cm" presentation:class="title" presentation:placeholder="true">
        <draw:text-box/>
      </draw:frame>
      <draw:frame presentation:style-name="Content_20_1_5f__5f_-outline1" draw:layer="backgroundobjects" svg:width="25.199cm" svg:height="9.134cm" svg:x="1.3cm" svg:y="5cm" presentation:class="outline" presentation:placeholder="true">
        <draw:text-box/>
      </draw:frame>
      <draw:g draw:style-name="Mgr3">
        <draw:custom-shape draw:style-name="Mgr38" draw:text-style-name="MP35" draw:layer="backgroundobjects" svg:width="1.27cm" svg:height="7.112cm" svg:x="22.606cm" svg:y="13.208cm">
          <text:p/>
          <draw:enhanced-geometry svg:viewBox="0 0 21600 21600" draw:type="rectangle" draw:enhanced-path="M 0 0 L 21600 0 21600 21600 0 21600 0 0 Z N"/>
        </draw:custom-shape>
        <draw:custom-shape draw:style-name="Mgr39" draw:text-style-name="MP36" draw:layer="backgroundobjects" svg:width="1.27cm" svg:height="7.112cm" svg:x="24.892cm" svg:y="9.906cm">
          <text:p/>
          <draw:enhanced-geometry svg:viewBox="0 0 21600 21600" draw:type="rectangle" draw:enhanced-path="M 0 0 L 21600 0 21600 21600 0 21600 0 0 Z N"/>
        </draw:custom-shape>
        <draw:custom-shape draw:style-name="Mgr40" draw:text-style-name="MP37" draw:layer="backgroundobjects" svg:width="3.556cm" svg:height="0.254cm" svg:x="23.622cm" svg:y="14.224cm">
          <text:p/>
          <draw:enhanced-geometry svg:viewBox="0 0 21600 21600" draw:type="rectangle" draw:enhanced-path="M 0 0 L 21600 0 21600 21600 0 21600 0 0 Z N"/>
        </draw:custom-shape>
        <draw:custom-shape draw:style-name="Mgr41" draw:text-style-name="MP37" draw:layer="backgroundobjects" svg:width="2.54cm" svg:height="0.254cm" svg:x="23.114cm" svg:y="14.732cm">
          <text:p/>
          <draw:enhanced-geometry svg:viewBox="0 0 21600 21600" draw:type="rectangle" draw:enhanced-path="M 0 0 L 21600 0 21600 21600 0 21600 0 0 Z N"/>
        </draw:custom-shape>
        <draw:custom-shape draw:style-name="Mgr41" draw:text-style-name="MP37" draw:layer="backgroundobjects" svg:width="2.54cm" svg:height="0.254cm" svg:x="24.638cm" svg:y="15.24cm">
          <text:p/>
          <draw:enhanced-geometry svg:viewBox="0 0 21600 21600" draw:type="rectangle" draw:enhanced-path="M 0 0 L 21600 0 21600 21600 0 21600 0 0 Z N"/>
        </draw:custom-shape>
        <draw:custom-shape draw:style-name="Mgr42" draw:text-style-name="MP38" draw:layer="backgroundobjects" svg:width="1.27cm" svg:height="7.112cm" svg:x="20.574cm" svg:y="14.732cm">
          <text:p/>
          <draw:enhanced-geometry svg:viewBox="0 0 21600 21600" draw:type="rectangle" draw:enhanced-path="M 0 0 L 21600 0 21600 21600 0 21600 0 0 Z N"/>
        </draw:custom-shape>
      </draw:g>
      <draw:custom-shape draw:style-name="Mgr43" draw:text-style-name="MP39" draw:layer="backgroundobjects" svg:width="1.27cm" svg:height="7.112cm" svg:x="4.064cm" svg:y="-4.318cm">
        <text:p/>
        <draw:enhanced-geometry svg:viewBox="0 0 21600 21600" draw:mirror-vertical="true" draw:mirror-horizontal="true" draw:type="rectangle" draw:enhanced-path="M 0 0 L 21600 0 21600 21600 0 21600 0 0 Z N"/>
      </draw:custom-shape>
      <draw:custom-shape draw:style-name="Mgr44" draw:text-style-name="MP40" draw:layer="backgroundobjects" svg:width="1.27cm" svg:height="7.112cm" svg:x="1.778cm" svg:y="-1.016cm">
        <text:p/>
        <draw:enhanced-geometry svg:viewBox="0 0 21600 21600" draw:mirror-vertical="true" draw:mirror-horizontal="true" draw:type="rectangle" draw:enhanced-path="M 0 0 L 21600 0 21600 21600 0 21600 0 0 Z N"/>
      </draw:custom-shape>
      <draw:custom-shape draw:style-name="Mgr45" draw:text-style-name="MP37" draw:layer="backgroundobjects" svg:width="3.556cm" svg:height="0.254cm" svg:x="0.762cm" svg:y="1.524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2.286cm" svg:y="1.016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0.762cm" svg:y="0.508cm">
        <text:p/>
        <draw:enhanced-geometry svg:viewBox="0 0 21600 21600" draw:mirror-vertical="true" draw:mirror-horizontal="true" draw:type="rectangle" draw:enhanced-path="M 0 0 L 21600 0 21600 21600 0 21600 0 0 Z N"/>
      </draw:custom-shape>
      <draw:custom-shape draw:style-name="Mgr47" draw:text-style-name="MP41" draw:layer="backgroundobjects" svg:width="1.27cm" svg:height="7.112cm" svg:x="6.096cm" svg:y="-5.842cm">
        <text:p/>
        <draw:enhanced-geometry svg:viewBox="0 0 21600 21600" draw:mirror-vertical="true" draw:mirror-horizontal="true" draw:type="rectangle" draw:enhanced-path="M 0 0 L 21600 0 21600 21600 0 21600 0 0 Z N"/>
      </draw:custom-shape>
      <draw:custom-shape draw:style-name="Mgr48" draw:text-style-name="MP42" draw:layer="backgroundobjects" svg:width="7.62cm" svg:height="7.62cm" svg:x="9.652cm" svg:y="7.11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presentation:notes style:page-layout-name="PM0">
        <office:forms form:automatic-focus="false" form:apply-design-mode="false"/>
        <draw:page-thumbnail presentation:style-name="Content_20_1_5f__5f_-title" draw:layer="backgroundobjects" svg:width="0.001cm" svg:height="0.001cm" svg:x="0cm" svg:y="2.257cm" presentation:class="page"/>
        <draw:frame presentation:style-name="Content_20_1_5f__5f_-notes" draw:layer="backgroundobjects" svg:width="16.799cm" svg:height="13.364cm" svg:x="2.1cm" svg:y="14.107cm" presentation:class="notes" presentation:placeholder="true">
          <draw:text-box/>
        </draw:frame>
        <draw:frame presentation:style-name="Mpr22" draw:text-style-name="MP2" draw:layer="backgroundobjects" svg:width="9.113cm" svg:height="1.484cm" svg:x="0cm" svg:y="0cm" presentation:class="header">
          <draw:text-box>
            <text:p text:style-name="MP1">
              <text:span text:style-name="MT1">
                <presentation:header/>
              </text:span>
            </text:p>
          </draw:text-box>
        </draw:frame>
        <draw:frame presentation:style-name="Mpr22" draw:text-style-name="MP4" draw:layer="backgroundobjects" svg:width="9.113cm" svg:height="1.484cm" svg:x="11.886cm" svg:y="0cm" presentation:class="date-time">
          <draw:text-box>
            <text:p text:style-name="MP3">
              <text:span text:style-name="MT1">
                <presentation:date-time/>
              </text:span>
            </text:p>
          </draw:text-box>
        </draw:frame>
        <draw:frame presentation:style-name="Mpr23" draw:text-style-name="MP2" draw:layer="backgroundobjects" svg:width="9.113cm" svg:height="1.484cm" svg:x="0cm" svg:y="28.215cm" presentation:class="footer">
          <draw:text-box>
            <text:p text:style-name="MP1">
              <text:span text:style-name="MT1">
                <presentation:footer/>
              </text:span>
            </text:p>
          </draw:text-box>
        </draw:frame>
        <draw:frame presentation:style-name="Mpr23"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Content_20_1_5f__5f__5f_" style:display-name="Content 1___" style:page-layout-name="PM1" draw:style-name="Mdp1">
      <draw:frame presentation:style-name="Content_20_1_5f__5f__5f_-title" draw:layer="backgroundobjects" svg:width="25.199cm" svg:height="2.629cm" svg:x="1.3cm" svg:y="1.3cm" presentation:class="title" presentation:placeholder="true">
        <draw:text-box/>
      </draw:frame>
      <draw:frame presentation:style-name="Content_20_1_5f__5f__5f_-outline1" draw:layer="backgroundobjects" svg:width="25.199cm" svg:height="9.134cm" svg:x="1.3cm" svg:y="5cm" presentation:class="outline" presentation:placeholder="true">
        <draw:text-box/>
      </draw:frame>
      <draw:g draw:style-name="Mgr3">
        <draw:custom-shape draw:style-name="Mgr38" draw:text-style-name="MP35" draw:layer="backgroundobjects" svg:width="1.27cm" svg:height="7.112cm" svg:x="22.606cm" svg:y="13.208cm">
          <text:p/>
          <draw:enhanced-geometry svg:viewBox="0 0 21600 21600" draw:type="rectangle" draw:enhanced-path="M 0 0 L 21600 0 21600 21600 0 21600 0 0 Z N"/>
        </draw:custom-shape>
        <draw:custom-shape draw:style-name="Mgr39" draw:text-style-name="MP36" draw:layer="backgroundobjects" svg:width="1.27cm" svg:height="7.112cm" svg:x="24.892cm" svg:y="9.906cm">
          <text:p/>
          <draw:enhanced-geometry svg:viewBox="0 0 21600 21600" draw:type="rectangle" draw:enhanced-path="M 0 0 L 21600 0 21600 21600 0 21600 0 0 Z N"/>
        </draw:custom-shape>
        <draw:custom-shape draw:style-name="Mgr40" draw:text-style-name="MP37" draw:layer="backgroundobjects" svg:width="3.556cm" svg:height="0.254cm" svg:x="23.622cm" svg:y="14.224cm">
          <text:p/>
          <draw:enhanced-geometry svg:viewBox="0 0 21600 21600" draw:type="rectangle" draw:enhanced-path="M 0 0 L 21600 0 21600 21600 0 21600 0 0 Z N"/>
        </draw:custom-shape>
        <draw:custom-shape draw:style-name="Mgr41" draw:text-style-name="MP37" draw:layer="backgroundobjects" svg:width="2.54cm" svg:height="0.254cm" svg:x="23.114cm" svg:y="14.732cm">
          <text:p/>
          <draw:enhanced-geometry svg:viewBox="0 0 21600 21600" draw:type="rectangle" draw:enhanced-path="M 0 0 L 21600 0 21600 21600 0 21600 0 0 Z N"/>
        </draw:custom-shape>
        <draw:custom-shape draw:style-name="Mgr41" draw:text-style-name="MP37" draw:layer="backgroundobjects" svg:width="2.54cm" svg:height="0.254cm" svg:x="24.638cm" svg:y="15.24cm">
          <text:p/>
          <draw:enhanced-geometry svg:viewBox="0 0 21600 21600" draw:type="rectangle" draw:enhanced-path="M 0 0 L 21600 0 21600 21600 0 21600 0 0 Z N"/>
        </draw:custom-shape>
        <draw:custom-shape draw:style-name="Mgr42" draw:text-style-name="MP38" draw:layer="backgroundobjects" svg:width="1.27cm" svg:height="7.112cm" svg:x="20.574cm" svg:y="14.732cm">
          <text:p/>
          <draw:enhanced-geometry svg:viewBox="0 0 21600 21600" draw:type="rectangle" draw:enhanced-path="M 0 0 L 21600 0 21600 21600 0 21600 0 0 Z N"/>
        </draw:custom-shape>
      </draw:g>
      <draw:custom-shape draw:style-name="Mgr43" draw:text-style-name="MP39" draw:layer="backgroundobjects" svg:width="1.27cm" svg:height="7.112cm" svg:x="4.064cm" svg:y="-4.318cm">
        <text:p/>
        <draw:enhanced-geometry svg:viewBox="0 0 21600 21600" draw:mirror-vertical="true" draw:mirror-horizontal="true" draw:type="rectangle" draw:enhanced-path="M 0 0 L 21600 0 21600 21600 0 21600 0 0 Z N"/>
      </draw:custom-shape>
      <draw:custom-shape draw:style-name="Mgr44" draw:text-style-name="MP40" draw:layer="backgroundobjects" svg:width="1.27cm" svg:height="7.112cm" svg:x="1.778cm" svg:y="-1.016cm">
        <text:p/>
        <draw:enhanced-geometry svg:viewBox="0 0 21600 21600" draw:mirror-vertical="true" draw:mirror-horizontal="true" draw:type="rectangle" draw:enhanced-path="M 0 0 L 21600 0 21600 21600 0 21600 0 0 Z N"/>
      </draw:custom-shape>
      <draw:custom-shape draw:style-name="Mgr45" draw:text-style-name="MP37" draw:layer="backgroundobjects" svg:width="3.556cm" svg:height="0.254cm" svg:x="0.762cm" svg:y="1.524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2.286cm" svg:y="1.016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0.762cm" svg:y="0.508cm">
        <text:p/>
        <draw:enhanced-geometry svg:viewBox="0 0 21600 21600" draw:mirror-vertical="true" draw:mirror-horizontal="true" draw:type="rectangle" draw:enhanced-path="M 0 0 L 21600 0 21600 21600 0 21600 0 0 Z N"/>
      </draw:custom-shape>
      <draw:custom-shape draw:style-name="Mgr47" draw:text-style-name="MP41" draw:layer="backgroundobjects" svg:width="1.27cm" svg:height="7.112cm" svg:x="6.096cm" svg:y="-5.842cm">
        <text:p/>
        <draw:enhanced-geometry svg:viewBox="0 0 21600 21600" draw:mirror-vertical="true" draw:mirror-horizontal="true" draw:type="rectangle" draw:enhanced-path="M 0 0 L 21600 0 21600 21600 0 21600 0 0 Z N"/>
      </draw:custom-shape>
      <draw:custom-shape draw:style-name="Mgr48" draw:text-style-name="MP42" draw:layer="backgroundobjects" svg:width="7.62cm" svg:height="7.62cm" svg:x="9.652cm" svg:y="7.11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presentation:notes style:page-layout-name="PM0">
        <office:forms form:automatic-focus="false" form:apply-design-mode="false"/>
        <draw:page-thumbnail presentation:style-name="Content_20_1_5f__5f__5f_-title" draw:layer="backgroundobjects" svg:width="0.001cm" svg:height="0.001cm" svg:x="0cm" svg:y="2.257cm" presentation:class="page"/>
        <draw:frame presentation:style-name="Content_20_1_5f__5f__5f_-notes" draw:layer="backgroundobjects" svg:width="16.799cm" svg:height="13.364cm" svg:x="2.1cm" svg:y="14.107cm" presentation:class="notes" presentation:placeholder="true">
          <draw:text-box/>
        </draw:frame>
        <draw:frame presentation:style-name="Mpr24" draw:text-style-name="MP2" draw:layer="backgroundobjects" svg:width="9.113cm" svg:height="1.484cm" svg:x="0cm" svg:y="0cm" presentation:class="header">
          <draw:text-box>
            <text:p text:style-name="MP1">
              <text:span text:style-name="MT1">
                <presentation:header/>
              </text:span>
            </text:p>
          </draw:text-box>
        </draw:frame>
        <draw:frame presentation:style-name="Mpr24" draw:text-style-name="MP4" draw:layer="backgroundobjects" svg:width="9.113cm" svg:height="1.484cm" svg:x="11.886cm" svg:y="0cm" presentation:class="date-time">
          <draw:text-box>
            <text:p text:style-name="MP3">
              <text:span text:style-name="MT1">
                <presentation:date-time/>
              </text:span>
            </text:p>
          </draw:text-box>
        </draw:frame>
        <draw:frame presentation:style-name="Mpr25" draw:text-style-name="MP2" draw:layer="backgroundobjects" svg:width="9.113cm" svg:height="1.484cm" svg:x="0cm" svg:y="28.215cm" presentation:class="footer">
          <draw:text-box>
            <text:p text:style-name="MP1">
              <text:span text:style-name="MT1">
                <presentation:footer/>
              </text:span>
            </text:p>
          </draw:text-box>
        </draw:frame>
        <draw:frame presentation:style-name="Mpr25"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Content_20_1_5f__5f__5f__5f_" style:display-name="Content 1____" style:page-layout-name="PM1" draw:style-name="Mdp1">
      <draw:frame presentation:style-name="Content_20_1_5f__5f__5f__5f_-title" draw:layer="backgroundobjects" svg:width="25.199cm" svg:height="2.629cm" svg:x="1.3cm" svg:y="1.3cm" presentation:class="title" presentation:placeholder="true">
        <draw:text-box/>
      </draw:frame>
      <draw:frame presentation:style-name="Content_20_1_5f__5f__5f__5f_-outline1" draw:layer="backgroundobjects" svg:width="25.199cm" svg:height="9.134cm" svg:x="1.3cm" svg:y="5cm" presentation:class="outline" presentation:placeholder="true">
        <draw:text-box/>
      </draw:frame>
      <draw:g draw:style-name="Mgr3">
        <draw:custom-shape draw:style-name="Mgr38" draw:text-style-name="MP35" draw:layer="backgroundobjects" svg:width="1.27cm" svg:height="7.112cm" svg:x="22.606cm" svg:y="13.208cm">
          <text:p/>
          <draw:enhanced-geometry svg:viewBox="0 0 21600 21600" draw:type="rectangle" draw:enhanced-path="M 0 0 L 21600 0 21600 21600 0 21600 0 0 Z N"/>
        </draw:custom-shape>
        <draw:custom-shape draw:style-name="Mgr39" draw:text-style-name="MP36" draw:layer="backgroundobjects" svg:width="1.27cm" svg:height="7.112cm" svg:x="24.892cm" svg:y="9.906cm">
          <text:p/>
          <draw:enhanced-geometry svg:viewBox="0 0 21600 21600" draw:type="rectangle" draw:enhanced-path="M 0 0 L 21600 0 21600 21600 0 21600 0 0 Z N"/>
        </draw:custom-shape>
        <draw:custom-shape draw:style-name="Mgr40" draw:text-style-name="MP37" draw:layer="backgroundobjects" svg:width="3.556cm" svg:height="0.254cm" svg:x="23.622cm" svg:y="14.224cm">
          <text:p/>
          <draw:enhanced-geometry svg:viewBox="0 0 21600 21600" draw:type="rectangle" draw:enhanced-path="M 0 0 L 21600 0 21600 21600 0 21600 0 0 Z N"/>
        </draw:custom-shape>
        <draw:custom-shape draw:style-name="Mgr41" draw:text-style-name="MP37" draw:layer="backgroundobjects" svg:width="2.54cm" svg:height="0.254cm" svg:x="23.114cm" svg:y="14.732cm">
          <text:p/>
          <draw:enhanced-geometry svg:viewBox="0 0 21600 21600" draw:type="rectangle" draw:enhanced-path="M 0 0 L 21600 0 21600 21600 0 21600 0 0 Z N"/>
        </draw:custom-shape>
        <draw:custom-shape draw:style-name="Mgr41" draw:text-style-name="MP37" draw:layer="backgroundobjects" svg:width="2.54cm" svg:height="0.254cm" svg:x="24.638cm" svg:y="15.24cm">
          <text:p/>
          <draw:enhanced-geometry svg:viewBox="0 0 21600 21600" draw:type="rectangle" draw:enhanced-path="M 0 0 L 21600 0 21600 21600 0 21600 0 0 Z N"/>
        </draw:custom-shape>
        <draw:custom-shape draw:style-name="Mgr42" draw:text-style-name="MP38" draw:layer="backgroundobjects" svg:width="1.27cm" svg:height="7.112cm" svg:x="20.574cm" svg:y="14.732cm">
          <text:p/>
          <draw:enhanced-geometry svg:viewBox="0 0 21600 21600" draw:type="rectangle" draw:enhanced-path="M 0 0 L 21600 0 21600 21600 0 21600 0 0 Z N"/>
        </draw:custom-shape>
      </draw:g>
      <draw:custom-shape draw:style-name="Mgr43" draw:text-style-name="MP39" draw:layer="backgroundobjects" svg:width="1.27cm" svg:height="7.112cm" svg:x="4.064cm" svg:y="-4.318cm">
        <text:p/>
        <draw:enhanced-geometry svg:viewBox="0 0 21600 21600" draw:mirror-vertical="true" draw:mirror-horizontal="true" draw:type="rectangle" draw:enhanced-path="M 0 0 L 21600 0 21600 21600 0 21600 0 0 Z N"/>
      </draw:custom-shape>
      <draw:custom-shape draw:style-name="Mgr44" draw:text-style-name="MP40" draw:layer="backgroundobjects" svg:width="1.27cm" svg:height="7.112cm" svg:x="1.778cm" svg:y="-1.016cm">
        <text:p/>
        <draw:enhanced-geometry svg:viewBox="0 0 21600 21600" draw:mirror-vertical="true" draw:mirror-horizontal="true" draw:type="rectangle" draw:enhanced-path="M 0 0 L 21600 0 21600 21600 0 21600 0 0 Z N"/>
      </draw:custom-shape>
      <draw:custom-shape draw:style-name="Mgr45" draw:text-style-name="MP37" draw:layer="backgroundobjects" svg:width="3.556cm" svg:height="0.254cm" svg:x="0.762cm" svg:y="1.524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2.286cm" svg:y="1.016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0.762cm" svg:y="0.508cm">
        <text:p/>
        <draw:enhanced-geometry svg:viewBox="0 0 21600 21600" draw:mirror-vertical="true" draw:mirror-horizontal="true" draw:type="rectangle" draw:enhanced-path="M 0 0 L 21600 0 21600 21600 0 21600 0 0 Z N"/>
      </draw:custom-shape>
      <draw:custom-shape draw:style-name="Mgr47" draw:text-style-name="MP41" draw:layer="backgroundobjects" svg:width="1.27cm" svg:height="7.112cm" svg:x="6.096cm" svg:y="-5.842cm">
        <text:p/>
        <draw:enhanced-geometry svg:viewBox="0 0 21600 21600" draw:mirror-vertical="true" draw:mirror-horizontal="true" draw:type="rectangle" draw:enhanced-path="M 0 0 L 21600 0 21600 21600 0 21600 0 0 Z N"/>
      </draw:custom-shape>
      <draw:custom-shape draw:style-name="Mgr48" draw:text-style-name="MP42" draw:layer="backgroundobjects" svg:width="7.62cm" svg:height="7.62cm" svg:x="9.652cm" svg:y="7.11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presentation:notes style:page-layout-name="PM0">
        <office:forms form:automatic-focus="false" form:apply-design-mode="false"/>
        <draw:page-thumbnail presentation:style-name="Content_20_1_5f__5f__5f__5f_-title" draw:layer="backgroundobjects" svg:width="0.001cm" svg:height="0.001cm" svg:x="0cm" svg:y="2.257cm" presentation:class="page"/>
        <draw:frame presentation:style-name="Content_20_1_5f__5f__5f__5f_-notes" draw:layer="backgroundobjects" svg:width="16.799cm" svg:height="13.364cm" svg:x="2.1cm" svg:y="14.107cm" presentation:class="notes" presentation:placeholder="true">
          <draw:text-box/>
        </draw:frame>
        <draw:frame presentation:style-name="Mpr26" draw:text-style-name="MP2" draw:layer="backgroundobjects" svg:width="9.113cm" svg:height="1.484cm" svg:x="0cm" svg:y="0cm" presentation:class="header">
          <draw:text-box>
            <text:p text:style-name="MP1">
              <text:span text:style-name="MT1">
                <presentation:header/>
              </text:span>
            </text:p>
          </draw:text-box>
        </draw:frame>
        <draw:frame presentation:style-name="Mpr26" draw:text-style-name="MP4" draw:layer="backgroundobjects" svg:width="9.113cm" svg:height="1.484cm" svg:x="11.886cm" svg:y="0cm" presentation:class="date-time">
          <draw:text-box>
            <text:p text:style-name="MP3">
              <text:span text:style-name="MT1">
                <presentation:date-time/>
              </text:span>
            </text:p>
          </draw:text-box>
        </draw:frame>
        <draw:frame presentation:style-name="Mpr27" draw:text-style-name="MP2" draw:layer="backgroundobjects" svg:width="9.113cm" svg:height="1.484cm" svg:x="0cm" svg:y="28.215cm" presentation:class="footer">
          <draw:text-box>
            <text:p text:style-name="MP1">
              <text:span text:style-name="MT1">
                <presentation:footer/>
              </text:span>
            </text:p>
          </draw:text-box>
        </draw:frame>
        <draw:frame presentation:style-name="Mpr27"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Content_20_1_5f__5f__5f__5f__5f_" style:display-name="Content 1_____" style:page-layout-name="PM1" draw:style-name="Mdp1">
      <draw:frame presentation:style-name="Content_20_1_5f__5f__5f__5f__5f_-title" draw:layer="backgroundobjects" svg:width="25.199cm" svg:height="2.629cm" svg:x="1.3cm" svg:y="1.3cm" presentation:class="title" presentation:placeholder="true">
        <draw:text-box/>
      </draw:frame>
      <draw:frame presentation:style-name="Content_20_1_5f__5f__5f__5f__5f_-outline1" draw:layer="backgroundobjects" svg:width="25.199cm" svg:height="9.134cm" svg:x="1.3cm" svg:y="5cm" presentation:class="outline" presentation:placeholder="true">
        <draw:text-box/>
      </draw:frame>
      <draw:g draw:style-name="Mgr3">
        <draw:custom-shape draw:style-name="Mgr38" draw:text-style-name="MP35" draw:layer="backgroundobjects" svg:width="1.27cm" svg:height="7.112cm" svg:x="22.606cm" svg:y="13.208cm">
          <text:p/>
          <draw:enhanced-geometry svg:viewBox="0 0 21600 21600" draw:type="rectangle" draw:enhanced-path="M 0 0 L 21600 0 21600 21600 0 21600 0 0 Z N"/>
        </draw:custom-shape>
        <draw:custom-shape draw:style-name="Mgr39" draw:text-style-name="MP36" draw:layer="backgroundobjects" svg:width="1.27cm" svg:height="7.112cm" svg:x="24.892cm" svg:y="9.906cm">
          <text:p/>
          <draw:enhanced-geometry svg:viewBox="0 0 21600 21600" draw:type="rectangle" draw:enhanced-path="M 0 0 L 21600 0 21600 21600 0 21600 0 0 Z N"/>
        </draw:custom-shape>
        <draw:custom-shape draw:style-name="Mgr40" draw:text-style-name="MP37" draw:layer="backgroundobjects" svg:width="3.556cm" svg:height="0.254cm" svg:x="23.622cm" svg:y="14.224cm">
          <text:p/>
          <draw:enhanced-geometry svg:viewBox="0 0 21600 21600" draw:type="rectangle" draw:enhanced-path="M 0 0 L 21600 0 21600 21600 0 21600 0 0 Z N"/>
        </draw:custom-shape>
        <draw:custom-shape draw:style-name="Mgr41" draw:text-style-name="MP37" draw:layer="backgroundobjects" svg:width="2.54cm" svg:height="0.254cm" svg:x="23.114cm" svg:y="14.732cm">
          <text:p/>
          <draw:enhanced-geometry svg:viewBox="0 0 21600 21600" draw:type="rectangle" draw:enhanced-path="M 0 0 L 21600 0 21600 21600 0 21600 0 0 Z N"/>
        </draw:custom-shape>
        <draw:custom-shape draw:style-name="Mgr41" draw:text-style-name="MP37" draw:layer="backgroundobjects" svg:width="2.54cm" svg:height="0.254cm" svg:x="24.638cm" svg:y="15.24cm">
          <text:p/>
          <draw:enhanced-geometry svg:viewBox="0 0 21600 21600" draw:type="rectangle" draw:enhanced-path="M 0 0 L 21600 0 21600 21600 0 21600 0 0 Z N"/>
        </draw:custom-shape>
        <draw:custom-shape draw:style-name="Mgr42" draw:text-style-name="MP38" draw:layer="backgroundobjects" svg:width="1.27cm" svg:height="7.112cm" svg:x="20.574cm" svg:y="14.732cm">
          <text:p/>
          <draw:enhanced-geometry svg:viewBox="0 0 21600 21600" draw:type="rectangle" draw:enhanced-path="M 0 0 L 21600 0 21600 21600 0 21600 0 0 Z N"/>
        </draw:custom-shape>
      </draw:g>
      <draw:custom-shape draw:style-name="Mgr43" draw:text-style-name="MP39" draw:layer="backgroundobjects" svg:width="1.27cm" svg:height="7.112cm" svg:x="4.064cm" svg:y="-4.318cm">
        <text:p/>
        <draw:enhanced-geometry svg:viewBox="0 0 21600 21600" draw:mirror-vertical="true" draw:mirror-horizontal="true" draw:type="rectangle" draw:enhanced-path="M 0 0 L 21600 0 21600 21600 0 21600 0 0 Z N"/>
      </draw:custom-shape>
      <draw:custom-shape draw:style-name="Mgr44" draw:text-style-name="MP40" draw:layer="backgroundobjects" svg:width="1.27cm" svg:height="7.112cm" svg:x="1.778cm" svg:y="-1.016cm">
        <text:p/>
        <draw:enhanced-geometry svg:viewBox="0 0 21600 21600" draw:mirror-vertical="true" draw:mirror-horizontal="true" draw:type="rectangle" draw:enhanced-path="M 0 0 L 21600 0 21600 21600 0 21600 0 0 Z N"/>
      </draw:custom-shape>
      <draw:custom-shape draw:style-name="Mgr45" draw:text-style-name="MP37" draw:layer="backgroundobjects" svg:width="3.556cm" svg:height="0.254cm" svg:x="0.762cm" svg:y="1.524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2.286cm" svg:y="1.016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0.762cm" svg:y="0.508cm">
        <text:p/>
        <draw:enhanced-geometry svg:viewBox="0 0 21600 21600" draw:mirror-vertical="true" draw:mirror-horizontal="true" draw:type="rectangle" draw:enhanced-path="M 0 0 L 21600 0 21600 21600 0 21600 0 0 Z N"/>
      </draw:custom-shape>
      <draw:custom-shape draw:style-name="Mgr47" draw:text-style-name="MP41" draw:layer="backgroundobjects" svg:width="1.27cm" svg:height="7.112cm" svg:x="6.096cm" svg:y="-5.842cm">
        <text:p/>
        <draw:enhanced-geometry svg:viewBox="0 0 21600 21600" draw:mirror-vertical="true" draw:mirror-horizontal="true" draw:type="rectangle" draw:enhanced-path="M 0 0 L 21600 0 21600 21600 0 21600 0 0 Z N"/>
      </draw:custom-shape>
      <draw:custom-shape draw:style-name="Mgr48" draw:text-style-name="MP42" draw:layer="backgroundobjects" svg:width="7.62cm" svg:height="7.62cm" svg:x="9.652cm" svg:y="7.11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presentation:notes style:page-layout-name="PM0">
        <office:forms form:automatic-focus="false" form:apply-design-mode="false"/>
        <draw:page-thumbnail presentation:style-name="Content_20_1_5f__5f__5f__5f__5f_-title" draw:layer="backgroundobjects" svg:width="0.001cm" svg:height="0.001cm" svg:x="0cm" svg:y="2.257cm" presentation:class="page"/>
        <draw:frame presentation:style-name="Content_20_1_5f__5f__5f__5f__5f_-notes" draw:layer="backgroundobjects" svg:width="16.799cm" svg:height="13.364cm" svg:x="2.1cm" svg:y="14.107cm" presentation:class="notes" presentation:placeholder="true">
          <draw:text-box/>
        </draw:frame>
        <draw:frame presentation:style-name="Mpr28" draw:text-style-name="MP2" draw:layer="backgroundobjects" svg:width="9.113cm" svg:height="1.484cm" svg:x="0cm" svg:y="0cm" presentation:class="header">
          <draw:text-box>
            <text:p text:style-name="MP1">
              <text:span text:style-name="MT1">
                <presentation:header/>
              </text:span>
            </text:p>
          </draw:text-box>
        </draw:frame>
        <draw:frame presentation:style-name="Mpr28" draw:text-style-name="MP4" draw:layer="backgroundobjects" svg:width="9.113cm" svg:height="1.484cm" svg:x="11.886cm" svg:y="0cm" presentation:class="date-time">
          <draw:text-box>
            <text:p text:style-name="MP3">
              <text:span text:style-name="MT1">
                <presentation:date-time/>
              </text:span>
            </text:p>
          </draw:text-box>
        </draw:frame>
        <draw:frame presentation:style-name="Mpr29" draw:text-style-name="MP2" draw:layer="backgroundobjects" svg:width="9.113cm" svg:height="1.484cm" svg:x="0cm" svg:y="28.215cm" presentation:class="footer">
          <draw:text-box>
            <text:p text:style-name="MP1">
              <text:span text:style-name="MT1">
                <presentation:footer/>
              </text:span>
            </text:p>
          </draw:text-box>
        </draw:frame>
        <draw:frame presentation:style-name="Mpr29"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Content_20_1_5f__5f__5f__5f__5f__5f_" style:display-name="Content 1______" style:page-layout-name="PM1" draw:style-name="Mdp1">
      <draw:frame presentation:style-name="Content_20_1_5f__5f__5f__5f__5f__5f_-title" draw:layer="backgroundobjects" svg:width="25.199cm" svg:height="2.629cm" svg:x="1.3cm" svg:y="1.3cm" presentation:class="title" presentation:placeholder="true">
        <draw:text-box/>
      </draw:frame>
      <draw:frame presentation:style-name="Content_20_1_5f__5f__5f__5f__5f__5f_-outline1" draw:layer="backgroundobjects" svg:width="25.199cm" svg:height="9.134cm" svg:x="1.3cm" svg:y="5cm" presentation:class="outline" presentation:placeholder="true">
        <draw:text-box/>
      </draw:frame>
      <draw:g draw:style-name="Mgr3">
        <draw:custom-shape draw:style-name="Mgr38" draw:text-style-name="MP35" draw:layer="backgroundobjects" svg:width="1.27cm" svg:height="7.112cm" svg:x="22.606cm" svg:y="13.208cm">
          <text:p/>
          <draw:enhanced-geometry svg:viewBox="0 0 21600 21600" draw:type="rectangle" draw:enhanced-path="M 0 0 L 21600 0 21600 21600 0 21600 0 0 Z N"/>
        </draw:custom-shape>
        <draw:custom-shape draw:style-name="Mgr39" draw:text-style-name="MP36" draw:layer="backgroundobjects" svg:width="1.27cm" svg:height="7.112cm" svg:x="24.892cm" svg:y="9.906cm">
          <text:p/>
          <draw:enhanced-geometry svg:viewBox="0 0 21600 21600" draw:type="rectangle" draw:enhanced-path="M 0 0 L 21600 0 21600 21600 0 21600 0 0 Z N"/>
        </draw:custom-shape>
        <draw:custom-shape draw:style-name="Mgr40" draw:text-style-name="MP37" draw:layer="backgroundobjects" svg:width="3.556cm" svg:height="0.254cm" svg:x="23.622cm" svg:y="14.224cm">
          <text:p/>
          <draw:enhanced-geometry svg:viewBox="0 0 21600 21600" draw:type="rectangle" draw:enhanced-path="M 0 0 L 21600 0 21600 21600 0 21600 0 0 Z N"/>
        </draw:custom-shape>
        <draw:custom-shape draw:style-name="Mgr41" draw:text-style-name="MP37" draw:layer="backgroundobjects" svg:width="2.54cm" svg:height="0.254cm" svg:x="23.114cm" svg:y="14.732cm">
          <text:p/>
          <draw:enhanced-geometry svg:viewBox="0 0 21600 21600" draw:type="rectangle" draw:enhanced-path="M 0 0 L 21600 0 21600 21600 0 21600 0 0 Z N"/>
        </draw:custom-shape>
        <draw:custom-shape draw:style-name="Mgr41" draw:text-style-name="MP37" draw:layer="backgroundobjects" svg:width="2.54cm" svg:height="0.254cm" svg:x="24.638cm" svg:y="15.24cm">
          <text:p/>
          <draw:enhanced-geometry svg:viewBox="0 0 21600 21600" draw:type="rectangle" draw:enhanced-path="M 0 0 L 21600 0 21600 21600 0 21600 0 0 Z N"/>
        </draw:custom-shape>
        <draw:custom-shape draw:style-name="Mgr42" draw:text-style-name="MP38" draw:layer="backgroundobjects" svg:width="1.27cm" svg:height="7.112cm" svg:x="20.574cm" svg:y="14.732cm">
          <text:p/>
          <draw:enhanced-geometry svg:viewBox="0 0 21600 21600" draw:type="rectangle" draw:enhanced-path="M 0 0 L 21600 0 21600 21600 0 21600 0 0 Z N"/>
        </draw:custom-shape>
      </draw:g>
      <draw:custom-shape draw:style-name="Mgr43" draw:text-style-name="MP39" draw:layer="backgroundobjects" svg:width="1.27cm" svg:height="7.112cm" svg:x="4.064cm" svg:y="-4.318cm">
        <text:p/>
        <draw:enhanced-geometry svg:viewBox="0 0 21600 21600" draw:mirror-vertical="true" draw:mirror-horizontal="true" draw:type="rectangle" draw:enhanced-path="M 0 0 L 21600 0 21600 21600 0 21600 0 0 Z N"/>
      </draw:custom-shape>
      <draw:custom-shape draw:style-name="Mgr44" draw:text-style-name="MP40" draw:layer="backgroundobjects" svg:width="1.27cm" svg:height="7.112cm" svg:x="1.778cm" svg:y="-1.016cm">
        <text:p/>
        <draw:enhanced-geometry svg:viewBox="0 0 21600 21600" draw:mirror-vertical="true" draw:mirror-horizontal="true" draw:type="rectangle" draw:enhanced-path="M 0 0 L 21600 0 21600 21600 0 21600 0 0 Z N"/>
      </draw:custom-shape>
      <draw:custom-shape draw:style-name="Mgr45" draw:text-style-name="MP37" draw:layer="backgroundobjects" svg:width="3.556cm" svg:height="0.254cm" svg:x="0.762cm" svg:y="1.524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2.286cm" svg:y="1.016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0.762cm" svg:y="0.508cm">
        <text:p/>
        <draw:enhanced-geometry svg:viewBox="0 0 21600 21600" draw:mirror-vertical="true" draw:mirror-horizontal="true" draw:type="rectangle" draw:enhanced-path="M 0 0 L 21600 0 21600 21600 0 21600 0 0 Z N"/>
      </draw:custom-shape>
      <draw:custom-shape draw:style-name="Mgr47" draw:text-style-name="MP41" draw:layer="backgroundobjects" svg:width="1.27cm" svg:height="7.112cm" svg:x="6.096cm" svg:y="-5.842cm">
        <text:p/>
        <draw:enhanced-geometry svg:viewBox="0 0 21600 21600" draw:mirror-vertical="true" draw:mirror-horizontal="true" draw:type="rectangle" draw:enhanced-path="M 0 0 L 21600 0 21600 21600 0 21600 0 0 Z N"/>
      </draw:custom-shape>
      <draw:custom-shape draw:style-name="Mgr48" draw:text-style-name="MP42" draw:layer="backgroundobjects" svg:width="7.62cm" svg:height="7.62cm" svg:x="9.652cm" svg:y="7.11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presentation:notes style:page-layout-name="PM0">
        <office:forms form:automatic-focus="false" form:apply-design-mode="false"/>
        <draw:page-thumbnail presentation:style-name="Content_20_1_5f__5f__5f__5f__5f__5f_-title" draw:layer="backgroundobjects" svg:width="0.001cm" svg:height="0.001cm" svg:x="0cm" svg:y="2.257cm" presentation:class="page"/>
        <draw:frame presentation:style-name="Content_20_1_5f__5f__5f__5f__5f__5f_-notes" draw:layer="backgroundobjects" svg:width="16.799cm" svg:height="13.364cm" svg:x="2.1cm" svg:y="14.107cm" presentation:class="notes" presentation:placeholder="true">
          <draw:text-box/>
        </draw:frame>
        <draw:frame presentation:style-name="Mpr30" draw:text-style-name="MP2" draw:layer="backgroundobjects" svg:width="9.113cm" svg:height="1.484cm" svg:x="0cm" svg:y="0cm" presentation:class="header">
          <draw:text-box>
            <text:p text:style-name="MP1">
              <text:span text:style-name="MT1">
                <presentation:header/>
              </text:span>
            </text:p>
          </draw:text-box>
        </draw:frame>
        <draw:frame presentation:style-name="Mpr30" draw:text-style-name="MP4" draw:layer="backgroundobjects" svg:width="9.113cm" svg:height="1.484cm" svg:x="11.886cm" svg:y="0cm" presentation:class="date-time">
          <draw:text-box>
            <text:p text:style-name="MP3">
              <text:span text:style-name="MT1">
                <presentation:date-time/>
              </text:span>
            </text:p>
          </draw:text-box>
        </draw:frame>
        <draw:frame presentation:style-name="Mpr31" draw:text-style-name="MP2" draw:layer="backgroundobjects" svg:width="9.113cm" svg:height="1.484cm" svg:x="0cm" svg:y="28.215cm" presentation:class="footer">
          <draw:text-box>
            <text:p text:style-name="MP1">
              <text:span text:style-name="MT1">
                <presentation:footer/>
              </text:span>
            </text:p>
          </draw:text-box>
        </draw:frame>
        <draw:frame presentation:style-name="Mpr31"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Content_20_1_5f__5f__5f__5f__5f__5f__5f_" style:display-name="Content 1_______" style:page-layout-name="PM1" draw:style-name="Mdp1">
      <draw:frame presentation:style-name="Content_20_1_5f__5f__5f__5f__5f__5f__5f_-title" draw:layer="backgroundobjects" svg:width="25.199cm" svg:height="2.629cm" svg:x="1.3cm" svg:y="1.3cm" presentation:class="title" presentation:placeholder="true">
        <draw:text-box/>
      </draw:frame>
      <draw:frame presentation:style-name="Content_20_1_5f__5f__5f__5f__5f__5f__5f_-outline1" draw:layer="backgroundobjects" svg:width="25.199cm" svg:height="9.134cm" svg:x="1.3cm" svg:y="5cm" presentation:class="outline" presentation:placeholder="true">
        <draw:text-box/>
      </draw:frame>
      <draw:g draw:style-name="Mgr3">
        <draw:custom-shape draw:style-name="Mgr38" draw:text-style-name="MP35" draw:layer="backgroundobjects" svg:width="1.27cm" svg:height="7.112cm" svg:x="22.606cm" svg:y="13.208cm">
          <text:p/>
          <draw:enhanced-geometry svg:viewBox="0 0 21600 21600" draw:type="rectangle" draw:enhanced-path="M 0 0 L 21600 0 21600 21600 0 21600 0 0 Z N"/>
        </draw:custom-shape>
        <draw:custom-shape draw:style-name="Mgr39" draw:text-style-name="MP36" draw:layer="backgroundobjects" svg:width="1.27cm" svg:height="7.112cm" svg:x="24.892cm" svg:y="9.906cm">
          <text:p/>
          <draw:enhanced-geometry svg:viewBox="0 0 21600 21600" draw:type="rectangle" draw:enhanced-path="M 0 0 L 21600 0 21600 21600 0 21600 0 0 Z N"/>
        </draw:custom-shape>
        <draw:custom-shape draw:style-name="Mgr40" draw:text-style-name="MP37" draw:layer="backgroundobjects" svg:width="3.556cm" svg:height="0.254cm" svg:x="23.622cm" svg:y="14.224cm">
          <text:p/>
          <draw:enhanced-geometry svg:viewBox="0 0 21600 21600" draw:type="rectangle" draw:enhanced-path="M 0 0 L 21600 0 21600 21600 0 21600 0 0 Z N"/>
        </draw:custom-shape>
        <draw:custom-shape draw:style-name="Mgr41" draw:text-style-name="MP37" draw:layer="backgroundobjects" svg:width="2.54cm" svg:height="0.254cm" svg:x="23.114cm" svg:y="14.732cm">
          <text:p/>
          <draw:enhanced-geometry svg:viewBox="0 0 21600 21600" draw:type="rectangle" draw:enhanced-path="M 0 0 L 21600 0 21600 21600 0 21600 0 0 Z N"/>
        </draw:custom-shape>
        <draw:custom-shape draw:style-name="Mgr41" draw:text-style-name="MP37" draw:layer="backgroundobjects" svg:width="2.54cm" svg:height="0.254cm" svg:x="24.638cm" svg:y="15.24cm">
          <text:p/>
          <draw:enhanced-geometry svg:viewBox="0 0 21600 21600" draw:type="rectangle" draw:enhanced-path="M 0 0 L 21600 0 21600 21600 0 21600 0 0 Z N"/>
        </draw:custom-shape>
        <draw:custom-shape draw:style-name="Mgr42" draw:text-style-name="MP38" draw:layer="backgroundobjects" svg:width="1.27cm" svg:height="7.112cm" svg:x="20.574cm" svg:y="14.732cm">
          <text:p/>
          <draw:enhanced-geometry svg:viewBox="0 0 21600 21600" draw:type="rectangle" draw:enhanced-path="M 0 0 L 21600 0 21600 21600 0 21600 0 0 Z N"/>
        </draw:custom-shape>
      </draw:g>
      <draw:custom-shape draw:style-name="Mgr43" draw:text-style-name="MP39" draw:layer="backgroundobjects" svg:width="1.27cm" svg:height="7.112cm" svg:x="4.064cm" svg:y="-4.318cm">
        <text:p/>
        <draw:enhanced-geometry svg:viewBox="0 0 21600 21600" draw:mirror-vertical="true" draw:mirror-horizontal="true" draw:type="rectangle" draw:enhanced-path="M 0 0 L 21600 0 21600 21600 0 21600 0 0 Z N"/>
      </draw:custom-shape>
      <draw:custom-shape draw:style-name="Mgr44" draw:text-style-name="MP40" draw:layer="backgroundobjects" svg:width="1.27cm" svg:height="7.112cm" svg:x="1.778cm" svg:y="-1.016cm">
        <text:p/>
        <draw:enhanced-geometry svg:viewBox="0 0 21600 21600" draw:mirror-vertical="true" draw:mirror-horizontal="true" draw:type="rectangle" draw:enhanced-path="M 0 0 L 21600 0 21600 21600 0 21600 0 0 Z N"/>
      </draw:custom-shape>
      <draw:custom-shape draw:style-name="Mgr45" draw:text-style-name="MP37" draw:layer="backgroundobjects" svg:width="3.556cm" svg:height="0.254cm" svg:x="0.762cm" svg:y="1.524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2.286cm" svg:y="1.016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0.762cm" svg:y="0.508cm">
        <text:p/>
        <draw:enhanced-geometry svg:viewBox="0 0 21600 21600" draw:mirror-vertical="true" draw:mirror-horizontal="true" draw:type="rectangle" draw:enhanced-path="M 0 0 L 21600 0 21600 21600 0 21600 0 0 Z N"/>
      </draw:custom-shape>
      <draw:custom-shape draw:style-name="Mgr47" draw:text-style-name="MP41" draw:layer="backgroundobjects" svg:width="1.27cm" svg:height="7.112cm" svg:x="6.096cm" svg:y="-5.842cm">
        <text:p/>
        <draw:enhanced-geometry svg:viewBox="0 0 21600 21600" draw:mirror-vertical="true" draw:mirror-horizontal="true" draw:type="rectangle" draw:enhanced-path="M 0 0 L 21600 0 21600 21600 0 21600 0 0 Z N"/>
      </draw:custom-shape>
      <draw:custom-shape draw:style-name="Mgr48" draw:text-style-name="MP42" draw:layer="backgroundobjects" svg:width="7.62cm" svg:height="7.62cm" svg:x="9.652cm" svg:y="7.11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presentation:notes style:page-layout-name="PM0">
        <office:forms form:automatic-focus="false" form:apply-design-mode="false"/>
        <draw:page-thumbnail presentation:style-name="Content_20_1_5f__5f__5f__5f__5f__5f__5f_-title" draw:layer="backgroundobjects" svg:width="0.001cm" svg:height="0.001cm" svg:x="0cm" svg:y="2.257cm" presentation:class="page"/>
        <draw:frame presentation:style-name="Content_20_1_5f__5f__5f__5f__5f__5f__5f_-notes" draw:layer="backgroundobjects" svg:width="16.799cm" svg:height="13.364cm" svg:x="2.1cm" svg:y="14.107cm" presentation:class="notes" presentation:placeholder="true">
          <draw:text-box/>
        </draw:frame>
        <draw:frame presentation:style-name="Mpr32" draw:text-style-name="MP2" draw:layer="backgroundobjects" svg:width="9.113cm" svg:height="1.484cm" svg:x="0cm" svg:y="0cm" presentation:class="header">
          <draw:text-box>
            <text:p text:style-name="MP1">
              <text:span text:style-name="MT1">
                <presentation:header/>
              </text:span>
            </text:p>
          </draw:text-box>
        </draw:frame>
        <draw:frame presentation:style-name="Mpr32" draw:text-style-name="MP4" draw:layer="backgroundobjects" svg:width="9.113cm" svg:height="1.484cm" svg:x="11.886cm" svg:y="0cm" presentation:class="date-time">
          <draw:text-box>
            <text:p text:style-name="MP3">
              <text:span text:style-name="MT1">
                <presentation:date-time/>
              </text:span>
            </text:p>
          </draw:text-box>
        </draw:frame>
        <draw:frame presentation:style-name="Mpr33" draw:text-style-name="MP2" draw:layer="backgroundobjects" svg:width="9.113cm" svg:height="1.484cm" svg:x="0cm" svg:y="28.215cm" presentation:class="footer">
          <draw:text-box>
            <text:p text:style-name="MP1">
              <text:span text:style-name="MT1">
                <presentation:footer/>
              </text:span>
            </text:p>
          </draw:text-box>
        </draw:frame>
        <draw:frame presentation:style-name="Mpr33"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Content_20_1_5f__5f__5f__5f__5f__5f__5f__5f_" style:display-name="Content 1________" style:page-layout-name="PM1" draw:style-name="Mdp1">
      <draw:frame presentation:style-name="Content_20_1_5f__5f__5f__5f__5f__5f__5f__5f_-title" draw:layer="backgroundobjects" svg:width="25.199cm" svg:height="2.629cm" svg:x="1.3cm" svg:y="1.3cm" presentation:class="title" presentation:placeholder="true">
        <draw:text-box/>
      </draw:frame>
      <draw:frame presentation:style-name="Content_20_1_5f__5f__5f__5f__5f__5f__5f__5f_-outline1" draw:layer="backgroundobjects" svg:width="25.199cm" svg:height="9.134cm" svg:x="1.3cm" svg:y="5cm" presentation:class="outline" presentation:placeholder="true">
        <draw:text-box/>
      </draw:frame>
      <draw:g draw:style-name="Mgr3">
        <draw:custom-shape draw:style-name="Mgr38" draw:text-style-name="MP35" draw:layer="backgroundobjects" svg:width="1.27cm" svg:height="7.112cm" svg:x="22.606cm" svg:y="13.208cm">
          <text:p/>
          <draw:enhanced-geometry svg:viewBox="0 0 21600 21600" draw:type="rectangle" draw:enhanced-path="M 0 0 L 21600 0 21600 21600 0 21600 0 0 Z N"/>
        </draw:custom-shape>
        <draw:custom-shape draw:style-name="Mgr39" draw:text-style-name="MP36" draw:layer="backgroundobjects" svg:width="1.27cm" svg:height="7.112cm" svg:x="24.892cm" svg:y="9.906cm">
          <text:p/>
          <draw:enhanced-geometry svg:viewBox="0 0 21600 21600" draw:type="rectangle" draw:enhanced-path="M 0 0 L 21600 0 21600 21600 0 21600 0 0 Z N"/>
        </draw:custom-shape>
        <draw:custom-shape draw:style-name="Mgr40" draw:text-style-name="MP37" draw:layer="backgroundobjects" svg:width="3.556cm" svg:height="0.254cm" svg:x="23.622cm" svg:y="14.224cm">
          <text:p/>
          <draw:enhanced-geometry svg:viewBox="0 0 21600 21600" draw:type="rectangle" draw:enhanced-path="M 0 0 L 21600 0 21600 21600 0 21600 0 0 Z N"/>
        </draw:custom-shape>
        <draw:custom-shape draw:style-name="Mgr41" draw:text-style-name="MP37" draw:layer="backgroundobjects" svg:width="2.54cm" svg:height="0.254cm" svg:x="23.114cm" svg:y="14.732cm">
          <text:p/>
          <draw:enhanced-geometry svg:viewBox="0 0 21600 21600" draw:type="rectangle" draw:enhanced-path="M 0 0 L 21600 0 21600 21600 0 21600 0 0 Z N"/>
        </draw:custom-shape>
        <draw:custom-shape draw:style-name="Mgr41" draw:text-style-name="MP37" draw:layer="backgroundobjects" svg:width="2.54cm" svg:height="0.254cm" svg:x="24.638cm" svg:y="15.24cm">
          <text:p/>
          <draw:enhanced-geometry svg:viewBox="0 0 21600 21600" draw:type="rectangle" draw:enhanced-path="M 0 0 L 21600 0 21600 21600 0 21600 0 0 Z N"/>
        </draw:custom-shape>
        <draw:custom-shape draw:style-name="Mgr42" draw:text-style-name="MP38" draw:layer="backgroundobjects" svg:width="1.27cm" svg:height="7.112cm" svg:x="20.574cm" svg:y="14.732cm">
          <text:p/>
          <draw:enhanced-geometry svg:viewBox="0 0 21600 21600" draw:type="rectangle" draw:enhanced-path="M 0 0 L 21600 0 21600 21600 0 21600 0 0 Z N"/>
        </draw:custom-shape>
      </draw:g>
      <draw:custom-shape draw:style-name="Mgr43" draw:text-style-name="MP39" draw:layer="backgroundobjects" svg:width="1.27cm" svg:height="7.112cm" svg:x="4.064cm" svg:y="-4.318cm">
        <text:p/>
        <draw:enhanced-geometry svg:viewBox="0 0 21600 21600" draw:mirror-vertical="true" draw:mirror-horizontal="true" draw:type="rectangle" draw:enhanced-path="M 0 0 L 21600 0 21600 21600 0 21600 0 0 Z N"/>
      </draw:custom-shape>
      <draw:custom-shape draw:style-name="Mgr44" draw:text-style-name="MP40" draw:layer="backgroundobjects" svg:width="1.27cm" svg:height="7.112cm" svg:x="1.778cm" svg:y="-1.016cm">
        <text:p/>
        <draw:enhanced-geometry svg:viewBox="0 0 21600 21600" draw:mirror-vertical="true" draw:mirror-horizontal="true" draw:type="rectangle" draw:enhanced-path="M 0 0 L 21600 0 21600 21600 0 21600 0 0 Z N"/>
      </draw:custom-shape>
      <draw:custom-shape draw:style-name="Mgr45" draw:text-style-name="MP37" draw:layer="backgroundobjects" svg:width="3.556cm" svg:height="0.254cm" svg:x="0.762cm" svg:y="1.524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2.286cm" svg:y="1.016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0.762cm" svg:y="0.508cm">
        <text:p/>
        <draw:enhanced-geometry svg:viewBox="0 0 21600 21600" draw:mirror-vertical="true" draw:mirror-horizontal="true" draw:type="rectangle" draw:enhanced-path="M 0 0 L 21600 0 21600 21600 0 21600 0 0 Z N"/>
      </draw:custom-shape>
      <draw:custom-shape draw:style-name="Mgr47" draw:text-style-name="MP41" draw:layer="backgroundobjects" svg:width="1.27cm" svg:height="7.112cm" svg:x="6.096cm" svg:y="-5.842cm">
        <text:p/>
        <draw:enhanced-geometry svg:viewBox="0 0 21600 21600" draw:mirror-vertical="true" draw:mirror-horizontal="true" draw:type="rectangle" draw:enhanced-path="M 0 0 L 21600 0 21600 21600 0 21600 0 0 Z N"/>
      </draw:custom-shape>
      <draw:custom-shape draw:style-name="Mgr48" draw:text-style-name="MP42" draw:layer="backgroundobjects" svg:width="7.62cm" svg:height="7.62cm" svg:x="9.652cm" svg:y="7.11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presentation:notes style:page-layout-name="PM0">
        <office:forms form:automatic-focus="false" form:apply-design-mode="false"/>
        <draw:page-thumbnail presentation:style-name="Content_20_1_5f__5f__5f__5f__5f__5f__5f__5f_-title" draw:layer="backgroundobjects" svg:width="0.001cm" svg:height="0.001cm" svg:x="0cm" svg:y="2.257cm" presentation:class="page"/>
        <draw:frame presentation:style-name="Content_20_1_5f__5f__5f__5f__5f__5f__5f__5f_-notes" draw:layer="backgroundobjects" svg:width="16.799cm" svg:height="13.364cm" svg:x="2.1cm" svg:y="14.107cm" presentation:class="notes" presentation:placeholder="true">
          <draw:text-box/>
        </draw:frame>
        <draw:frame presentation:style-name="Mpr34" draw:text-style-name="MP2" draw:layer="backgroundobjects" svg:width="9.113cm" svg:height="1.484cm" svg:x="0cm" svg:y="0cm" presentation:class="header">
          <draw:text-box>
            <text:p text:style-name="MP1">
              <text:span text:style-name="MT1">
                <presentation:header/>
              </text:span>
            </text:p>
          </draw:text-box>
        </draw:frame>
        <draw:frame presentation:style-name="Mpr34" draw:text-style-name="MP4" draw:layer="backgroundobjects" svg:width="9.113cm" svg:height="1.484cm" svg:x="11.886cm" svg:y="0cm" presentation:class="date-time">
          <draw:text-box>
            <text:p text:style-name="MP3">
              <text:span text:style-name="MT1">
                <presentation:date-time/>
              </text:span>
            </text:p>
          </draw:text-box>
        </draw:frame>
        <draw:frame presentation:style-name="Mpr35" draw:text-style-name="MP2" draw:layer="backgroundobjects" svg:width="9.113cm" svg:height="1.484cm" svg:x="0cm" svg:y="28.215cm" presentation:class="footer">
          <draw:text-box>
            <text:p text:style-name="MP1">
              <text:span text:style-name="MT1">
                <presentation:footer/>
              </text:span>
            </text:p>
          </draw:text-box>
        </draw:frame>
        <draw:frame presentation:style-name="Mpr35"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Content_20_1_5f__5f__5f__5f__5f__5f__5f__5f__5f_" style:display-name="Content 1_________" style:page-layout-name="PM1" draw:style-name="Mdp1">
      <draw:frame presentation:style-name="Content_20_1_5f__5f__5f__5f__5f__5f__5f__5f__5f_-title" draw:layer="backgroundobjects" svg:width="25.199cm" svg:height="2.629cm" svg:x="1.3cm" svg:y="1.3cm" presentation:class="title" presentation:placeholder="true">
        <draw:text-box/>
      </draw:frame>
      <draw:frame presentation:style-name="Content_20_1_5f__5f__5f__5f__5f__5f__5f__5f__5f_-outline1" draw:layer="backgroundobjects" svg:width="25.199cm" svg:height="9.134cm" svg:x="1.3cm" svg:y="5cm" presentation:class="outline" presentation:placeholder="true">
        <draw:text-box/>
      </draw:frame>
      <draw:g draw:style-name="Mgr3">
        <draw:custom-shape draw:style-name="Mgr38" draw:text-style-name="MP35" draw:layer="backgroundobjects" svg:width="1.27cm" svg:height="7.112cm" svg:x="22.606cm" svg:y="13.208cm">
          <text:p/>
          <draw:enhanced-geometry svg:viewBox="0 0 21600 21600" draw:type="rectangle" draw:enhanced-path="M 0 0 L 21600 0 21600 21600 0 21600 0 0 Z N"/>
        </draw:custom-shape>
        <draw:custom-shape draw:style-name="Mgr39" draw:text-style-name="MP36" draw:layer="backgroundobjects" svg:width="1.27cm" svg:height="7.112cm" svg:x="24.892cm" svg:y="9.906cm">
          <text:p/>
          <draw:enhanced-geometry svg:viewBox="0 0 21600 21600" draw:type="rectangle" draw:enhanced-path="M 0 0 L 21600 0 21600 21600 0 21600 0 0 Z N"/>
        </draw:custom-shape>
        <draw:custom-shape draw:style-name="Mgr40" draw:text-style-name="MP37" draw:layer="backgroundobjects" svg:width="3.556cm" svg:height="0.254cm" svg:x="23.622cm" svg:y="14.224cm">
          <text:p/>
          <draw:enhanced-geometry svg:viewBox="0 0 21600 21600" draw:type="rectangle" draw:enhanced-path="M 0 0 L 21600 0 21600 21600 0 21600 0 0 Z N"/>
        </draw:custom-shape>
        <draw:custom-shape draw:style-name="Mgr41" draw:text-style-name="MP37" draw:layer="backgroundobjects" svg:width="2.54cm" svg:height="0.254cm" svg:x="23.114cm" svg:y="14.732cm">
          <text:p/>
          <draw:enhanced-geometry svg:viewBox="0 0 21600 21600" draw:type="rectangle" draw:enhanced-path="M 0 0 L 21600 0 21600 21600 0 21600 0 0 Z N"/>
        </draw:custom-shape>
        <draw:custom-shape draw:style-name="Mgr41" draw:text-style-name="MP37" draw:layer="backgroundobjects" svg:width="2.54cm" svg:height="0.254cm" svg:x="24.638cm" svg:y="15.24cm">
          <text:p/>
          <draw:enhanced-geometry svg:viewBox="0 0 21600 21600" draw:type="rectangle" draw:enhanced-path="M 0 0 L 21600 0 21600 21600 0 21600 0 0 Z N"/>
        </draw:custom-shape>
        <draw:custom-shape draw:style-name="Mgr42" draw:text-style-name="MP38" draw:layer="backgroundobjects" svg:width="1.27cm" svg:height="7.112cm" svg:x="20.574cm" svg:y="14.732cm">
          <text:p/>
          <draw:enhanced-geometry svg:viewBox="0 0 21600 21600" draw:type="rectangle" draw:enhanced-path="M 0 0 L 21600 0 21600 21600 0 21600 0 0 Z N"/>
        </draw:custom-shape>
      </draw:g>
      <draw:custom-shape draw:style-name="Mgr43" draw:text-style-name="MP39" draw:layer="backgroundobjects" svg:width="1.27cm" svg:height="7.112cm" svg:x="4.064cm" svg:y="-4.318cm">
        <text:p/>
        <draw:enhanced-geometry svg:viewBox="0 0 21600 21600" draw:mirror-vertical="true" draw:mirror-horizontal="true" draw:type="rectangle" draw:enhanced-path="M 0 0 L 21600 0 21600 21600 0 21600 0 0 Z N"/>
      </draw:custom-shape>
      <draw:custom-shape draw:style-name="Mgr44" draw:text-style-name="MP40" draw:layer="backgroundobjects" svg:width="1.27cm" svg:height="7.112cm" svg:x="1.778cm" svg:y="-1.016cm">
        <text:p/>
        <draw:enhanced-geometry svg:viewBox="0 0 21600 21600" draw:mirror-vertical="true" draw:mirror-horizontal="true" draw:type="rectangle" draw:enhanced-path="M 0 0 L 21600 0 21600 21600 0 21600 0 0 Z N"/>
      </draw:custom-shape>
      <draw:custom-shape draw:style-name="Mgr45" draw:text-style-name="MP37" draw:layer="backgroundobjects" svg:width="3.556cm" svg:height="0.254cm" svg:x="0.762cm" svg:y="1.524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2.286cm" svg:y="1.016cm">
        <text:p/>
        <draw:enhanced-geometry svg:viewBox="0 0 21600 21600" draw:mirror-vertical="true" draw:mirror-horizontal="true" draw:type="rectangle" draw:enhanced-path="M 0 0 L 21600 0 21600 21600 0 21600 0 0 Z N"/>
      </draw:custom-shape>
      <draw:custom-shape draw:style-name="Mgr46" draw:text-style-name="MP37" draw:layer="backgroundobjects" svg:width="2.54cm" svg:height="0.254cm" svg:x="0.762cm" svg:y="0.508cm">
        <text:p/>
        <draw:enhanced-geometry svg:viewBox="0 0 21600 21600" draw:mirror-vertical="true" draw:mirror-horizontal="true" draw:type="rectangle" draw:enhanced-path="M 0 0 L 21600 0 21600 21600 0 21600 0 0 Z N"/>
      </draw:custom-shape>
      <draw:custom-shape draw:style-name="Mgr47" draw:text-style-name="MP41" draw:layer="backgroundobjects" svg:width="1.27cm" svg:height="7.112cm" svg:x="6.096cm" svg:y="-5.842cm">
        <text:p/>
        <draw:enhanced-geometry svg:viewBox="0 0 21600 21600" draw:mirror-vertical="true" draw:mirror-horizontal="true" draw:type="rectangle" draw:enhanced-path="M 0 0 L 21600 0 21600 21600 0 21600 0 0 Z N"/>
      </draw:custom-shape>
      <draw:custom-shape draw:style-name="Mgr48" draw:text-style-name="MP42" draw:layer="backgroundobjects" svg:width="7.62cm" svg:height="7.62cm" svg:x="9.652cm" svg:y="7.112cm">
        <text:p/>
        <draw:enhanced-geometry svg:viewBox="0 0 21600 21600" draw:mirror-horizontal="false" draw:mirror-vertical="false" draw:glue-points="10800 0 3163 3163 0 10800 3163 18437 10800 21600 18437 18437 21600 10800 18437 3163" draw:text-areas="3163 3163 18437 18437" draw:type="ellipse" draw:enhanced-path="U 10800 10800 10800 10800 0 360 Z N"/>
      </draw:custom-shape>
      <presentation:notes style:page-layout-name="PM0">
        <office:forms form:automatic-focus="false" form:apply-design-mode="false"/>
        <draw:page-thumbnail presentation:style-name="Content_20_1_5f__5f__5f__5f__5f__5f__5f__5f__5f_-title" draw:layer="backgroundobjects" svg:width="0.001cm" svg:height="0.001cm" svg:x="0cm" svg:y="2.257cm" presentation:class="page"/>
        <draw:frame presentation:style-name="Content_20_1_5f__5f__5f__5f__5f__5f__5f__5f__5f_-notes" draw:layer="backgroundobjects" svg:width="16.799cm" svg:height="13.364cm" svg:x="2.1cm" svg:y="14.107cm" presentation:class="notes" presentation:placeholder="true">
          <draw:text-box/>
        </draw:frame>
        <draw:frame presentation:style-name="Mpr36" draw:text-style-name="MP2" draw:layer="backgroundobjects" svg:width="9.113cm" svg:height="1.484cm" svg:x="0cm" svg:y="0cm" presentation:class="header">
          <draw:text-box>
            <text:p text:style-name="MP1">
              <text:span text:style-name="MT1">
                <presentation:header/>
              </text:span>
            </text:p>
          </draw:text-box>
        </draw:frame>
        <draw:frame presentation:style-name="Mpr36" draw:text-style-name="MP4" draw:layer="backgroundobjects" svg:width="9.113cm" svg:height="1.484cm" svg:x="11.886cm" svg:y="0cm" presentation:class="date-time">
          <draw:text-box>
            <text:p text:style-name="MP3">
              <text:span text:style-name="MT1">
                <presentation:date-time/>
              </text:span>
            </text:p>
          </draw:text-box>
        </draw:frame>
        <draw:frame presentation:style-name="Mpr37" draw:text-style-name="MP2" draw:layer="backgroundobjects" svg:width="9.113cm" svg:height="1.484cm" svg:x="0cm" svg:y="28.215cm" presentation:class="footer">
          <draw:text-box>
            <text:p text:style-name="MP1">
              <text:span text:style-name="MT1">
                <presentation:footer/>
              </text:span>
            </text:p>
          </draw:text-box>
        </draw:frame>
        <draw:frame presentation:style-name="Mpr37"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office:master-styles>
</office:document-styles>
</file>