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6D7-E333-4661-BE3C-EFC6723CDFFB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37F-089B-4A2A-81F3-5F10A5A15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6D7-E333-4661-BE3C-EFC6723CDFFB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37F-089B-4A2A-81F3-5F10A5A15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78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6D7-E333-4661-BE3C-EFC6723CDFFB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37F-089B-4A2A-81F3-5F10A5A15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82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6D7-E333-4661-BE3C-EFC6723CDFFB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37F-089B-4A2A-81F3-5F10A5A15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83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6D7-E333-4661-BE3C-EFC6723CDFFB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37F-089B-4A2A-81F3-5F10A5A15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38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6D7-E333-4661-BE3C-EFC6723CDFFB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37F-089B-4A2A-81F3-5F10A5A15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82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6D7-E333-4661-BE3C-EFC6723CDFFB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37F-089B-4A2A-81F3-5F10A5A15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53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6D7-E333-4661-BE3C-EFC6723CDFFB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37F-089B-4A2A-81F3-5F10A5A15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6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6D7-E333-4661-BE3C-EFC6723CDFFB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37F-089B-4A2A-81F3-5F10A5A15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6D7-E333-4661-BE3C-EFC6723CDFFB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37F-089B-4A2A-81F3-5F10A5A15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95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6D7-E333-4661-BE3C-EFC6723CDFFB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137F-089B-4A2A-81F3-5F10A5A15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48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26D7-E333-4661-BE3C-EFC6723CDFFB}" type="datetimeFigureOut">
              <a:rPr lang="pt-BR" smtClean="0"/>
              <a:t>31/03/2017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137F-089B-4A2A-81F3-5F10A5A15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83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supra\img\icones\elaboracao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928688"/>
            <a:ext cx="4999037" cy="49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4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xampp\htdocs\supra\img\icones\conclusao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49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xampp\htdocs\supra\img\icones\elaboracao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928688"/>
            <a:ext cx="4999037" cy="49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0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xampp\htdocs\supra\img\icones\imprimi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92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xampp\htdocs\supra\img\icones\conclusao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2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xampp\htdocs\supra\img\icones\analise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3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xampp\htdocs\supra\img\icones\imprimir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6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xampp\htdocs\supra\img\icones\anali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44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xampp\htdocs\supra\img\icones\conclusao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xampp\htdocs\supra\img\icones\elaboracao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928688"/>
            <a:ext cx="4999037" cy="49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75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xampp\htdocs\supra\img\icones\imprimi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32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xampp\htdocs\supra\img\icones\anali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66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Apresentação na tela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</dc:creator>
  <cp:lastModifiedBy>Gabriel</cp:lastModifiedBy>
  <cp:revision>5</cp:revision>
  <dcterms:created xsi:type="dcterms:W3CDTF">2017-03-31T13:12:01Z</dcterms:created>
  <dcterms:modified xsi:type="dcterms:W3CDTF">2017-03-31T14:11:28Z</dcterms:modified>
</cp:coreProperties>
</file>