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3.wmf" ContentType="image/x-wmf"/>
  <Override PartName="/ppt/media/image5.png" ContentType="image/png"/>
  <Override PartName="/ppt/media/image1.png" ContentType="image/png"/>
  <Override PartName="/ppt/media/image9.wmf" ContentType="image/x-wmf"/>
  <Override PartName="/ppt/media/image14.wmf" ContentType="image/x-wmf"/>
  <Override PartName="/ppt/media/image6.png" ContentType="image/png"/>
  <Override PartName="/ppt/media/image10.wmf" ContentType="image/x-wmf"/>
  <Override PartName="/ppt/media/image2.png" ContentType="image/png"/>
  <Override PartName="/ppt/media/image15.wmf" ContentType="image/x-wmf"/>
  <Override PartName="/ppt/media/image7.png" ContentType="image/png"/>
  <Override PartName="/ppt/media/image11.wmf" ContentType="image/x-wmf"/>
  <Override PartName="/ppt/media/image3.png" ContentType="image/png"/>
  <Override PartName="/ppt/media/image8.png" ContentType="image/png"/>
  <Override PartName="/ppt/media/image12.wmf" ContentType="image/x-wmf"/>
  <Override PartName="/ppt/media/image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22.xml" ContentType="application/vnd.openxmlformats-officedocument.drawingml.chart+xml"/>
  <Override PartName="/ppt/charts/chart21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18.xml" ContentType="application/vnd.openxmlformats-officedocument.drawingml.chart+xml"/>
  <Override PartName="/ppt/charts/chart17.xml" ContentType="application/vnd.openxmlformats-officedocument.drawingml.chart+xml"/>
  <Override PartName="/ppt/charts/chart16.xml" ContentType="application/vnd.openxmlformats-officedocument.drawingml.chart+xml"/>
  <Override PartName="/ppt/charts/chart15.xml" ContentType="application/vnd.openxmlformats-officedocument.drawingml.chart+xml"/>
  <Override PartName="/ppt/charts/chart14.xml" ContentType="application/vnd.openxmlformats-officedocument.drawingml.chart+xml"/>
  <Override PartName="/ppt/charts/chart23.xml" ContentType="application/vnd.openxmlformats-officedocument.drawingml.chart+xml"/>
  <Override PartName="/ppt/charts/chart1.xml" ContentType="application/vnd.openxmlformats-officedocument.drawingml.chart+xml"/>
  <Override PartName="/ppt/charts/chart13.xml" ContentType="application/vnd.openxmlformats-officedocument.drawingml.chart+xml"/>
  <Override PartName="/ppt/charts/chart24.xml" ContentType="application/vnd.openxmlformats-officedocument.drawingml.chart+xml"/>
  <Override PartName="/ppt/charts/chart2.xml" ContentType="application/vnd.openxmlformats-officedocument.drawingml.chart+xml"/>
  <Override PartName="/ppt/charts/chart25.xml" ContentType="application/vnd.openxmlformats-officedocument.drawingml.chart+xml"/>
  <Override PartName="/ppt/charts/chart3.xml" ContentType="application/vnd.openxmlformats-officedocument.drawingml.chart+xml"/>
  <Override PartName="/ppt/charts/chart26.xml" ContentType="application/vnd.openxmlformats-officedocument.drawingml.chart+xml"/>
  <Override PartName="/ppt/charts/chart4.xml" ContentType="application/vnd.openxmlformats-officedocument.drawingml.chart+xml"/>
  <Override PartName="/ppt/charts/chart27.xml" ContentType="application/vnd.openxmlformats-officedocument.drawingml.chart+xml"/>
  <Override PartName="/ppt/charts/chart5.xml" ContentType="application/vnd.openxmlformats-officedocument.drawingml.chart+xml"/>
  <Override PartName="/ppt/charts/chart30.xml" ContentType="application/vnd.openxmlformats-officedocument.drawingml.chart+xml"/>
  <Override PartName="/ppt/charts/chart28.xml" ContentType="application/vnd.openxmlformats-officedocument.drawingml.chart+xml"/>
  <Override PartName="/ppt/charts/chart31.xml" ContentType="application/vnd.openxmlformats-officedocument.drawingml.chart+xml"/>
  <Override PartName="/ppt/charts/chart29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6.xml" ContentType="application/vnd.openxmlformats-officedocument.drawingml.chart+xml"/>
  <Override PartName="/ppt/charts/chart40.xml" ContentType="application/vnd.openxmlformats-officedocument.drawingml.chart+xml"/>
  <Override PartName="/ppt/charts/chart39.xml" ContentType="application/vnd.openxmlformats-officedocument.drawingml.chart+xml"/>
  <Override PartName="/ppt/charts/chart7.xml" ContentType="application/vnd.openxmlformats-officedocument.drawingml.chart+xml"/>
  <Override PartName="/ppt/charts/chart41.xml" ContentType="application/vnd.openxmlformats-officedocument.drawingml.chart+xml"/>
  <Override PartName="/ppt/charts/chart32.xml" ContentType="application/vnd.openxmlformats-officedocument.drawingml.chart+xml"/>
  <Override PartName="/ppt/charts/chart44.xml" ContentType="application/vnd.openxmlformats-officedocument.drawingml.chart+xml"/>
  <Override PartName="/ppt/charts/chart33.xml" ContentType="application/vnd.openxmlformats-officedocument.drawingml.chart+xml"/>
  <Override PartName="/ppt/charts/chart45.xml" ContentType="application/vnd.openxmlformats-officedocument.drawingml.chart+xml"/>
  <Override PartName="/ppt/charts/chart34.xml" ContentType="application/vnd.openxmlformats-officedocument.drawingml.chart+xml"/>
  <Override PartName="/ppt/charts/chart46.xml" ContentType="application/vnd.openxmlformats-officedocument.drawingml.chart+xml"/>
  <Override PartName="/ppt/charts/chart49.xml" ContentType="application/vnd.openxmlformats-officedocument.drawingml.chart+xml"/>
  <Override PartName="/ppt/charts/chart12.xml" ContentType="application/vnd.openxmlformats-officedocument.drawingml.chart+xml"/>
  <Override PartName="/ppt/charts/chart10.xml" ContentType="application/vnd.openxmlformats-officedocument.drawingml.chart+xml"/>
  <Override PartName="/ppt/charts/chart47.xml" ContentType="application/vnd.openxmlformats-officedocument.drawingml.chart+xml"/>
  <Override PartName="/ppt/charts/chart11.xml" ContentType="application/vnd.openxmlformats-officedocument.drawingml.chart+xml"/>
  <Override PartName="/ppt/charts/chart48.xml" ContentType="application/vnd.openxmlformats-officedocument.drawingml.chart+xml"/>
  <Override PartName="/ppt/charts/chart9.xml" ContentType="application/vnd.openxmlformats-officedocument.drawingml.chart+xml"/>
  <Override PartName="/ppt/charts/chart43.xml" ContentType="application/vnd.openxmlformats-officedocument.drawingml.chart+xml"/>
  <Override PartName="/ppt/charts/chart8.xml" ContentType="application/vnd.openxmlformats-officedocument.drawingml.chart+xml"/>
  <Override PartName="/ppt/charts/chart42.xml" ContentType="application/vnd.openxmlformats-officedocument.drawingml.char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Disney + Usage VS Revenue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TB Used</c:v>
                </c:pt>
              </c:strCache>
            </c:strRef>
          </c:tx>
          <c:spPr>
            <a:solidFill>
              <a:srgbClr val="808080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February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1318707.8013267</c:v>
                </c:pt>
                <c:pt idx="1">
                  <c:v>1380311.20995154</c:v>
                </c:pt>
                <c:pt idx="2">
                  <c:v>1287842.73856557</c:v>
                </c:pt>
                <c:pt idx="3">
                  <c:v>234289.575133922</c:v>
                </c:pt>
              </c:numCache>
            </c:numRef>
          </c:val>
        </c:ser>
        <c:gapWidth val="219"/>
        <c:overlap val="0"/>
        <c:axId val="48955279"/>
        <c:axId val="80981612"/>
      </c:barChart>
      <c:lineChart>
        <c:grouping val="standard"/>
        <c:varyColors val="0"/>
        <c:ser>
          <c:idx val="1"/>
          <c:order val="1"/>
          <c:tx>
            <c:strRef>
              <c:f>label 1</c:f>
              <c:strCache>
                <c:ptCount val="1"/>
                <c:pt idx="0">
                  <c:v>Invoice</c:v>
                </c:pt>
              </c:strCache>
            </c:strRef>
          </c:tx>
          <c:spPr>
            <a:solidFill>
              <a:srgbClr val="9bbb59"/>
            </a:solidFill>
            <a:ln cap="rnd" w="28440">
              <a:solidFill>
                <a:srgbClr val="9bbb59"/>
              </a:solidFill>
              <a:round/>
            </a:ln>
          </c:spPr>
          <c:marker>
            <c:symbol val="circle"/>
            <c:size val="5"/>
            <c:spPr>
              <a:solidFill>
                <a:srgbClr val="9bbb59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February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834527.96</c:v>
                </c:pt>
                <c:pt idx="1">
                  <c:v>826963.34</c:v>
                </c:pt>
                <c:pt idx="2">
                  <c:v>833682.92</c:v>
                </c:pt>
                <c:pt idx="3">
                  <c:v>753407.67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1"/>
        <c:axId val="6278338"/>
        <c:axId val="1915778"/>
      </c:lineChart>
      <c:catAx>
        <c:axId val="4895527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80981612"/>
        <c:crosses val="autoZero"/>
        <c:auto val="1"/>
        <c:lblAlgn val="ctr"/>
        <c:lblOffset val="100"/>
        <c:noMultiLvlLbl val="0"/>
      </c:catAx>
      <c:valAx>
        <c:axId val="80981612"/>
        <c:scaling>
          <c:orientation val="minMax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??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8955279"/>
        <c:crosses val="autoZero"/>
        <c:crossBetween val="between"/>
      </c:valAx>
      <c:catAx>
        <c:axId val="6278338"/>
        <c:scaling>
          <c:orientation val="minMax"/>
        </c:scaling>
        <c:delete val="1"/>
        <c:axPos val="t"/>
        <c:numFmt formatCode="[$-409]mm/dd/yyyy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1915778"/>
        <c:auto val="1"/>
        <c:lblAlgn val="ctr"/>
        <c:lblOffset val="100"/>
        <c:noMultiLvlLbl val="0"/>
      </c:catAx>
      <c:valAx>
        <c:axId val="1915778"/>
        <c:scaling>
          <c:orientation val="minMax"/>
        </c:scaling>
        <c:delete val="0"/>
        <c:axPos val="r"/>
        <c:numFmt formatCode="_(\$* #,##0.00_);_(\$* \(#,##0.00\);_(\$* \-??_);_(@_)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278338"/>
        <c:crosses val="max"/>
        <c:crossBetween val="between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May Hits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Request</c:v>
                </c:pt>
              </c:strCache>
            </c:strRef>
          </c:tx>
          <c:spPr>
            <a:solidFill>
              <a:srgbClr val="4f81bd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98178388756</c:v>
                </c:pt>
                <c:pt idx="1">
                  <c:v>155567186899</c:v>
                </c:pt>
                <c:pt idx="2">
                  <c:v>103450948659</c:v>
                </c:pt>
                <c:pt idx="3">
                  <c:v>110676280608</c:v>
                </c:pt>
                <c:pt idx="4">
                  <c:v>101063933294</c:v>
                </c:pt>
                <c:pt idx="5">
                  <c:v>94987381674</c:v>
                </c:pt>
                <c:pt idx="6">
                  <c:v>98196093361</c:v>
                </c:pt>
                <c:pt idx="7">
                  <c:v>108255716484</c:v>
                </c:pt>
                <c:pt idx="8">
                  <c:v>137168626285</c:v>
                </c:pt>
                <c:pt idx="9">
                  <c:v>183922042737</c:v>
                </c:pt>
                <c:pt idx="10">
                  <c:v>139644521645</c:v>
                </c:pt>
                <c:pt idx="11">
                  <c:v>120455800666</c:v>
                </c:pt>
                <c:pt idx="12">
                  <c:v>111174805000</c:v>
                </c:pt>
                <c:pt idx="13">
                  <c:v>101246440125</c:v>
                </c:pt>
                <c:pt idx="14">
                  <c:v>126621104497</c:v>
                </c:pt>
                <c:pt idx="15">
                  <c:v>120138744952</c:v>
                </c:pt>
                <c:pt idx="16">
                  <c:v>149800366744</c:v>
                </c:pt>
                <c:pt idx="17">
                  <c:v>110843522140</c:v>
                </c:pt>
                <c:pt idx="18">
                  <c:v>105768858257</c:v>
                </c:pt>
                <c:pt idx="19">
                  <c:v>101042152700</c:v>
                </c:pt>
                <c:pt idx="20">
                  <c:v>95398455517</c:v>
                </c:pt>
                <c:pt idx="21">
                  <c:v>102804717751</c:v>
                </c:pt>
                <c:pt idx="22">
                  <c:v>108885280966</c:v>
                </c:pt>
                <c:pt idx="23">
                  <c:v>107546051868</c:v>
                </c:pt>
                <c:pt idx="24">
                  <c:v>105169876742</c:v>
                </c:pt>
                <c:pt idx="25">
                  <c:v>104828823176</c:v>
                </c:pt>
                <c:pt idx="26">
                  <c:v>94243409446</c:v>
                </c:pt>
                <c:pt idx="27">
                  <c:v>93188547105</c:v>
                </c:pt>
                <c:pt idx="28">
                  <c:v>105674368384</c:v>
                </c:pt>
                <c:pt idx="29">
                  <c:v>121467724653</c:v>
                </c:pt>
              </c:numCache>
            </c:numRef>
          </c:val>
        </c:ser>
        <c:gapWidth val="219"/>
        <c:overlap val="-27"/>
        <c:axId val="76128600"/>
        <c:axId val="69624289"/>
      </c:barChart>
      <c:dateAx>
        <c:axId val="76128600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234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9624289"/>
        <c:crosses val="autoZero"/>
        <c:auto val="1"/>
        <c:lblOffset val="100"/>
        <c:baseTimeUnit val="days"/>
        <c:noMultiLvlLbl val="0"/>
      </c:dateAx>
      <c:valAx>
        <c:axId val="69624289"/>
        <c:scaling>
          <c:orientation val="minMax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76128600"/>
        <c:crosses val="max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APAC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9.57876127206512</c:v>
                </c:pt>
                <c:pt idx="1">
                  <c:v>8.85129875241248</c:v>
                </c:pt>
                <c:pt idx="2">
                  <c:v>36.1630892246411</c:v>
                </c:pt>
                <c:pt idx="3">
                  <c:v>48.0986669819577</c:v>
                </c:pt>
                <c:pt idx="4">
                  <c:v>12.6632011342376</c:v>
                </c:pt>
                <c:pt idx="5">
                  <c:v>40.3883724977629</c:v>
                </c:pt>
                <c:pt idx="6">
                  <c:v>13.916763485433</c:v>
                </c:pt>
                <c:pt idx="7">
                  <c:v>19.0444621174811</c:v>
                </c:pt>
                <c:pt idx="8">
                  <c:v>1.22374280943232</c:v>
                </c:pt>
                <c:pt idx="9">
                  <c:v>9.05090611358048</c:v>
                </c:pt>
                <c:pt idx="10">
                  <c:v>1.73287956868112</c:v>
                </c:pt>
                <c:pt idx="11">
                  <c:v>1.8446818133032</c:v>
                </c:pt>
                <c:pt idx="12">
                  <c:v>64.0172170976478</c:v>
                </c:pt>
                <c:pt idx="13">
                  <c:v>23.6972064225016</c:v>
                </c:pt>
                <c:pt idx="14">
                  <c:v>0.60241168658864</c:v>
                </c:pt>
                <c:pt idx="15">
                  <c:v>17.004739746395</c:v>
                </c:pt>
                <c:pt idx="16">
                  <c:v>9.07394351802688</c:v>
                </c:pt>
                <c:pt idx="17">
                  <c:v>52.5617881099771</c:v>
                </c:pt>
                <c:pt idx="18">
                  <c:v>2.6678484898728</c:v>
                </c:pt>
                <c:pt idx="19">
                  <c:v>37.1263623330408</c:v>
                </c:pt>
                <c:pt idx="20">
                  <c:v>3.89119127158576</c:v>
                </c:pt>
                <c:pt idx="21">
                  <c:v>32.892718215116</c:v>
                </c:pt>
                <c:pt idx="22">
                  <c:v>29.256678233725</c:v>
                </c:pt>
                <c:pt idx="23">
                  <c:v>19.3295823860347</c:v>
                </c:pt>
                <c:pt idx="24">
                  <c:v>20.7401945524466</c:v>
                </c:pt>
                <c:pt idx="25">
                  <c:v>38.3685902336854</c:v>
                </c:pt>
                <c:pt idx="26">
                  <c:v>13.8455184822478</c:v>
                </c:pt>
                <c:pt idx="27">
                  <c:v>39.9976343202146</c:v>
                </c:pt>
                <c:pt idx="28">
                  <c:v>1.75806616117872</c:v>
                </c:pt>
                <c:pt idx="29">
                  <c:v>69.1817962888773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615138.348921936</c:v>
                </c:pt>
                <c:pt idx="1">
                  <c:v>854979.141590669</c:v>
                </c:pt>
                <c:pt idx="2">
                  <c:v>705030.755617015</c:v>
                </c:pt>
                <c:pt idx="3">
                  <c:v>671538.327910435</c:v>
                </c:pt>
                <c:pt idx="4">
                  <c:v>636134.056737704</c:v>
                </c:pt>
                <c:pt idx="5">
                  <c:v>535451.930082793</c:v>
                </c:pt>
                <c:pt idx="6">
                  <c:v>1014204.04272557</c:v>
                </c:pt>
                <c:pt idx="7">
                  <c:v>1071461.27879132</c:v>
                </c:pt>
                <c:pt idx="8">
                  <c:v>1119192.87208491</c:v>
                </c:pt>
                <c:pt idx="9">
                  <c:v>1325123.69715449</c:v>
                </c:pt>
                <c:pt idx="10">
                  <c:v>878993.200332536</c:v>
                </c:pt>
                <c:pt idx="11">
                  <c:v>762194.302509549</c:v>
                </c:pt>
                <c:pt idx="12">
                  <c:v>618294.873755743</c:v>
                </c:pt>
                <c:pt idx="13">
                  <c:v>642417.313166497</c:v>
                </c:pt>
                <c:pt idx="14">
                  <c:v>862873.718622095</c:v>
                </c:pt>
                <c:pt idx="15">
                  <c:v>761199.635686267</c:v>
                </c:pt>
                <c:pt idx="16">
                  <c:v>805369.794115256</c:v>
                </c:pt>
                <c:pt idx="17">
                  <c:v>649106.793358291</c:v>
                </c:pt>
                <c:pt idx="18">
                  <c:v>723414.96941877</c:v>
                </c:pt>
                <c:pt idx="19">
                  <c:v>574529.726719392</c:v>
                </c:pt>
                <c:pt idx="20">
                  <c:v>626504.208952823</c:v>
                </c:pt>
                <c:pt idx="21">
                  <c:v>759243.94963536</c:v>
                </c:pt>
                <c:pt idx="22">
                  <c:v>659044.329489553</c:v>
                </c:pt>
                <c:pt idx="23">
                  <c:v>663682.332024965</c:v>
                </c:pt>
                <c:pt idx="24">
                  <c:v>633731.599145394</c:v>
                </c:pt>
                <c:pt idx="25">
                  <c:v>711814.853996905</c:v>
                </c:pt>
                <c:pt idx="26">
                  <c:v>546949.664541185</c:v>
                </c:pt>
                <c:pt idx="27">
                  <c:v>665852.447950665</c:v>
                </c:pt>
                <c:pt idx="28">
                  <c:v>817443.613250875</c:v>
                </c:pt>
                <c:pt idx="29">
                  <c:v>627811.578617341</c:v>
                </c:pt>
              </c:numCache>
            </c:numRef>
          </c:val>
        </c:ser>
        <c:axId val="27191478"/>
        <c:axId val="68207999"/>
      </c:areaChart>
      <c:dateAx>
        <c:axId val="27191478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8207999"/>
        <c:crosses val="autoZero"/>
        <c:auto val="1"/>
        <c:lblOffset val="100"/>
        <c:baseTimeUnit val="days"/>
        <c:noMultiLvlLbl val="0"/>
      </c:dateAx>
      <c:valAx>
        <c:axId val="6820799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27191478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EU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25.1862615193218</c:v>
                </c:pt>
                <c:pt idx="1">
                  <c:v>61.3195705800149</c:v>
                </c:pt>
                <c:pt idx="2">
                  <c:v>98.3043681470741</c:v>
                </c:pt>
                <c:pt idx="3">
                  <c:v>68.1583966582256</c:v>
                </c:pt>
                <c:pt idx="4">
                  <c:v>63.9205925949162</c:v>
                </c:pt>
                <c:pt idx="5">
                  <c:v>50.5282911944699</c:v>
                </c:pt>
                <c:pt idx="6">
                  <c:v>51.4417435410563</c:v>
                </c:pt>
                <c:pt idx="7">
                  <c:v>104.59890657185</c:v>
                </c:pt>
                <c:pt idx="8">
                  <c:v>94.0079725220163</c:v>
                </c:pt>
                <c:pt idx="9">
                  <c:v>77.9394782680584</c:v>
                </c:pt>
                <c:pt idx="10">
                  <c:v>116.18925089474</c:v>
                </c:pt>
                <c:pt idx="11">
                  <c:v>89.0933701991064</c:v>
                </c:pt>
                <c:pt idx="12">
                  <c:v>172.35679545533</c:v>
                </c:pt>
                <c:pt idx="13">
                  <c:v>148.70107176353</c:v>
                </c:pt>
                <c:pt idx="14">
                  <c:v>161.11620297757</c:v>
                </c:pt>
                <c:pt idx="15">
                  <c:v>71.1955863224405</c:v>
                </c:pt>
                <c:pt idx="16">
                  <c:v>101.915235777242</c:v>
                </c:pt>
                <c:pt idx="17">
                  <c:v>62.590645744349</c:v>
                </c:pt>
                <c:pt idx="18">
                  <c:v>109.480086117003</c:v>
                </c:pt>
                <c:pt idx="19">
                  <c:v>58.880346448868</c:v>
                </c:pt>
                <c:pt idx="20">
                  <c:v>45.3036037042891</c:v>
                </c:pt>
                <c:pt idx="21">
                  <c:v>35.7992063851146</c:v>
                </c:pt>
                <c:pt idx="22">
                  <c:v>106.548376014024</c:v>
                </c:pt>
                <c:pt idx="23">
                  <c:v>86.7713066542938</c:v>
                </c:pt>
                <c:pt idx="24">
                  <c:v>57.7572140674747</c:v>
                </c:pt>
                <c:pt idx="25">
                  <c:v>74.3574506011986</c:v>
                </c:pt>
                <c:pt idx="26">
                  <c:v>35.9762378144326</c:v>
                </c:pt>
                <c:pt idx="27">
                  <c:v>44.4117380049086</c:v>
                </c:pt>
                <c:pt idx="28">
                  <c:v>115.627940493924</c:v>
                </c:pt>
                <c:pt idx="29">
                  <c:v>105.692131834556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2696949.56797835</c:v>
                </c:pt>
                <c:pt idx="1">
                  <c:v>4005410.10487012</c:v>
                </c:pt>
                <c:pt idx="2">
                  <c:v>3058200.61374904</c:v>
                </c:pt>
                <c:pt idx="3">
                  <c:v>3088942.81682407</c:v>
                </c:pt>
                <c:pt idx="4">
                  <c:v>2629786.82212701</c:v>
                </c:pt>
                <c:pt idx="5">
                  <c:v>2276807.78636159</c:v>
                </c:pt>
                <c:pt idx="6">
                  <c:v>2320634.08581918</c:v>
                </c:pt>
                <c:pt idx="7">
                  <c:v>3741387.53061221</c:v>
                </c:pt>
                <c:pt idx="8">
                  <c:v>4258499.24229387</c:v>
                </c:pt>
                <c:pt idx="9">
                  <c:v>6906965.51170974</c:v>
                </c:pt>
                <c:pt idx="10">
                  <c:v>5527656.27433053</c:v>
                </c:pt>
                <c:pt idx="11">
                  <c:v>3520241.77696691</c:v>
                </c:pt>
                <c:pt idx="12">
                  <c:v>2590803.49176451</c:v>
                </c:pt>
                <c:pt idx="13">
                  <c:v>2400483.52309022</c:v>
                </c:pt>
                <c:pt idx="14">
                  <c:v>3720404.65075778</c:v>
                </c:pt>
                <c:pt idx="15">
                  <c:v>3500342.73975028</c:v>
                </c:pt>
                <c:pt idx="16">
                  <c:v>3374773.82112718</c:v>
                </c:pt>
                <c:pt idx="17">
                  <c:v>2905091.44447606</c:v>
                </c:pt>
                <c:pt idx="18">
                  <c:v>2967467.66282426</c:v>
                </c:pt>
                <c:pt idx="19">
                  <c:v>2285859.13215131</c:v>
                </c:pt>
                <c:pt idx="20">
                  <c:v>2237088.17399998</c:v>
                </c:pt>
                <c:pt idx="21">
                  <c:v>3737604.9847339</c:v>
                </c:pt>
                <c:pt idx="22">
                  <c:v>3628833.13575452</c:v>
                </c:pt>
                <c:pt idx="23">
                  <c:v>2804933.0441996</c:v>
                </c:pt>
                <c:pt idx="24">
                  <c:v>2733120.56278827</c:v>
                </c:pt>
                <c:pt idx="25">
                  <c:v>2837314.53672314</c:v>
                </c:pt>
                <c:pt idx="26">
                  <c:v>2055884.00769444</c:v>
                </c:pt>
                <c:pt idx="27">
                  <c:v>2209634.03903247</c:v>
                </c:pt>
                <c:pt idx="28">
                  <c:v>3006293.4392593</c:v>
                </c:pt>
                <c:pt idx="29">
                  <c:v>3425535.41506367</c:v>
                </c:pt>
              </c:numCache>
            </c:numRef>
          </c:val>
        </c:ser>
        <c:axId val="51313690"/>
        <c:axId val="67671119"/>
      </c:areaChart>
      <c:dateAx>
        <c:axId val="51313690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7671119"/>
        <c:crosses val="autoZero"/>
        <c:auto val="1"/>
        <c:lblOffset val="100"/>
        <c:baseTimeUnit val="days"/>
        <c:noMultiLvlLbl val="0"/>
      </c:dateAx>
      <c:valAx>
        <c:axId val="6767111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.00_);_(* \(#,##0.00\);_(* \-??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51313690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LATAM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0.0107157985296</c:v>
                </c:pt>
                <c:pt idx="1">
                  <c:v>0.27221565528112</c:v>
                </c:pt>
                <c:pt idx="2">
                  <c:v>18.4937104463813</c:v>
                </c:pt>
                <c:pt idx="3">
                  <c:v>0.04551807184912</c:v>
                </c:pt>
                <c:pt idx="4">
                  <c:v>0.01589785262176</c:v>
                </c:pt>
                <c:pt idx="5">
                  <c:v>4.15928132645856</c:v>
                </c:pt>
                <c:pt idx="6">
                  <c:v>28.0293027102434</c:v>
                </c:pt>
                <c:pt idx="7">
                  <c:v>0.54779471243408</c:v>
                </c:pt>
                <c:pt idx="8">
                  <c:v>0.01721919400944</c:v>
                </c:pt>
                <c:pt idx="9">
                  <c:v>0.63643652459072</c:v>
                </c:pt>
                <c:pt idx="10">
                  <c:v>0.2286255478032</c:v>
                </c:pt>
                <c:pt idx="11">
                  <c:v>0.72920905295328</c:v>
                </c:pt>
                <c:pt idx="12">
                  <c:v>3.09625710575184</c:v>
                </c:pt>
                <c:pt idx="13">
                  <c:v>20.3906781999229</c:v>
                </c:pt>
                <c:pt idx="14">
                  <c:v>0.6840534837568</c:v>
                </c:pt>
                <c:pt idx="15">
                  <c:v>0.4202382999704</c:v>
                </c:pt>
                <c:pt idx="16">
                  <c:v>5.87488882867072</c:v>
                </c:pt>
                <c:pt idx="17">
                  <c:v>0.49162142969072</c:v>
                </c:pt>
                <c:pt idx="18">
                  <c:v>3.61502533566272</c:v>
                </c:pt>
                <c:pt idx="19">
                  <c:v>5.5033093131344</c:v>
                </c:pt>
                <c:pt idx="20">
                  <c:v>0.01368802162928</c:v>
                </c:pt>
                <c:pt idx="21">
                  <c:v>0.4133828546568</c:v>
                </c:pt>
                <c:pt idx="22">
                  <c:v>0.01249861251376</c:v>
                </c:pt>
                <c:pt idx="23">
                  <c:v>0.31608527887872</c:v>
                </c:pt>
                <c:pt idx="24">
                  <c:v>4.92559158156096</c:v>
                </c:pt>
                <c:pt idx="25">
                  <c:v>2.06178113727808</c:v>
                </c:pt>
                <c:pt idx="26">
                  <c:v>11.1029381168517</c:v>
                </c:pt>
                <c:pt idx="27">
                  <c:v>0.41206109847472</c:v>
                </c:pt>
                <c:pt idx="28">
                  <c:v>15.4676248835603</c:v>
                </c:pt>
                <c:pt idx="29">
                  <c:v>28.4123727772896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497082.529135831</c:v>
                </c:pt>
                <c:pt idx="1">
                  <c:v>494837.552531959</c:v>
                </c:pt>
                <c:pt idx="2">
                  <c:v>434304.157955909</c:v>
                </c:pt>
                <c:pt idx="3">
                  <c:v>408506.611435923</c:v>
                </c:pt>
                <c:pt idx="4">
                  <c:v>429754.454426182</c:v>
                </c:pt>
                <c:pt idx="5">
                  <c:v>443250.707829201</c:v>
                </c:pt>
                <c:pt idx="6">
                  <c:v>435225.878042548</c:v>
                </c:pt>
                <c:pt idx="7">
                  <c:v>518794.296397751</c:v>
                </c:pt>
                <c:pt idx="8">
                  <c:v>477731.305264282</c:v>
                </c:pt>
                <c:pt idx="9">
                  <c:v>762717.799721511</c:v>
                </c:pt>
                <c:pt idx="10">
                  <c:v>462121.85695393</c:v>
                </c:pt>
                <c:pt idx="11">
                  <c:v>464019.307578786</c:v>
                </c:pt>
                <c:pt idx="12">
                  <c:v>475315.677677917</c:v>
                </c:pt>
                <c:pt idx="13">
                  <c:v>447853.386784687</c:v>
                </c:pt>
                <c:pt idx="14">
                  <c:v>442091.009251319</c:v>
                </c:pt>
                <c:pt idx="15">
                  <c:v>506025.157142533</c:v>
                </c:pt>
                <c:pt idx="16">
                  <c:v>477240.786205684</c:v>
                </c:pt>
                <c:pt idx="17">
                  <c:v>471845.605388424</c:v>
                </c:pt>
                <c:pt idx="18">
                  <c:v>454704.369175707</c:v>
                </c:pt>
                <c:pt idx="19">
                  <c:v>468090.919231569</c:v>
                </c:pt>
                <c:pt idx="20">
                  <c:v>469535.449404634</c:v>
                </c:pt>
                <c:pt idx="21">
                  <c:v>429031.038935864</c:v>
                </c:pt>
                <c:pt idx="22">
                  <c:v>448998.565442896</c:v>
                </c:pt>
                <c:pt idx="23">
                  <c:v>436012.217808033</c:v>
                </c:pt>
                <c:pt idx="24">
                  <c:v>452777.854001457</c:v>
                </c:pt>
                <c:pt idx="25">
                  <c:v>457957.21903503</c:v>
                </c:pt>
                <c:pt idx="26">
                  <c:v>468215.382840975</c:v>
                </c:pt>
                <c:pt idx="27">
                  <c:v>472515.120278741</c:v>
                </c:pt>
                <c:pt idx="28">
                  <c:v>468091.924562507</c:v>
                </c:pt>
                <c:pt idx="29">
                  <c:v>454674.861458759</c:v>
                </c:pt>
              </c:numCache>
            </c:numRef>
          </c:val>
        </c:ser>
        <c:axId val="24295785"/>
        <c:axId val="30637723"/>
      </c:areaChart>
      <c:dateAx>
        <c:axId val="24295785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30637723"/>
        <c:crosses val="autoZero"/>
        <c:auto val="1"/>
        <c:lblOffset val="100"/>
        <c:baseTimeUnit val="days"/>
        <c:noMultiLvlLbl val="0"/>
      </c:dateAx>
      <c:valAx>
        <c:axId val="3063772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24295785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N AM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24.3883350543392</c:v>
                </c:pt>
                <c:pt idx="1">
                  <c:v>62.7360652223427</c:v>
                </c:pt>
                <c:pt idx="2">
                  <c:v>46.7288950573755</c:v>
                </c:pt>
                <c:pt idx="3">
                  <c:v>30.9728282870123</c:v>
                </c:pt>
                <c:pt idx="4">
                  <c:v>22.5268433661405</c:v>
                </c:pt>
                <c:pt idx="5">
                  <c:v>36.419141863067</c:v>
                </c:pt>
                <c:pt idx="6">
                  <c:v>37.3929251425858</c:v>
                </c:pt>
                <c:pt idx="7">
                  <c:v>143.557258894449</c:v>
                </c:pt>
                <c:pt idx="8">
                  <c:v>100.187194481054</c:v>
                </c:pt>
                <c:pt idx="9">
                  <c:v>226.767964058961</c:v>
                </c:pt>
                <c:pt idx="10">
                  <c:v>89.4607680340316</c:v>
                </c:pt>
                <c:pt idx="11">
                  <c:v>66.6419861196021</c:v>
                </c:pt>
                <c:pt idx="12">
                  <c:v>81.5802220179454</c:v>
                </c:pt>
                <c:pt idx="13">
                  <c:v>32.4754478796894</c:v>
                </c:pt>
                <c:pt idx="14">
                  <c:v>108.095761435079</c:v>
                </c:pt>
                <c:pt idx="15">
                  <c:v>103.218918731296</c:v>
                </c:pt>
                <c:pt idx="16">
                  <c:v>122.558072912905</c:v>
                </c:pt>
                <c:pt idx="17">
                  <c:v>105.032540601662</c:v>
                </c:pt>
                <c:pt idx="18">
                  <c:v>96.4056942612064</c:v>
                </c:pt>
                <c:pt idx="19">
                  <c:v>29.3040726971749</c:v>
                </c:pt>
                <c:pt idx="20">
                  <c:v>35.3336464875758</c:v>
                </c:pt>
                <c:pt idx="21">
                  <c:v>48.0419258180279</c:v>
                </c:pt>
                <c:pt idx="22">
                  <c:v>41.458729343261</c:v>
                </c:pt>
                <c:pt idx="23">
                  <c:v>52.4925073794997</c:v>
                </c:pt>
                <c:pt idx="24">
                  <c:v>49.2154774542477</c:v>
                </c:pt>
                <c:pt idx="25">
                  <c:v>71.0402340118265</c:v>
                </c:pt>
                <c:pt idx="26">
                  <c:v>55.1989831001192</c:v>
                </c:pt>
                <c:pt idx="27">
                  <c:v>25.7837787149493</c:v>
                </c:pt>
                <c:pt idx="28">
                  <c:v>35.3393277605549</c:v>
                </c:pt>
                <c:pt idx="29">
                  <c:v>37.1734917428691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5276497.04880629</c:v>
                </c:pt>
                <c:pt idx="1">
                  <c:v>8956398.10031339</c:v>
                </c:pt>
                <c:pt idx="2">
                  <c:v>5255345.79834575</c:v>
                </c:pt>
                <c:pt idx="3">
                  <c:v>4917951.95424826</c:v>
                </c:pt>
                <c:pt idx="4">
                  <c:v>4818622.74732513</c:v>
                </c:pt>
                <c:pt idx="5">
                  <c:v>4848534.30361561</c:v>
                </c:pt>
                <c:pt idx="6">
                  <c:v>4847895.18342329</c:v>
                </c:pt>
                <c:pt idx="7">
                  <c:v>4843349.93938831</c:v>
                </c:pt>
                <c:pt idx="8">
                  <c:v>7642977.79369009</c:v>
                </c:pt>
                <c:pt idx="9">
                  <c:v>10057918.7324572</c:v>
                </c:pt>
                <c:pt idx="10">
                  <c:v>8517972.13926972</c:v>
                </c:pt>
                <c:pt idx="11">
                  <c:v>5391323.17891639</c:v>
                </c:pt>
                <c:pt idx="12">
                  <c:v>5611551.62343039</c:v>
                </c:pt>
                <c:pt idx="13">
                  <c:v>5344814.66860158</c:v>
                </c:pt>
                <c:pt idx="14">
                  <c:v>8987677.07687469</c:v>
                </c:pt>
                <c:pt idx="15">
                  <c:v>5096727.06400974</c:v>
                </c:pt>
                <c:pt idx="16">
                  <c:v>7547909.49234423</c:v>
                </c:pt>
                <c:pt idx="17">
                  <c:v>4734545.18801622</c:v>
                </c:pt>
                <c:pt idx="18">
                  <c:v>4743035.94129735</c:v>
                </c:pt>
                <c:pt idx="19">
                  <c:v>5193145.26135289</c:v>
                </c:pt>
                <c:pt idx="20">
                  <c:v>5122889.08258898</c:v>
                </c:pt>
                <c:pt idx="21">
                  <c:v>4859652.70498591</c:v>
                </c:pt>
                <c:pt idx="22">
                  <c:v>5103712.13672164</c:v>
                </c:pt>
                <c:pt idx="23">
                  <c:v>5082412.77230636</c:v>
                </c:pt>
                <c:pt idx="24">
                  <c:v>5040432.06379295</c:v>
                </c:pt>
                <c:pt idx="25">
                  <c:v>5010800.91963793</c:v>
                </c:pt>
                <c:pt idx="26">
                  <c:v>5001046.26574437</c:v>
                </c:pt>
                <c:pt idx="27">
                  <c:v>4726272.66727488</c:v>
                </c:pt>
                <c:pt idx="28">
                  <c:v>4999513.98925269</c:v>
                </c:pt>
                <c:pt idx="29">
                  <c:v>5760868.88589675</c:v>
                </c:pt>
              </c:numCache>
            </c:numRef>
          </c:val>
        </c:ser>
        <c:axId val="80222466"/>
        <c:axId val="53435678"/>
      </c:areaChart>
      <c:dateAx>
        <c:axId val="80222466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53435678"/>
        <c:crosses val="autoZero"/>
        <c:auto val="1"/>
        <c:lblOffset val="100"/>
        <c:baseTimeUnit val="days"/>
        <c:noMultiLvlLbl val="0"/>
      </c:dateAx>
      <c:valAx>
        <c:axId val="53435678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80222466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Valve Software Usage VS Revenue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TB Used</c:v>
                </c:pt>
              </c:strCache>
            </c:strRef>
          </c:tx>
          <c:spPr>
            <a:solidFill>
              <a:srgbClr val="808080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February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132750.137875236</c:v>
                </c:pt>
                <c:pt idx="1">
                  <c:v>91826.3135464377</c:v>
                </c:pt>
                <c:pt idx="2">
                  <c:v>52392.2213656057</c:v>
                </c:pt>
                <c:pt idx="3">
                  <c:v>45266.5844640679</c:v>
                </c:pt>
              </c:numCache>
            </c:numRef>
          </c:val>
        </c:ser>
        <c:gapWidth val="219"/>
        <c:overlap val="0"/>
        <c:axId val="19717504"/>
        <c:axId val="77825932"/>
      </c:barChart>
      <c:lineChart>
        <c:grouping val="standard"/>
        <c:varyColors val="0"/>
        <c:ser>
          <c:idx val="1"/>
          <c:order val="1"/>
          <c:tx>
            <c:strRef>
              <c:f>label 1</c:f>
              <c:strCache>
                <c:ptCount val="1"/>
                <c:pt idx="0">
                  <c:v>Invoice</c:v>
                </c:pt>
              </c:strCache>
            </c:strRef>
          </c:tx>
          <c:spPr>
            <a:solidFill>
              <a:srgbClr val="9bbb59"/>
            </a:solidFill>
            <a:ln cap="rnd" w="28440">
              <a:solidFill>
                <a:srgbClr val="9bbb59"/>
              </a:solidFill>
              <a:round/>
            </a:ln>
          </c:spPr>
          <c:marker>
            <c:symbol val="circle"/>
            <c:size val="5"/>
            <c:spPr>
              <a:solidFill>
                <a:srgbClr val="9bbb59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February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386857.73</c:v>
                </c:pt>
                <c:pt idx="1">
                  <c:v>430215.34</c:v>
                </c:pt>
                <c:pt idx="2">
                  <c:v>579069.65</c:v>
                </c:pt>
                <c:pt idx="3">
                  <c:v>472600.45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1"/>
        <c:axId val="60740563"/>
        <c:axId val="13568604"/>
      </c:lineChart>
      <c:catAx>
        <c:axId val="197175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77825932"/>
        <c:crosses val="autoZero"/>
        <c:auto val="1"/>
        <c:lblAlgn val="ctr"/>
        <c:lblOffset val="100"/>
        <c:noMultiLvlLbl val="0"/>
      </c:catAx>
      <c:valAx>
        <c:axId val="7782593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??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19717504"/>
        <c:crosses val="autoZero"/>
        <c:crossBetween val="between"/>
      </c:valAx>
      <c:catAx>
        <c:axId val="60740563"/>
        <c:scaling>
          <c:orientation val="minMax"/>
        </c:scaling>
        <c:delete val="1"/>
        <c:axPos val="t"/>
        <c:numFmt formatCode="[$-409]mm/dd/yyyy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13568604"/>
        <c:auto val="1"/>
        <c:lblAlgn val="ctr"/>
        <c:lblOffset val="100"/>
        <c:noMultiLvlLbl val="0"/>
      </c:catAx>
      <c:valAx>
        <c:axId val="13568604"/>
        <c:scaling>
          <c:orientation val="minMax"/>
        </c:scaling>
        <c:delete val="0"/>
        <c:axPos val="r"/>
        <c:numFmt formatCode="_(\$* #,##0.00_);_(\$* \(#,##0.00\);_(\$* \-??_);_(@_)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0740563"/>
        <c:crosses val="max"/>
        <c:crossBetween val="between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May Hits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Request</c:v>
                </c:pt>
              </c:strCache>
            </c:strRef>
          </c:tx>
          <c:spPr>
            <a:solidFill>
              <a:srgbClr val="4f81bd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1733045899</c:v>
                </c:pt>
                <c:pt idx="1">
                  <c:v>920186290</c:v>
                </c:pt>
                <c:pt idx="2">
                  <c:v>698340097</c:v>
                </c:pt>
                <c:pt idx="3">
                  <c:v>722855602</c:v>
                </c:pt>
                <c:pt idx="4">
                  <c:v>894835142</c:v>
                </c:pt>
                <c:pt idx="5">
                  <c:v>1374937077</c:v>
                </c:pt>
                <c:pt idx="6">
                  <c:v>1272460385</c:v>
                </c:pt>
                <c:pt idx="7">
                  <c:v>688097590</c:v>
                </c:pt>
                <c:pt idx="8">
                  <c:v>978220359</c:v>
                </c:pt>
                <c:pt idx="9">
                  <c:v>1565545121</c:v>
                </c:pt>
                <c:pt idx="10">
                  <c:v>1302654683</c:v>
                </c:pt>
                <c:pt idx="11">
                  <c:v>1344010798</c:v>
                </c:pt>
                <c:pt idx="12">
                  <c:v>1591960883</c:v>
                </c:pt>
                <c:pt idx="13">
                  <c:v>1400220235</c:v>
                </c:pt>
                <c:pt idx="14">
                  <c:v>895317505</c:v>
                </c:pt>
                <c:pt idx="15">
                  <c:v>966563580</c:v>
                </c:pt>
                <c:pt idx="16">
                  <c:v>1811349704</c:v>
                </c:pt>
                <c:pt idx="17">
                  <c:v>1762229262</c:v>
                </c:pt>
                <c:pt idx="18">
                  <c:v>2029272670</c:v>
                </c:pt>
                <c:pt idx="19">
                  <c:v>2583701927</c:v>
                </c:pt>
                <c:pt idx="20">
                  <c:v>2223662816</c:v>
                </c:pt>
                <c:pt idx="21">
                  <c:v>1259836182</c:v>
                </c:pt>
                <c:pt idx="22">
                  <c:v>1490986937</c:v>
                </c:pt>
                <c:pt idx="23">
                  <c:v>1508294521</c:v>
                </c:pt>
                <c:pt idx="24">
                  <c:v>1624558145</c:v>
                </c:pt>
                <c:pt idx="25">
                  <c:v>1654605352</c:v>
                </c:pt>
                <c:pt idx="26">
                  <c:v>1916475444</c:v>
                </c:pt>
                <c:pt idx="27">
                  <c:v>1821260417</c:v>
                </c:pt>
                <c:pt idx="28">
                  <c:v>1131102336</c:v>
                </c:pt>
                <c:pt idx="29">
                  <c:v>929048431</c:v>
                </c:pt>
              </c:numCache>
            </c:numRef>
          </c:val>
        </c:ser>
        <c:gapWidth val="219"/>
        <c:overlap val="-27"/>
        <c:axId val="554642"/>
        <c:axId val="32218034"/>
      </c:barChart>
      <c:dateAx>
        <c:axId val="554642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234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32218034"/>
        <c:crosses val="autoZero"/>
        <c:auto val="1"/>
        <c:lblOffset val="100"/>
        <c:baseTimeUnit val="days"/>
        <c:noMultiLvlLbl val="0"/>
      </c:dateAx>
      <c:valAx>
        <c:axId val="32218034"/>
        <c:scaling>
          <c:orientation val="minMax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554642"/>
        <c:crosses val="max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m/d/yyyy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156630.562714751</c:v>
                </c:pt>
                <c:pt idx="1">
                  <c:v>243460.938437655</c:v>
                </c:pt>
                <c:pt idx="2">
                  <c:v>80037.4012993969</c:v>
                </c:pt>
                <c:pt idx="3">
                  <c:v>128700.331163712</c:v>
                </c:pt>
                <c:pt idx="4">
                  <c:v>97065.0758870135</c:v>
                </c:pt>
                <c:pt idx="5">
                  <c:v>125379.325409162</c:v>
                </c:pt>
                <c:pt idx="6">
                  <c:v>116076.87782638</c:v>
                </c:pt>
                <c:pt idx="7">
                  <c:v>86962.8729003212</c:v>
                </c:pt>
                <c:pt idx="8">
                  <c:v>359568.42491296</c:v>
                </c:pt>
                <c:pt idx="9">
                  <c:v>241844.406391751</c:v>
                </c:pt>
                <c:pt idx="10">
                  <c:v>181724.74869594</c:v>
                </c:pt>
                <c:pt idx="11">
                  <c:v>190532.049285805</c:v>
                </c:pt>
                <c:pt idx="12">
                  <c:v>143943.75233871</c:v>
                </c:pt>
                <c:pt idx="13">
                  <c:v>115780.059214094</c:v>
                </c:pt>
                <c:pt idx="14">
                  <c:v>117706.192657096</c:v>
                </c:pt>
                <c:pt idx="15">
                  <c:v>131450.811923479</c:v>
                </c:pt>
                <c:pt idx="16">
                  <c:v>182351.415623915</c:v>
                </c:pt>
                <c:pt idx="17">
                  <c:v>170497.606437185</c:v>
                </c:pt>
                <c:pt idx="18">
                  <c:v>218594.166524413</c:v>
                </c:pt>
                <c:pt idx="19">
                  <c:v>243881.775397137</c:v>
                </c:pt>
                <c:pt idx="20">
                  <c:v>182183.953071124</c:v>
                </c:pt>
                <c:pt idx="21">
                  <c:v>165812.248666896</c:v>
                </c:pt>
                <c:pt idx="22">
                  <c:v>421191.608696475</c:v>
                </c:pt>
                <c:pt idx="23">
                  <c:v>164579.459146719</c:v>
                </c:pt>
                <c:pt idx="24">
                  <c:v>171430.048927097</c:v>
                </c:pt>
                <c:pt idx="25">
                  <c:v>185223.598606608</c:v>
                </c:pt>
                <c:pt idx="26">
                  <c:v>165714.480275941</c:v>
                </c:pt>
                <c:pt idx="27">
                  <c:v>159000.024284466</c:v>
                </c:pt>
                <c:pt idx="28">
                  <c:v>129955.919218721</c:v>
                </c:pt>
                <c:pt idx="29">
                  <c:v>117534.764323405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m/d/yyyy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2106.35356259622</c:v>
                </c:pt>
                <c:pt idx="1">
                  <c:v>3155.81197622557</c:v>
                </c:pt>
                <c:pt idx="2">
                  <c:v>2904.95834406884</c:v>
                </c:pt>
                <c:pt idx="3">
                  <c:v>1749.71683239557</c:v>
                </c:pt>
                <c:pt idx="4">
                  <c:v>2626.61665328756</c:v>
                </c:pt>
                <c:pt idx="5">
                  <c:v>1774.01526286533</c:v>
                </c:pt>
                <c:pt idx="6">
                  <c:v>2417.46656660875</c:v>
                </c:pt>
                <c:pt idx="7">
                  <c:v>2516.79798103762</c:v>
                </c:pt>
                <c:pt idx="8">
                  <c:v>3339.57343359481</c:v>
                </c:pt>
                <c:pt idx="9">
                  <c:v>3509.46349362511</c:v>
                </c:pt>
                <c:pt idx="10">
                  <c:v>2645.92720899916</c:v>
                </c:pt>
                <c:pt idx="11">
                  <c:v>2183.70159180654</c:v>
                </c:pt>
                <c:pt idx="12">
                  <c:v>1501.72851721638</c:v>
                </c:pt>
                <c:pt idx="13">
                  <c:v>1332.22816291271</c:v>
                </c:pt>
                <c:pt idx="14">
                  <c:v>3021.6501470553</c:v>
                </c:pt>
                <c:pt idx="15">
                  <c:v>1923.74480597829</c:v>
                </c:pt>
                <c:pt idx="16">
                  <c:v>2594.57662725685</c:v>
                </c:pt>
                <c:pt idx="17">
                  <c:v>2431.83136302027</c:v>
                </c:pt>
                <c:pt idx="18">
                  <c:v>2323.81582932059</c:v>
                </c:pt>
                <c:pt idx="19">
                  <c:v>2421.94646691688</c:v>
                </c:pt>
                <c:pt idx="20">
                  <c:v>1831.53871667278</c:v>
                </c:pt>
                <c:pt idx="21">
                  <c:v>2241.76721211947</c:v>
                </c:pt>
                <c:pt idx="22">
                  <c:v>4766.71474412623</c:v>
                </c:pt>
                <c:pt idx="23">
                  <c:v>2009.62889246457</c:v>
                </c:pt>
                <c:pt idx="24">
                  <c:v>2251.54208785202</c:v>
                </c:pt>
                <c:pt idx="25">
                  <c:v>2807.13504860446</c:v>
                </c:pt>
                <c:pt idx="26">
                  <c:v>1858.40879156529</c:v>
                </c:pt>
                <c:pt idx="27">
                  <c:v>2142.06554548949</c:v>
                </c:pt>
                <c:pt idx="28">
                  <c:v>1293.92493415549</c:v>
                </c:pt>
                <c:pt idx="29">
                  <c:v>2082.75070102173</c:v>
                </c:pt>
              </c:numCache>
            </c:numRef>
          </c:val>
        </c:ser>
        <c:axId val="55723705"/>
        <c:axId val="1230322"/>
      </c:areaChart>
      <c:dateAx>
        <c:axId val="55723705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1230322"/>
        <c:crosses val="autoZero"/>
        <c:auto val="1"/>
        <c:lblOffset val="100"/>
        <c:baseTimeUnit val="days"/>
        <c:noMultiLvlLbl val="0"/>
      </c:dateAx>
      <c:valAx>
        <c:axId val="123032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55723705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APAC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8586.54776920354</c:v>
                </c:pt>
                <c:pt idx="1">
                  <c:v>7583.59302056306</c:v>
                </c:pt>
                <c:pt idx="2">
                  <c:v>6742.55976476767</c:v>
                </c:pt>
                <c:pt idx="3">
                  <c:v>11409.3918898384</c:v>
                </c:pt>
                <c:pt idx="4">
                  <c:v>8238.59041006689</c:v>
                </c:pt>
                <c:pt idx="5">
                  <c:v>8667.90735303761</c:v>
                </c:pt>
                <c:pt idx="6">
                  <c:v>6399.94837944622</c:v>
                </c:pt>
                <c:pt idx="7">
                  <c:v>6907.98687774533</c:v>
                </c:pt>
                <c:pt idx="8">
                  <c:v>51063.5184733073</c:v>
                </c:pt>
                <c:pt idx="9">
                  <c:v>25691.9952553994</c:v>
                </c:pt>
                <c:pt idx="10">
                  <c:v>15034.2800142521</c:v>
                </c:pt>
                <c:pt idx="11">
                  <c:v>19048.1197389939</c:v>
                </c:pt>
                <c:pt idx="12">
                  <c:v>11771.4649418817</c:v>
                </c:pt>
                <c:pt idx="13">
                  <c:v>8401.20899808473</c:v>
                </c:pt>
                <c:pt idx="14">
                  <c:v>8240.19337210278</c:v>
                </c:pt>
                <c:pt idx="15">
                  <c:v>13393.2242059088</c:v>
                </c:pt>
                <c:pt idx="16">
                  <c:v>15202.5653667087</c:v>
                </c:pt>
                <c:pt idx="17">
                  <c:v>14678.9080858376</c:v>
                </c:pt>
                <c:pt idx="18">
                  <c:v>25316.7876392677</c:v>
                </c:pt>
                <c:pt idx="19">
                  <c:v>20822.1719041537</c:v>
                </c:pt>
                <c:pt idx="20">
                  <c:v>14063.4968286431</c:v>
                </c:pt>
                <c:pt idx="21">
                  <c:v>12056.6922425444</c:v>
                </c:pt>
                <c:pt idx="22">
                  <c:v>14979.5815497556</c:v>
                </c:pt>
                <c:pt idx="23">
                  <c:v>17134.1350099348</c:v>
                </c:pt>
                <c:pt idx="24">
                  <c:v>18404.0008912752</c:v>
                </c:pt>
                <c:pt idx="25">
                  <c:v>19762.6639999933</c:v>
                </c:pt>
                <c:pt idx="26">
                  <c:v>13368.053471969</c:v>
                </c:pt>
                <c:pt idx="27">
                  <c:v>10226.2195594257</c:v>
                </c:pt>
                <c:pt idx="28">
                  <c:v>9663.25855768517</c:v>
                </c:pt>
                <c:pt idx="29">
                  <c:v>14869.6756069485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416.373087272086</c:v>
                </c:pt>
                <c:pt idx="1">
                  <c:v>368.307691170176</c:v>
                </c:pt>
                <c:pt idx="2">
                  <c:v>343.235741373944</c:v>
                </c:pt>
                <c:pt idx="3">
                  <c:v>511.964108103899</c:v>
                </c:pt>
                <c:pt idx="4">
                  <c:v>381.316819883442</c:v>
                </c:pt>
                <c:pt idx="5">
                  <c:v>423.181380140942</c:v>
                </c:pt>
                <c:pt idx="6">
                  <c:v>722.048718961346</c:v>
                </c:pt>
                <c:pt idx="7">
                  <c:v>423.839836192175</c:v>
                </c:pt>
                <c:pt idx="8">
                  <c:v>658.272123514427</c:v>
                </c:pt>
                <c:pt idx="9">
                  <c:v>987.247935082577</c:v>
                </c:pt>
                <c:pt idx="10">
                  <c:v>344.477340805766</c:v>
                </c:pt>
                <c:pt idx="11">
                  <c:v>538.349397461388</c:v>
                </c:pt>
                <c:pt idx="12">
                  <c:v>298.316068545693</c:v>
                </c:pt>
                <c:pt idx="13">
                  <c:v>299.56231334296</c:v>
                </c:pt>
                <c:pt idx="14">
                  <c:v>520.286723934122</c:v>
                </c:pt>
                <c:pt idx="15">
                  <c:v>493.981221551509</c:v>
                </c:pt>
                <c:pt idx="16">
                  <c:v>576.898548250453</c:v>
                </c:pt>
                <c:pt idx="17">
                  <c:v>441.914588587675</c:v>
                </c:pt>
                <c:pt idx="18">
                  <c:v>433.502532023627</c:v>
                </c:pt>
                <c:pt idx="19">
                  <c:v>256.603744884497</c:v>
                </c:pt>
                <c:pt idx="20">
                  <c:v>194.97069976921</c:v>
                </c:pt>
                <c:pt idx="21">
                  <c:v>461.794855005669</c:v>
                </c:pt>
                <c:pt idx="22">
                  <c:v>977.170331667559</c:v>
                </c:pt>
                <c:pt idx="23">
                  <c:v>516.967150040522</c:v>
                </c:pt>
                <c:pt idx="24">
                  <c:v>552.019941894542</c:v>
                </c:pt>
                <c:pt idx="25">
                  <c:v>1129.05199849761</c:v>
                </c:pt>
                <c:pt idx="26">
                  <c:v>257.645315634653</c:v>
                </c:pt>
                <c:pt idx="27">
                  <c:v>205.877430788161</c:v>
                </c:pt>
                <c:pt idx="28">
                  <c:v>376.513075290652</c:v>
                </c:pt>
                <c:pt idx="29">
                  <c:v>496.418981154241</c:v>
                </c:pt>
              </c:numCache>
            </c:numRef>
          </c:val>
        </c:ser>
        <c:axId val="5041837"/>
        <c:axId val="23886577"/>
      </c:areaChart>
      <c:dateAx>
        <c:axId val="5041837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23886577"/>
        <c:crosses val="autoZero"/>
        <c:auto val="1"/>
        <c:lblOffset val="100"/>
        <c:baseTimeUnit val="days"/>
        <c:noMultiLvlLbl val="0"/>
      </c:dateAx>
      <c:valAx>
        <c:axId val="23886577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5041837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EU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66583.6815359588</c:v>
                </c:pt>
                <c:pt idx="1">
                  <c:v>73702.0558563298</c:v>
                </c:pt>
                <c:pt idx="2">
                  <c:v>47261.6533087999</c:v>
                </c:pt>
                <c:pt idx="3">
                  <c:v>51176.0080302591</c:v>
                </c:pt>
                <c:pt idx="4">
                  <c:v>55884.0388383113</c:v>
                </c:pt>
                <c:pt idx="5">
                  <c:v>50244.6165290875</c:v>
                </c:pt>
                <c:pt idx="6">
                  <c:v>51754.6754683988</c:v>
                </c:pt>
                <c:pt idx="7">
                  <c:v>45754.1897655641</c:v>
                </c:pt>
                <c:pt idx="8">
                  <c:v>274422.127785106</c:v>
                </c:pt>
                <c:pt idx="9">
                  <c:v>180006.667857542</c:v>
                </c:pt>
                <c:pt idx="10">
                  <c:v>82979.9995963714</c:v>
                </c:pt>
                <c:pt idx="11">
                  <c:v>72640.3820001196</c:v>
                </c:pt>
                <c:pt idx="12">
                  <c:v>54065.3413062106</c:v>
                </c:pt>
                <c:pt idx="13">
                  <c:v>55625.1707044992</c:v>
                </c:pt>
                <c:pt idx="14">
                  <c:v>55343.2587347983</c:v>
                </c:pt>
                <c:pt idx="15">
                  <c:v>63626.3606911411</c:v>
                </c:pt>
                <c:pt idx="16">
                  <c:v>63210.1795307588</c:v>
                </c:pt>
                <c:pt idx="17">
                  <c:v>95266.1357314936</c:v>
                </c:pt>
                <c:pt idx="18">
                  <c:v>74362.3719435156</c:v>
                </c:pt>
                <c:pt idx="19">
                  <c:v>55349.7875607144</c:v>
                </c:pt>
                <c:pt idx="20">
                  <c:v>54879.6766525896</c:v>
                </c:pt>
                <c:pt idx="21">
                  <c:v>53817.5813602915</c:v>
                </c:pt>
                <c:pt idx="22">
                  <c:v>255321.794743757</c:v>
                </c:pt>
                <c:pt idx="23">
                  <c:v>62929.1176634319</c:v>
                </c:pt>
                <c:pt idx="24">
                  <c:v>75849.2686001849</c:v>
                </c:pt>
                <c:pt idx="25">
                  <c:v>63063.4604948583</c:v>
                </c:pt>
                <c:pt idx="26">
                  <c:v>50487.2461524957</c:v>
                </c:pt>
                <c:pt idx="27">
                  <c:v>52235.2224504026</c:v>
                </c:pt>
                <c:pt idx="28">
                  <c:v>54760.4185968163</c:v>
                </c:pt>
                <c:pt idx="29">
                  <c:v>54180.0134650041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821.678990515523</c:v>
                </c:pt>
                <c:pt idx="1">
                  <c:v>1349.89643477064</c:v>
                </c:pt>
                <c:pt idx="2">
                  <c:v>1510.47948093658</c:v>
                </c:pt>
                <c:pt idx="3">
                  <c:v>1343.2268118453</c:v>
                </c:pt>
                <c:pt idx="4">
                  <c:v>1152.97714033299</c:v>
                </c:pt>
                <c:pt idx="5">
                  <c:v>895.648721951082</c:v>
                </c:pt>
                <c:pt idx="6">
                  <c:v>500.881156412764</c:v>
                </c:pt>
                <c:pt idx="7">
                  <c:v>1069.59638276555</c:v>
                </c:pt>
                <c:pt idx="8">
                  <c:v>1765.95449283039</c:v>
                </c:pt>
                <c:pt idx="9">
                  <c:v>1283.28495216111</c:v>
                </c:pt>
                <c:pt idx="10">
                  <c:v>1518.32790732065</c:v>
                </c:pt>
                <c:pt idx="11">
                  <c:v>1807.76890253687</c:v>
                </c:pt>
                <c:pt idx="12">
                  <c:v>520.962608180435</c:v>
                </c:pt>
                <c:pt idx="13">
                  <c:v>826.269350185232</c:v>
                </c:pt>
                <c:pt idx="14">
                  <c:v>1348.50041117215</c:v>
                </c:pt>
                <c:pt idx="15">
                  <c:v>1592.25521682037</c:v>
                </c:pt>
                <c:pt idx="16">
                  <c:v>1968.2559712517</c:v>
                </c:pt>
                <c:pt idx="17">
                  <c:v>1318.14743366207</c:v>
                </c:pt>
                <c:pt idx="18">
                  <c:v>1600.52201083697</c:v>
                </c:pt>
                <c:pt idx="19">
                  <c:v>637.485463250845</c:v>
                </c:pt>
                <c:pt idx="20">
                  <c:v>1102.30665125802</c:v>
                </c:pt>
                <c:pt idx="21">
                  <c:v>1488.17211883743</c:v>
                </c:pt>
                <c:pt idx="22">
                  <c:v>1431.57626703671</c:v>
                </c:pt>
                <c:pt idx="23">
                  <c:v>1698.76789596017</c:v>
                </c:pt>
                <c:pt idx="24">
                  <c:v>1583.66449697053</c:v>
                </c:pt>
                <c:pt idx="25">
                  <c:v>1122.86361436629</c:v>
                </c:pt>
                <c:pt idx="26">
                  <c:v>940.524262618533</c:v>
                </c:pt>
                <c:pt idx="27">
                  <c:v>565.462926635582</c:v>
                </c:pt>
                <c:pt idx="28">
                  <c:v>1213.72587221472</c:v>
                </c:pt>
                <c:pt idx="29">
                  <c:v>1742.12705260818</c:v>
                </c:pt>
              </c:numCache>
            </c:numRef>
          </c:val>
        </c:ser>
        <c:axId val="7841460"/>
        <c:axId val="12364586"/>
      </c:areaChart>
      <c:dateAx>
        <c:axId val="7841460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12364586"/>
        <c:crosses val="autoZero"/>
        <c:auto val="1"/>
        <c:lblOffset val="100"/>
        <c:baseTimeUnit val="days"/>
        <c:noMultiLvlLbl val="0"/>
      </c:dateAx>
      <c:valAx>
        <c:axId val="1236458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.00_);_(* \(#,##0.00\);_(* \-??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7841460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m/d/yyyy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1763326.99660876</c:v>
                </c:pt>
                <c:pt idx="1">
                  <c:v>2205207.33402512</c:v>
                </c:pt>
                <c:pt idx="2">
                  <c:v>2630128.41020592</c:v>
                </c:pt>
                <c:pt idx="3">
                  <c:v>2683278.58353556</c:v>
                </c:pt>
                <c:pt idx="4">
                  <c:v>1809988.38574754</c:v>
                </c:pt>
                <c:pt idx="5">
                  <c:v>275651.104736382</c:v>
                </c:pt>
                <c:pt idx="6">
                  <c:v>186401.735311518</c:v>
                </c:pt>
                <c:pt idx="7">
                  <c:v>51261.7470729052</c:v>
                </c:pt>
                <c:pt idx="8">
                  <c:v>1267917.103904</c:v>
                </c:pt>
                <c:pt idx="9">
                  <c:v>664592.074902591</c:v>
                </c:pt>
                <c:pt idx="10">
                  <c:v>428789.642207565</c:v>
                </c:pt>
                <c:pt idx="11">
                  <c:v>81146.6641442465</c:v>
                </c:pt>
                <c:pt idx="12">
                  <c:v>249736.907654287</c:v>
                </c:pt>
                <c:pt idx="13">
                  <c:v>455032.657239937</c:v>
                </c:pt>
                <c:pt idx="14">
                  <c:v>159691.241682057</c:v>
                </c:pt>
                <c:pt idx="15">
                  <c:v>655386.679168094</c:v>
                </c:pt>
                <c:pt idx="16">
                  <c:v>1523123.88989824</c:v>
                </c:pt>
                <c:pt idx="17">
                  <c:v>419131.07562378</c:v>
                </c:pt>
                <c:pt idx="18">
                  <c:v>155869.706929853</c:v>
                </c:pt>
                <c:pt idx="19">
                  <c:v>355172.463362242</c:v>
                </c:pt>
                <c:pt idx="20">
                  <c:v>382113.070253905</c:v>
                </c:pt>
                <c:pt idx="21">
                  <c:v>295932.159200416</c:v>
                </c:pt>
                <c:pt idx="22">
                  <c:v>297757.591680389</c:v>
                </c:pt>
                <c:pt idx="23">
                  <c:v>442157.563649481</c:v>
                </c:pt>
                <c:pt idx="24">
                  <c:v>373511.578383057</c:v>
                </c:pt>
                <c:pt idx="25">
                  <c:v>226016.793838809</c:v>
                </c:pt>
                <c:pt idx="26">
                  <c:v>306778.940271414</c:v>
                </c:pt>
                <c:pt idx="27">
                  <c:v>539157.173911524</c:v>
                </c:pt>
                <c:pt idx="28">
                  <c:v>30018.1685362816</c:v>
                </c:pt>
                <c:pt idx="29">
                  <c:v>492818.55096882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m/d/yyyy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1231920.45546164</c:v>
                </c:pt>
                <c:pt idx="1">
                  <c:v>1177063.51066314</c:v>
                </c:pt>
                <c:pt idx="2">
                  <c:v>1143400.03104469</c:v>
                </c:pt>
                <c:pt idx="3">
                  <c:v>1157652.44587718</c:v>
                </c:pt>
                <c:pt idx="4">
                  <c:v>1216048.87245082</c:v>
                </c:pt>
                <c:pt idx="5">
                  <c:v>8882.05077546408</c:v>
                </c:pt>
                <c:pt idx="6">
                  <c:v>6866.26562217806</c:v>
                </c:pt>
                <c:pt idx="7">
                  <c:v>2637.29648258893</c:v>
                </c:pt>
                <c:pt idx="8">
                  <c:v>4560.97060749085</c:v>
                </c:pt>
                <c:pt idx="9">
                  <c:v>3006.37643501416</c:v>
                </c:pt>
                <c:pt idx="10">
                  <c:v>6452.25944201163</c:v>
                </c:pt>
                <c:pt idx="11">
                  <c:v>2931.46062331094</c:v>
                </c:pt>
                <c:pt idx="12">
                  <c:v>9400.33515058327</c:v>
                </c:pt>
                <c:pt idx="13">
                  <c:v>8101.65314024233</c:v>
                </c:pt>
                <c:pt idx="14">
                  <c:v>4092.82400752482</c:v>
                </c:pt>
                <c:pt idx="15">
                  <c:v>3900.37526171728</c:v>
                </c:pt>
                <c:pt idx="16">
                  <c:v>5414.68152976681</c:v>
                </c:pt>
                <c:pt idx="17">
                  <c:v>7971.29635825744</c:v>
                </c:pt>
                <c:pt idx="18">
                  <c:v>3043.0732146696</c:v>
                </c:pt>
                <c:pt idx="19">
                  <c:v>7237.2349338108</c:v>
                </c:pt>
                <c:pt idx="20">
                  <c:v>6642.0919131505</c:v>
                </c:pt>
                <c:pt idx="21">
                  <c:v>3028.71502139779</c:v>
                </c:pt>
                <c:pt idx="22">
                  <c:v>7465.4776001678</c:v>
                </c:pt>
                <c:pt idx="23">
                  <c:v>7613.37274706889</c:v>
                </c:pt>
                <c:pt idx="24">
                  <c:v>5731.77853723381</c:v>
                </c:pt>
                <c:pt idx="25">
                  <c:v>5401.55162675075</c:v>
                </c:pt>
                <c:pt idx="26">
                  <c:v>7611.95177007531</c:v>
                </c:pt>
                <c:pt idx="27">
                  <c:v>20298.0571617479</c:v>
                </c:pt>
                <c:pt idx="28">
                  <c:v>1466.29236720677</c:v>
                </c:pt>
                <c:pt idx="29">
                  <c:v>3813.36694654802</c:v>
                </c:pt>
              </c:numCache>
            </c:numRef>
          </c:val>
        </c:ser>
        <c:axId val="53652646"/>
        <c:axId val="97742037"/>
      </c:areaChart>
      <c:dateAx>
        <c:axId val="53652646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97742037"/>
        <c:crosses val="autoZero"/>
        <c:auto val="1"/>
        <c:lblOffset val="100"/>
        <c:baseTimeUnit val="days"/>
        <c:noMultiLvlLbl val="0"/>
      </c:dateAx>
      <c:valAx>
        <c:axId val="97742037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53652646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LATAM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120393.191681997</c:v>
                </c:pt>
                <c:pt idx="1">
                  <c:v>96420.5376027924</c:v>
                </c:pt>
                <c:pt idx="2">
                  <c:v>69031.3667954787</c:v>
                </c:pt>
                <c:pt idx="3">
                  <c:v>110438.808914409</c:v>
                </c:pt>
                <c:pt idx="4">
                  <c:v>85545.6419092227</c:v>
                </c:pt>
                <c:pt idx="5">
                  <c:v>104221.187824434</c:v>
                </c:pt>
                <c:pt idx="6">
                  <c:v>96176.4087852743</c:v>
                </c:pt>
                <c:pt idx="7">
                  <c:v>74951.9732891185</c:v>
                </c:pt>
                <c:pt idx="8">
                  <c:v>83812.1074519157</c:v>
                </c:pt>
                <c:pt idx="9">
                  <c:v>120296.823855588</c:v>
                </c:pt>
                <c:pt idx="10">
                  <c:v>101578.176175794</c:v>
                </c:pt>
                <c:pt idx="11">
                  <c:v>103087.001342899</c:v>
                </c:pt>
                <c:pt idx="12">
                  <c:v>105062.028622347</c:v>
                </c:pt>
                <c:pt idx="13">
                  <c:v>103090.451302131</c:v>
                </c:pt>
                <c:pt idx="14">
                  <c:v>103118.729706908</c:v>
                </c:pt>
                <c:pt idx="15">
                  <c:v>112998.329752562</c:v>
                </c:pt>
                <c:pt idx="16">
                  <c:v>160080.598137426</c:v>
                </c:pt>
                <c:pt idx="17">
                  <c:v>154300.549850126</c:v>
                </c:pt>
                <c:pt idx="18">
                  <c:v>175312.781277237</c:v>
                </c:pt>
                <c:pt idx="19">
                  <c:v>190529.108600962</c:v>
                </c:pt>
                <c:pt idx="20">
                  <c:v>153923.167837588</c:v>
                </c:pt>
                <c:pt idx="21">
                  <c:v>135566.798671441</c:v>
                </c:pt>
                <c:pt idx="22">
                  <c:v>147734.472850638</c:v>
                </c:pt>
                <c:pt idx="23">
                  <c:v>140480.480755442</c:v>
                </c:pt>
                <c:pt idx="24">
                  <c:v>150972.619205578</c:v>
                </c:pt>
                <c:pt idx="25">
                  <c:v>147288.522896569</c:v>
                </c:pt>
                <c:pt idx="26">
                  <c:v>137053.664277984</c:v>
                </c:pt>
                <c:pt idx="27">
                  <c:v>132168.243493744</c:v>
                </c:pt>
                <c:pt idx="28">
                  <c:v>110668.078395675</c:v>
                </c:pt>
                <c:pt idx="29">
                  <c:v>100303.722541463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518.346896940835</c:v>
                </c:pt>
                <c:pt idx="1">
                  <c:v>434.068215242315</c:v>
                </c:pt>
                <c:pt idx="2">
                  <c:v>246.700924519578</c:v>
                </c:pt>
                <c:pt idx="3">
                  <c:v>545.532796483075</c:v>
                </c:pt>
                <c:pt idx="4">
                  <c:v>387.901350807099</c:v>
                </c:pt>
                <c:pt idx="5">
                  <c:v>784.587274714331</c:v>
                </c:pt>
                <c:pt idx="6">
                  <c:v>699.852475636259</c:v>
                </c:pt>
                <c:pt idx="7">
                  <c:v>350.586372251943</c:v>
                </c:pt>
                <c:pt idx="8">
                  <c:v>471.676429822643</c:v>
                </c:pt>
                <c:pt idx="9">
                  <c:v>1393.21862353143</c:v>
                </c:pt>
                <c:pt idx="10">
                  <c:v>757.271588576057</c:v>
                </c:pt>
                <c:pt idx="11">
                  <c:v>557.335365134316</c:v>
                </c:pt>
                <c:pt idx="12">
                  <c:v>698.388690560917</c:v>
                </c:pt>
                <c:pt idx="13">
                  <c:v>770.363056632407</c:v>
                </c:pt>
                <c:pt idx="14">
                  <c:v>651.926987141397</c:v>
                </c:pt>
                <c:pt idx="15">
                  <c:v>473.087178373454</c:v>
                </c:pt>
                <c:pt idx="16">
                  <c:v>407.105412812809</c:v>
                </c:pt>
                <c:pt idx="17">
                  <c:v>1427.94480995273</c:v>
                </c:pt>
                <c:pt idx="18">
                  <c:v>977.127823177958</c:v>
                </c:pt>
                <c:pt idx="19">
                  <c:v>618.089131403332</c:v>
                </c:pt>
                <c:pt idx="20">
                  <c:v>899.753810084998</c:v>
                </c:pt>
                <c:pt idx="21">
                  <c:v>604.038524134879</c:v>
                </c:pt>
                <c:pt idx="22">
                  <c:v>580.444850284006</c:v>
                </c:pt>
                <c:pt idx="23">
                  <c:v>639.473916868173</c:v>
                </c:pt>
                <c:pt idx="24">
                  <c:v>616.282200609085</c:v>
                </c:pt>
                <c:pt idx="25">
                  <c:v>624.5598261242</c:v>
                </c:pt>
                <c:pt idx="26">
                  <c:v>639.34676040047</c:v>
                </c:pt>
                <c:pt idx="27">
                  <c:v>894.230481162595</c:v>
                </c:pt>
                <c:pt idx="28">
                  <c:v>351.225114452685</c:v>
                </c:pt>
                <c:pt idx="29">
                  <c:v>405.864837397748</c:v>
                </c:pt>
              </c:numCache>
            </c:numRef>
          </c:val>
        </c:ser>
        <c:axId val="26878453"/>
        <c:axId val="61162735"/>
      </c:areaChart>
      <c:dateAx>
        <c:axId val="26878453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1162735"/>
        <c:crosses val="autoZero"/>
        <c:auto val="1"/>
        <c:lblOffset val="100"/>
        <c:baseTimeUnit val="days"/>
        <c:noMultiLvlLbl val="0"/>
      </c:dateAx>
      <c:valAx>
        <c:axId val="61162735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26878453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N AM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44097.1705366656</c:v>
                </c:pt>
                <c:pt idx="1">
                  <c:v>150145.146378553</c:v>
                </c:pt>
                <c:pt idx="2">
                  <c:v>30324.6854140145</c:v>
                </c:pt>
                <c:pt idx="3">
                  <c:v>18913.8152175635</c:v>
                </c:pt>
                <c:pt idx="4">
                  <c:v>24502.6940155696</c:v>
                </c:pt>
                <c:pt idx="5">
                  <c:v>19936.7364973581</c:v>
                </c:pt>
                <c:pt idx="6">
                  <c:v>19108.2084976171</c:v>
                </c:pt>
                <c:pt idx="7">
                  <c:v>23050.8144486537</c:v>
                </c:pt>
                <c:pt idx="8">
                  <c:v>45562.4676551209</c:v>
                </c:pt>
                <c:pt idx="9">
                  <c:v>96891.4495836254</c:v>
                </c:pt>
                <c:pt idx="10">
                  <c:v>105106.533997367</c:v>
                </c:pt>
                <c:pt idx="11">
                  <c:v>105350.997009341</c:v>
                </c:pt>
                <c:pt idx="12">
                  <c:v>57446.4600685684</c:v>
                </c:pt>
                <c:pt idx="13">
                  <c:v>28554.8709661707</c:v>
                </c:pt>
                <c:pt idx="14">
                  <c:v>32565.8084051905</c:v>
                </c:pt>
                <c:pt idx="15">
                  <c:v>26044.4322948925</c:v>
                </c:pt>
                <c:pt idx="16">
                  <c:v>35935.0420610888</c:v>
                </c:pt>
                <c:pt idx="17">
                  <c:v>29811.1572609914</c:v>
                </c:pt>
                <c:pt idx="18">
                  <c:v>59279.1573607533</c:v>
                </c:pt>
                <c:pt idx="19">
                  <c:v>93791.9371682699</c:v>
                </c:pt>
                <c:pt idx="20">
                  <c:v>50994.251636866</c:v>
                </c:pt>
                <c:pt idx="21">
                  <c:v>41814.873203805</c:v>
                </c:pt>
                <c:pt idx="22">
                  <c:v>124963.389824265</c:v>
                </c:pt>
                <c:pt idx="23">
                  <c:v>56262.2500975548</c:v>
                </c:pt>
                <c:pt idx="24">
                  <c:v>55414.289166057</c:v>
                </c:pt>
                <c:pt idx="25">
                  <c:v>58880.3321591456</c:v>
                </c:pt>
                <c:pt idx="26">
                  <c:v>31446.16475046</c:v>
                </c:pt>
                <c:pt idx="27">
                  <c:v>22496.0595929557</c:v>
                </c:pt>
                <c:pt idx="28">
                  <c:v>26201.7767630718</c:v>
                </c:pt>
                <c:pt idx="29">
                  <c:v>19139.1943580805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4573.18009202022</c:v>
                </c:pt>
                <c:pt idx="1">
                  <c:v>5029.59384048451</c:v>
                </c:pt>
                <c:pt idx="2">
                  <c:v>4074.85912476387</c:v>
                </c:pt>
                <c:pt idx="3">
                  <c:v>3179.09533279023</c:v>
                </c:pt>
                <c:pt idx="4">
                  <c:v>4121.83785659967</c:v>
                </c:pt>
                <c:pt idx="5">
                  <c:v>2936.40372203678</c:v>
                </c:pt>
                <c:pt idx="6">
                  <c:v>2121.9353822585</c:v>
                </c:pt>
                <c:pt idx="7">
                  <c:v>4406.64780521237</c:v>
                </c:pt>
                <c:pt idx="8">
                  <c:v>5009.08348749113</c:v>
                </c:pt>
                <c:pt idx="9">
                  <c:v>5058.23567970846</c:v>
                </c:pt>
                <c:pt idx="10">
                  <c:v>4153.48214421695</c:v>
                </c:pt>
                <c:pt idx="11">
                  <c:v>3956.01578975071</c:v>
                </c:pt>
                <c:pt idx="12">
                  <c:v>2364.50338746083</c:v>
                </c:pt>
                <c:pt idx="13">
                  <c:v>2564.56540620863</c:v>
                </c:pt>
                <c:pt idx="14">
                  <c:v>4999.20650641152</c:v>
                </c:pt>
                <c:pt idx="15">
                  <c:v>3862.40593293944</c:v>
                </c:pt>
                <c:pt idx="16">
                  <c:v>5299.49714496353</c:v>
                </c:pt>
                <c:pt idx="17">
                  <c:v>4033.39766939181</c:v>
                </c:pt>
                <c:pt idx="18">
                  <c:v>5048.49242436139</c:v>
                </c:pt>
                <c:pt idx="19">
                  <c:v>3778.69863141181</c:v>
                </c:pt>
                <c:pt idx="20">
                  <c:v>2874.52110019151</c:v>
                </c:pt>
                <c:pt idx="21">
                  <c:v>3578.88194040609</c:v>
                </c:pt>
                <c:pt idx="22">
                  <c:v>6903.97509617374</c:v>
                </c:pt>
                <c:pt idx="23">
                  <c:v>3905.52727180861</c:v>
                </c:pt>
                <c:pt idx="24">
                  <c:v>4103.59587384112</c:v>
                </c:pt>
                <c:pt idx="25">
                  <c:v>4975.14028426237</c:v>
                </c:pt>
                <c:pt idx="26">
                  <c:v>2952.92994027962</c:v>
                </c:pt>
                <c:pt idx="27">
                  <c:v>3569.29140735191</c:v>
                </c:pt>
                <c:pt idx="28">
                  <c:v>2224.16154003689</c:v>
                </c:pt>
                <c:pt idx="29">
                  <c:v>3349.73796826519</c:v>
                </c:pt>
              </c:numCache>
            </c:numRef>
          </c:val>
        </c:ser>
        <c:axId val="8547901"/>
        <c:axId val="67268563"/>
      </c:areaChart>
      <c:dateAx>
        <c:axId val="8547901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7268563"/>
        <c:crosses val="autoZero"/>
        <c:auto val="1"/>
        <c:lblOffset val="100"/>
        <c:baseTimeUnit val="days"/>
        <c:noMultiLvlLbl val="0"/>
      </c:dateAx>
      <c:valAx>
        <c:axId val="6726856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8547901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Roblox Usage VS Revenue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TB Used</c:v>
                </c:pt>
              </c:strCache>
            </c:strRef>
          </c:tx>
          <c:spPr>
            <a:solidFill>
              <a:srgbClr val="808080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February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481985.538187231</c:v>
                </c:pt>
                <c:pt idx="1">
                  <c:v>593378.28911074</c:v>
                </c:pt>
                <c:pt idx="2">
                  <c:v>562826.342702109</c:v>
                </c:pt>
                <c:pt idx="3">
                  <c:v>481673.597997036</c:v>
                </c:pt>
              </c:numCache>
            </c:numRef>
          </c:val>
        </c:ser>
        <c:gapWidth val="219"/>
        <c:overlap val="0"/>
        <c:axId val="66850701"/>
        <c:axId val="1266864"/>
      </c:barChart>
      <c:lineChart>
        <c:grouping val="standard"/>
        <c:varyColors val="0"/>
        <c:ser>
          <c:idx val="1"/>
          <c:order val="1"/>
          <c:tx>
            <c:strRef>
              <c:f>label 1</c:f>
              <c:strCache>
                <c:ptCount val="1"/>
                <c:pt idx="0">
                  <c:v>Invoice</c:v>
                </c:pt>
              </c:strCache>
            </c:strRef>
          </c:tx>
          <c:spPr>
            <a:solidFill>
              <a:srgbClr val="9bbb59"/>
            </a:solidFill>
            <a:ln cap="rnd" w="28440">
              <a:solidFill>
                <a:srgbClr val="9bbb59"/>
              </a:solidFill>
              <a:round/>
            </a:ln>
          </c:spPr>
          <c:marker>
            <c:symbol val="circle"/>
            <c:size val="5"/>
            <c:spPr>
              <a:solidFill>
                <a:srgbClr val="9bbb59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February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291057.16</c:v>
                </c:pt>
                <c:pt idx="1">
                  <c:v>306878.59</c:v>
                </c:pt>
                <c:pt idx="2">
                  <c:v>356599.31</c:v>
                </c:pt>
                <c:pt idx="3">
                  <c:v>338257.33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1"/>
        <c:axId val="99911641"/>
        <c:axId val="70680954"/>
      </c:lineChart>
      <c:catAx>
        <c:axId val="6685070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1266864"/>
        <c:crosses val="autoZero"/>
        <c:auto val="1"/>
        <c:lblAlgn val="ctr"/>
        <c:lblOffset val="100"/>
        <c:noMultiLvlLbl val="0"/>
      </c:catAx>
      <c:valAx>
        <c:axId val="1266864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??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6850701"/>
        <c:crosses val="autoZero"/>
        <c:crossBetween val="between"/>
      </c:valAx>
      <c:catAx>
        <c:axId val="99911641"/>
        <c:scaling>
          <c:orientation val="minMax"/>
        </c:scaling>
        <c:delete val="1"/>
        <c:axPos val="t"/>
        <c:numFmt formatCode="[$-409]mm/dd/yyyy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70680954"/>
        <c:auto val="1"/>
        <c:lblAlgn val="ctr"/>
        <c:lblOffset val="100"/>
        <c:noMultiLvlLbl val="0"/>
      </c:catAx>
      <c:valAx>
        <c:axId val="70680954"/>
        <c:scaling>
          <c:orientation val="minMax"/>
        </c:scaling>
        <c:delete val="0"/>
        <c:axPos val="r"/>
        <c:numFmt formatCode="_(\$* #,##0.00_);_(\$* \(#,##0.00\);_(\$* \-??_);_(@_)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99911641"/>
        <c:crosses val="max"/>
        <c:crossBetween val="between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May Hits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Request</c:v>
                </c:pt>
              </c:strCache>
            </c:strRef>
          </c:tx>
          <c:spPr>
            <a:solidFill>
              <a:srgbClr val="4f81bd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439143506</c:v>
                </c:pt>
                <c:pt idx="1">
                  <c:v>468638154</c:v>
                </c:pt>
                <c:pt idx="2">
                  <c:v>472827924</c:v>
                </c:pt>
                <c:pt idx="3">
                  <c:v>456620935</c:v>
                </c:pt>
                <c:pt idx="4">
                  <c:v>429426413</c:v>
                </c:pt>
                <c:pt idx="5">
                  <c:v>331823536</c:v>
                </c:pt>
                <c:pt idx="6">
                  <c:v>320069963</c:v>
                </c:pt>
                <c:pt idx="7">
                  <c:v>452917250</c:v>
                </c:pt>
                <c:pt idx="8">
                  <c:v>466386802</c:v>
                </c:pt>
                <c:pt idx="9">
                  <c:v>467045808</c:v>
                </c:pt>
                <c:pt idx="10">
                  <c:v>460922549</c:v>
                </c:pt>
                <c:pt idx="11">
                  <c:v>430105067</c:v>
                </c:pt>
                <c:pt idx="12">
                  <c:v>333124986</c:v>
                </c:pt>
                <c:pt idx="13">
                  <c:v>311755617</c:v>
                </c:pt>
                <c:pt idx="14">
                  <c:v>464124360</c:v>
                </c:pt>
                <c:pt idx="15">
                  <c:v>489168176</c:v>
                </c:pt>
                <c:pt idx="16">
                  <c:v>483459179</c:v>
                </c:pt>
                <c:pt idx="17">
                  <c:v>458009569</c:v>
                </c:pt>
                <c:pt idx="18">
                  <c:v>426229843</c:v>
                </c:pt>
                <c:pt idx="19">
                  <c:v>329660377</c:v>
                </c:pt>
                <c:pt idx="20">
                  <c:v>317901584</c:v>
                </c:pt>
                <c:pt idx="21">
                  <c:v>457902700</c:v>
                </c:pt>
                <c:pt idx="22">
                  <c:v>490775605</c:v>
                </c:pt>
                <c:pt idx="23">
                  <c:v>483590737</c:v>
                </c:pt>
                <c:pt idx="24">
                  <c:v>460677217</c:v>
                </c:pt>
                <c:pt idx="25">
                  <c:v>445016421</c:v>
                </c:pt>
                <c:pt idx="26">
                  <c:v>346308698</c:v>
                </c:pt>
                <c:pt idx="27">
                  <c:v>312998436</c:v>
                </c:pt>
                <c:pt idx="28">
                  <c:v>370084186</c:v>
                </c:pt>
                <c:pt idx="29">
                  <c:v>460050445</c:v>
                </c:pt>
              </c:numCache>
            </c:numRef>
          </c:val>
        </c:ser>
        <c:gapWidth val="219"/>
        <c:overlap val="-27"/>
        <c:axId val="50541727"/>
        <c:axId val="55877465"/>
      </c:barChart>
      <c:dateAx>
        <c:axId val="50541727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234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55877465"/>
        <c:crosses val="autoZero"/>
        <c:auto val="1"/>
        <c:lblOffset val="100"/>
        <c:baseTimeUnit val="days"/>
        <c:noMultiLvlLbl val="0"/>
      </c:dateAx>
      <c:valAx>
        <c:axId val="55877465"/>
        <c:scaling>
          <c:orientation val="minMax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50541727"/>
        <c:crosses val="max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m/d/yyyy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623691.319713454</c:v>
                </c:pt>
                <c:pt idx="1">
                  <c:v>651342.247542111</c:v>
                </c:pt>
                <c:pt idx="2">
                  <c:v>592980.420528449</c:v>
                </c:pt>
                <c:pt idx="3">
                  <c:v>621641.673943444</c:v>
                </c:pt>
                <c:pt idx="4">
                  <c:v>619197.170581279</c:v>
                </c:pt>
                <c:pt idx="5">
                  <c:v>457340.20440731</c:v>
                </c:pt>
                <c:pt idx="6">
                  <c:v>479544.146442642</c:v>
                </c:pt>
                <c:pt idx="7">
                  <c:v>581388.85672537</c:v>
                </c:pt>
                <c:pt idx="8">
                  <c:v>737253.296562057</c:v>
                </c:pt>
                <c:pt idx="9">
                  <c:v>627712.853196791</c:v>
                </c:pt>
                <c:pt idx="10">
                  <c:v>645207.749194396</c:v>
                </c:pt>
                <c:pt idx="11">
                  <c:v>582688.873941767</c:v>
                </c:pt>
                <c:pt idx="12">
                  <c:v>466177.906803978</c:v>
                </c:pt>
                <c:pt idx="13">
                  <c:v>382358.405855391</c:v>
                </c:pt>
                <c:pt idx="14">
                  <c:v>749961.127754252</c:v>
                </c:pt>
                <c:pt idx="15">
                  <c:v>728092.247236857</c:v>
                </c:pt>
                <c:pt idx="16">
                  <c:v>645669.941935952</c:v>
                </c:pt>
                <c:pt idx="17">
                  <c:v>684298.547345631</c:v>
                </c:pt>
                <c:pt idx="18">
                  <c:v>575598.623495322</c:v>
                </c:pt>
                <c:pt idx="19">
                  <c:v>486153.569244002</c:v>
                </c:pt>
                <c:pt idx="20">
                  <c:v>388847.25176163</c:v>
                </c:pt>
                <c:pt idx="21">
                  <c:v>632033.412982099</c:v>
                </c:pt>
                <c:pt idx="22">
                  <c:v>757179.434847355</c:v>
                </c:pt>
                <c:pt idx="23">
                  <c:v>617248.836694247</c:v>
                </c:pt>
                <c:pt idx="24">
                  <c:v>633399.152413402</c:v>
                </c:pt>
                <c:pt idx="25">
                  <c:v>587754.346126265</c:v>
                </c:pt>
                <c:pt idx="26">
                  <c:v>469337.552516478</c:v>
                </c:pt>
                <c:pt idx="27">
                  <c:v>439635.040657552</c:v>
                </c:pt>
                <c:pt idx="28">
                  <c:v>541274.205698223</c:v>
                </c:pt>
                <c:pt idx="29">
                  <c:v>614526.670805631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m/d/yyyy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325.256260753678</c:v>
                </c:pt>
                <c:pt idx="1">
                  <c:v>316.631527928955</c:v>
                </c:pt>
                <c:pt idx="2">
                  <c:v>302.968047499739</c:v>
                </c:pt>
                <c:pt idx="3">
                  <c:v>328.9986294634</c:v>
                </c:pt>
                <c:pt idx="4">
                  <c:v>312.956198787914</c:v>
                </c:pt>
                <c:pt idx="5">
                  <c:v>241.225441827032</c:v>
                </c:pt>
                <c:pt idx="6">
                  <c:v>296.944775404128</c:v>
                </c:pt>
                <c:pt idx="7">
                  <c:v>362.367965331088</c:v>
                </c:pt>
                <c:pt idx="8">
                  <c:v>307.072265699186</c:v>
                </c:pt>
                <c:pt idx="9">
                  <c:v>137.86020337563</c:v>
                </c:pt>
                <c:pt idx="10">
                  <c:v>52.0354504906314</c:v>
                </c:pt>
                <c:pt idx="11">
                  <c:v>50.1090783215622</c:v>
                </c:pt>
                <c:pt idx="12">
                  <c:v>45.1749294209174</c:v>
                </c:pt>
                <c:pt idx="13">
                  <c:v>45.7318671421282</c:v>
                </c:pt>
                <c:pt idx="14">
                  <c:v>49.2302295617778</c:v>
                </c:pt>
                <c:pt idx="15">
                  <c:v>49.9480590068966</c:v>
                </c:pt>
                <c:pt idx="16">
                  <c:v>48.0971543373928</c:v>
                </c:pt>
                <c:pt idx="17">
                  <c:v>51.4934742651638</c:v>
                </c:pt>
                <c:pt idx="18">
                  <c:v>48.9452354460277</c:v>
                </c:pt>
                <c:pt idx="19">
                  <c:v>44.0509638834923</c:v>
                </c:pt>
                <c:pt idx="20">
                  <c:v>48.2696919394872</c:v>
                </c:pt>
                <c:pt idx="21">
                  <c:v>54.6072104750962</c:v>
                </c:pt>
                <c:pt idx="22">
                  <c:v>48.2409076139347</c:v>
                </c:pt>
                <c:pt idx="23">
                  <c:v>52.3781548129886</c:v>
                </c:pt>
                <c:pt idx="24">
                  <c:v>50.8393326010976</c:v>
                </c:pt>
                <c:pt idx="25">
                  <c:v>49.3368994170238</c:v>
                </c:pt>
                <c:pt idx="26">
                  <c:v>45.3898151530973</c:v>
                </c:pt>
                <c:pt idx="27">
                  <c:v>48.3424126705357</c:v>
                </c:pt>
                <c:pt idx="28">
                  <c:v>53.9417325077309</c:v>
                </c:pt>
                <c:pt idx="29">
                  <c:v>48.9584864679301</c:v>
                </c:pt>
              </c:numCache>
            </c:numRef>
          </c:val>
        </c:ser>
        <c:axId val="2445922"/>
        <c:axId val="9418019"/>
      </c:areaChart>
      <c:dateAx>
        <c:axId val="2445922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9418019"/>
        <c:crosses val="autoZero"/>
        <c:auto val="1"/>
        <c:lblOffset val="100"/>
        <c:baseTimeUnit val="days"/>
        <c:noMultiLvlLbl val="0"/>
      </c:dateAx>
      <c:valAx>
        <c:axId val="941801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2445922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APAC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55323.7384926088</c:v>
                </c:pt>
                <c:pt idx="1">
                  <c:v>43925.3765003496</c:v>
                </c:pt>
                <c:pt idx="2">
                  <c:v>44382.9194492779</c:v>
                </c:pt>
                <c:pt idx="3">
                  <c:v>37857.1632819237</c:v>
                </c:pt>
                <c:pt idx="4">
                  <c:v>32720.8106197629</c:v>
                </c:pt>
                <c:pt idx="5">
                  <c:v>26907.5510163658</c:v>
                </c:pt>
                <c:pt idx="6">
                  <c:v>32444.9846141555</c:v>
                </c:pt>
                <c:pt idx="7">
                  <c:v>45331.1863376131</c:v>
                </c:pt>
                <c:pt idx="8">
                  <c:v>37147.5135544157</c:v>
                </c:pt>
                <c:pt idx="9">
                  <c:v>48266.9088508261</c:v>
                </c:pt>
                <c:pt idx="10">
                  <c:v>37351.3848932843</c:v>
                </c:pt>
                <c:pt idx="11">
                  <c:v>40454.7146730342</c:v>
                </c:pt>
                <c:pt idx="12">
                  <c:v>27555.6171697657</c:v>
                </c:pt>
                <c:pt idx="13">
                  <c:v>31705.4276066881</c:v>
                </c:pt>
                <c:pt idx="14">
                  <c:v>45793.2853110792</c:v>
                </c:pt>
                <c:pt idx="15">
                  <c:v>40813.3250505172</c:v>
                </c:pt>
                <c:pt idx="16">
                  <c:v>40957.0611311766</c:v>
                </c:pt>
                <c:pt idx="17">
                  <c:v>36633.2127425157</c:v>
                </c:pt>
                <c:pt idx="18">
                  <c:v>30502.6531468409</c:v>
                </c:pt>
                <c:pt idx="19">
                  <c:v>25256.0389035422</c:v>
                </c:pt>
                <c:pt idx="20">
                  <c:v>32734.5134016573</c:v>
                </c:pt>
                <c:pt idx="21">
                  <c:v>51162.1925355911</c:v>
                </c:pt>
                <c:pt idx="22">
                  <c:v>42935.9299451993</c:v>
                </c:pt>
                <c:pt idx="23">
                  <c:v>42640.6413606267</c:v>
                </c:pt>
                <c:pt idx="24">
                  <c:v>38108.0202684398</c:v>
                </c:pt>
                <c:pt idx="25">
                  <c:v>41107.9978187416</c:v>
                </c:pt>
                <c:pt idx="26">
                  <c:v>34630.4870101601</c:v>
                </c:pt>
                <c:pt idx="27">
                  <c:v>33116.0937030363</c:v>
                </c:pt>
                <c:pt idx="28">
                  <c:v>49201.5075296335</c:v>
                </c:pt>
                <c:pt idx="29">
                  <c:v>41450.790829285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46.1210287967739</c:v>
                </c:pt>
                <c:pt idx="1">
                  <c:v>37.0915344530803</c:v>
                </c:pt>
                <c:pt idx="2">
                  <c:v>38.2500463633331</c:v>
                </c:pt>
                <c:pt idx="3">
                  <c:v>35.3521415338538</c:v>
                </c:pt>
                <c:pt idx="4">
                  <c:v>41.1101175190589</c:v>
                </c:pt>
                <c:pt idx="5">
                  <c:v>33.706654057108</c:v>
                </c:pt>
                <c:pt idx="6">
                  <c:v>36.7134725859667</c:v>
                </c:pt>
                <c:pt idx="7">
                  <c:v>39.2025653738536</c:v>
                </c:pt>
                <c:pt idx="8">
                  <c:v>67.3035240932266</c:v>
                </c:pt>
                <c:pt idx="9">
                  <c:v>11.8903611580374</c:v>
                </c:pt>
                <c:pt idx="10">
                  <c:v>6.11765601725904</c:v>
                </c:pt>
                <c:pt idx="11">
                  <c:v>5.78741864477632</c:v>
                </c:pt>
                <c:pt idx="12">
                  <c:v>5.62573355744576</c:v>
                </c:pt>
                <c:pt idx="13">
                  <c:v>6.00858270499456</c:v>
                </c:pt>
                <c:pt idx="14">
                  <c:v>6.62859621960016</c:v>
                </c:pt>
                <c:pt idx="15">
                  <c:v>6.32967607319408</c:v>
                </c:pt>
                <c:pt idx="16">
                  <c:v>5.70371147567872</c:v>
                </c:pt>
                <c:pt idx="17">
                  <c:v>10.8796671499581</c:v>
                </c:pt>
                <c:pt idx="18">
                  <c:v>6.90437374204704</c:v>
                </c:pt>
                <c:pt idx="19">
                  <c:v>6.06715283569888</c:v>
                </c:pt>
                <c:pt idx="20">
                  <c:v>5.75298296674752</c:v>
                </c:pt>
                <c:pt idx="21">
                  <c:v>6.6297455872296</c:v>
                </c:pt>
                <c:pt idx="22">
                  <c:v>6.24340478338048</c:v>
                </c:pt>
                <c:pt idx="23">
                  <c:v>6.09072499308576</c:v>
                </c:pt>
                <c:pt idx="24">
                  <c:v>6.6472680235984</c:v>
                </c:pt>
                <c:pt idx="25">
                  <c:v>8.46733743046544</c:v>
                </c:pt>
                <c:pt idx="26">
                  <c:v>8.54355131107408</c:v>
                </c:pt>
                <c:pt idx="27">
                  <c:v>9.27119410037296</c:v>
                </c:pt>
                <c:pt idx="28">
                  <c:v>9.00327029509568</c:v>
                </c:pt>
                <c:pt idx="29">
                  <c:v>9.45847753277552</c:v>
                </c:pt>
              </c:numCache>
            </c:numRef>
          </c:val>
        </c:ser>
        <c:axId val="41543727"/>
        <c:axId val="33199913"/>
      </c:areaChart>
      <c:dateAx>
        <c:axId val="41543727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33199913"/>
        <c:crosses val="autoZero"/>
        <c:auto val="1"/>
        <c:lblOffset val="100"/>
        <c:baseTimeUnit val="days"/>
        <c:noMultiLvlLbl val="0"/>
      </c:dateAx>
      <c:valAx>
        <c:axId val="3319991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1543727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EU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95466.3243287899</c:v>
                </c:pt>
                <c:pt idx="1">
                  <c:v>77091.2508512623</c:v>
                </c:pt>
                <c:pt idx="2">
                  <c:v>77260.0512772645</c:v>
                </c:pt>
                <c:pt idx="3">
                  <c:v>76159.8916695153</c:v>
                </c:pt>
                <c:pt idx="4">
                  <c:v>70411.3786301466</c:v>
                </c:pt>
                <c:pt idx="5">
                  <c:v>47225.8770204691</c:v>
                </c:pt>
                <c:pt idx="6">
                  <c:v>50671.1267111637</c:v>
                </c:pt>
                <c:pt idx="7">
                  <c:v>82162.3414157871</c:v>
                </c:pt>
                <c:pt idx="8">
                  <c:v>79352.9901569841</c:v>
                </c:pt>
                <c:pt idx="9">
                  <c:v>93694.4449129987</c:v>
                </c:pt>
                <c:pt idx="10">
                  <c:v>75254.2497901225</c:v>
                </c:pt>
                <c:pt idx="11">
                  <c:v>79099.5035934535</c:v>
                </c:pt>
                <c:pt idx="12">
                  <c:v>60123.6973897544</c:v>
                </c:pt>
                <c:pt idx="13">
                  <c:v>54198.1494416614</c:v>
                </c:pt>
                <c:pt idx="14">
                  <c:v>85559.8422837887</c:v>
                </c:pt>
                <c:pt idx="15">
                  <c:v>98703.6284588819</c:v>
                </c:pt>
                <c:pt idx="16">
                  <c:v>85072.5916656358</c:v>
                </c:pt>
                <c:pt idx="17">
                  <c:v>86814.6633483627</c:v>
                </c:pt>
                <c:pt idx="18">
                  <c:v>65216.7638897626</c:v>
                </c:pt>
                <c:pt idx="19">
                  <c:v>48253.7390190927</c:v>
                </c:pt>
                <c:pt idx="20">
                  <c:v>56897.4452318254</c:v>
                </c:pt>
                <c:pt idx="21">
                  <c:v>91295.7380730299</c:v>
                </c:pt>
                <c:pt idx="22">
                  <c:v>100067.992927523</c:v>
                </c:pt>
                <c:pt idx="23">
                  <c:v>89879.4378082801</c:v>
                </c:pt>
                <c:pt idx="24">
                  <c:v>85411.332540256</c:v>
                </c:pt>
                <c:pt idx="25">
                  <c:v>81061.4417330308</c:v>
                </c:pt>
                <c:pt idx="26">
                  <c:v>64019.3027031928</c:v>
                </c:pt>
                <c:pt idx="27">
                  <c:v>57627.1237209298</c:v>
                </c:pt>
                <c:pt idx="28">
                  <c:v>87789.2099444548</c:v>
                </c:pt>
                <c:pt idx="29">
                  <c:v>93476.8469937666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168.391037230474</c:v>
                </c:pt>
                <c:pt idx="1">
                  <c:v>142.794340910908</c:v>
                </c:pt>
                <c:pt idx="2">
                  <c:v>130.131778338823</c:v>
                </c:pt>
                <c:pt idx="3">
                  <c:v>177.998181224154</c:v>
                </c:pt>
                <c:pt idx="4">
                  <c:v>114.730610320771</c:v>
                </c:pt>
                <c:pt idx="5">
                  <c:v>109.523209000068</c:v>
                </c:pt>
                <c:pt idx="6">
                  <c:v>119.108246083753</c:v>
                </c:pt>
                <c:pt idx="7">
                  <c:v>134.331551977568</c:v>
                </c:pt>
                <c:pt idx="8">
                  <c:v>132.424589918876</c:v>
                </c:pt>
                <c:pt idx="9">
                  <c:v>37.1026755817877</c:v>
                </c:pt>
                <c:pt idx="10">
                  <c:v>31.6142757768317</c:v>
                </c:pt>
                <c:pt idx="11">
                  <c:v>23.889823502523</c:v>
                </c:pt>
                <c:pt idx="12">
                  <c:v>24.2633413799435</c:v>
                </c:pt>
                <c:pt idx="13">
                  <c:v>24.8684744219787</c:v>
                </c:pt>
                <c:pt idx="14">
                  <c:v>28.7276783256552</c:v>
                </c:pt>
                <c:pt idx="15">
                  <c:v>24.8992758650454</c:v>
                </c:pt>
                <c:pt idx="16">
                  <c:v>32.1812752487621</c:v>
                </c:pt>
                <c:pt idx="17">
                  <c:v>31.4437875909088</c:v>
                </c:pt>
                <c:pt idx="18">
                  <c:v>26.1225098323608</c:v>
                </c:pt>
                <c:pt idx="19">
                  <c:v>26.7624036406226</c:v>
                </c:pt>
                <c:pt idx="20">
                  <c:v>27.5610218167466</c:v>
                </c:pt>
                <c:pt idx="21">
                  <c:v>27.7772163358702</c:v>
                </c:pt>
                <c:pt idx="22">
                  <c:v>32.5467965814746</c:v>
                </c:pt>
                <c:pt idx="23">
                  <c:v>27.4516209551709</c:v>
                </c:pt>
                <c:pt idx="24">
                  <c:v>31.9538022763317</c:v>
                </c:pt>
                <c:pt idx="25">
                  <c:v>28.8800028030669</c:v>
                </c:pt>
                <c:pt idx="26">
                  <c:v>29.9539207414478</c:v>
                </c:pt>
                <c:pt idx="27">
                  <c:v>27.9799821904765</c:v>
                </c:pt>
                <c:pt idx="28">
                  <c:v>31.8029610760414</c:v>
                </c:pt>
                <c:pt idx="29">
                  <c:v>31.4566646065272</c:v>
                </c:pt>
              </c:numCache>
            </c:numRef>
          </c:val>
        </c:ser>
        <c:axId val="76683189"/>
        <c:axId val="42393802"/>
      </c:areaChart>
      <c:dateAx>
        <c:axId val="76683189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2393802"/>
        <c:crosses val="autoZero"/>
        <c:auto val="1"/>
        <c:lblOffset val="100"/>
        <c:baseTimeUnit val="days"/>
        <c:noMultiLvlLbl val="0"/>
      </c:dateAx>
      <c:valAx>
        <c:axId val="4239380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.00_);_(* \(#,##0.00\);_(* \-??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76683189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LATAM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3856.91164656593</c:v>
                </c:pt>
                <c:pt idx="1">
                  <c:v>4520.75195694315</c:v>
                </c:pt>
                <c:pt idx="2">
                  <c:v>4538.71959050994</c:v>
                </c:pt>
                <c:pt idx="3">
                  <c:v>5207.62063453056</c:v>
                </c:pt>
                <c:pt idx="4">
                  <c:v>4805.73634051048</c:v>
                </c:pt>
                <c:pt idx="5">
                  <c:v>3151.2829018201</c:v>
                </c:pt>
                <c:pt idx="6">
                  <c:v>2734.56256972024</c:v>
                </c:pt>
                <c:pt idx="7">
                  <c:v>5852.62662648228</c:v>
                </c:pt>
                <c:pt idx="8">
                  <c:v>4838.76858403047</c:v>
                </c:pt>
                <c:pt idx="9">
                  <c:v>5261.36001838389</c:v>
                </c:pt>
                <c:pt idx="10">
                  <c:v>5844.26287366631</c:v>
                </c:pt>
                <c:pt idx="11">
                  <c:v>4445.49651034082</c:v>
                </c:pt>
                <c:pt idx="12">
                  <c:v>3686.44255996181</c:v>
                </c:pt>
                <c:pt idx="13">
                  <c:v>3072.02255602548</c:v>
                </c:pt>
                <c:pt idx="14">
                  <c:v>4704.46558196432</c:v>
                </c:pt>
                <c:pt idx="15">
                  <c:v>4816.46126800116</c:v>
                </c:pt>
                <c:pt idx="16">
                  <c:v>4841.34653302392</c:v>
                </c:pt>
                <c:pt idx="17">
                  <c:v>5218.25036499195</c:v>
                </c:pt>
                <c:pt idx="18">
                  <c:v>4797.19009154255</c:v>
                </c:pt>
                <c:pt idx="19">
                  <c:v>3563.86720898174</c:v>
                </c:pt>
                <c:pt idx="20">
                  <c:v>2862.74234803921</c:v>
                </c:pt>
                <c:pt idx="21">
                  <c:v>4301.71958003763</c:v>
                </c:pt>
                <c:pt idx="22">
                  <c:v>5378.93117974654</c:v>
                </c:pt>
                <c:pt idx="23">
                  <c:v>5481.06859768302</c:v>
                </c:pt>
                <c:pt idx="24">
                  <c:v>3879.40602383611</c:v>
                </c:pt>
                <c:pt idx="25">
                  <c:v>5680.92472266695</c:v>
                </c:pt>
                <c:pt idx="26">
                  <c:v>3418.93612376867</c:v>
                </c:pt>
                <c:pt idx="27">
                  <c:v>3744.70240039685</c:v>
                </c:pt>
                <c:pt idx="28">
                  <c:v>4329.05456467894</c:v>
                </c:pt>
                <c:pt idx="29">
                  <c:v>4621.14531895237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4.392314590168</c:v>
                </c:pt>
                <c:pt idx="1">
                  <c:v>4.56108823726496</c:v>
                </c:pt>
                <c:pt idx="2">
                  <c:v>3.98613107303536</c:v>
                </c:pt>
                <c:pt idx="3">
                  <c:v>4.02781365167952</c:v>
                </c:pt>
                <c:pt idx="4">
                  <c:v>3.35927358909456</c:v>
                </c:pt>
                <c:pt idx="5">
                  <c:v>3.09283380756864</c:v>
                </c:pt>
                <c:pt idx="6">
                  <c:v>10.1525590582938</c:v>
                </c:pt>
                <c:pt idx="7">
                  <c:v>3.81777988020832</c:v>
                </c:pt>
                <c:pt idx="8">
                  <c:v>4.91382046311888</c:v>
                </c:pt>
                <c:pt idx="9">
                  <c:v>3.0188823538824</c:v>
                </c:pt>
                <c:pt idx="10">
                  <c:v>0.57638165115808</c:v>
                </c:pt>
                <c:pt idx="11">
                  <c:v>0.48055960967264</c:v>
                </c:pt>
                <c:pt idx="12">
                  <c:v>0.39962794051728</c:v>
                </c:pt>
                <c:pt idx="13">
                  <c:v>0.42155759503904</c:v>
                </c:pt>
                <c:pt idx="14">
                  <c:v>0.61055224791232</c:v>
                </c:pt>
                <c:pt idx="15">
                  <c:v>0.51543046233296</c:v>
                </c:pt>
                <c:pt idx="16">
                  <c:v>0.38212209592448</c:v>
                </c:pt>
                <c:pt idx="17">
                  <c:v>0.56427609781776</c:v>
                </c:pt>
                <c:pt idx="18">
                  <c:v>0.76480875468032</c:v>
                </c:pt>
                <c:pt idx="19">
                  <c:v>0.38695503139664</c:v>
                </c:pt>
                <c:pt idx="20">
                  <c:v>0.35112113675136</c:v>
                </c:pt>
                <c:pt idx="21">
                  <c:v>0.93837275169104</c:v>
                </c:pt>
                <c:pt idx="22">
                  <c:v>0.6040085344168</c:v>
                </c:pt>
                <c:pt idx="23">
                  <c:v>0.53916696126112</c:v>
                </c:pt>
                <c:pt idx="24">
                  <c:v>0.44164075080976</c:v>
                </c:pt>
                <c:pt idx="25">
                  <c:v>0.6352554113632</c:v>
                </c:pt>
                <c:pt idx="26">
                  <c:v>0.35975787513632</c:v>
                </c:pt>
                <c:pt idx="27">
                  <c:v>0.50560901583568</c:v>
                </c:pt>
                <c:pt idx="28">
                  <c:v>0.6574600469192</c:v>
                </c:pt>
                <c:pt idx="29">
                  <c:v>0.7621249796064</c:v>
                </c:pt>
              </c:numCache>
            </c:numRef>
          </c:val>
        </c:ser>
        <c:axId val="48179852"/>
        <c:axId val="50331711"/>
      </c:areaChart>
      <c:dateAx>
        <c:axId val="48179852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50331711"/>
        <c:crosses val="autoZero"/>
        <c:auto val="1"/>
        <c:lblOffset val="100"/>
        <c:baseTimeUnit val="days"/>
        <c:noMultiLvlLbl val="0"/>
      </c:dateAx>
      <c:valAx>
        <c:axId val="5033171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8179852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N AM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618392.923612683</c:v>
                </c:pt>
                <c:pt idx="1">
                  <c:v>639242.822692321</c:v>
                </c:pt>
                <c:pt idx="2">
                  <c:v>630917.241561999</c:v>
                </c:pt>
                <c:pt idx="3">
                  <c:v>634881.676021602</c:v>
                </c:pt>
                <c:pt idx="4">
                  <c:v>637041.893295512</c:v>
                </c:pt>
                <c:pt idx="5">
                  <c:v>479269.802703662</c:v>
                </c:pt>
                <c:pt idx="6">
                  <c:v>448231.950565634</c:v>
                </c:pt>
                <c:pt idx="7">
                  <c:v>616211.942110509</c:v>
                </c:pt>
                <c:pt idx="8">
                  <c:v>721227.18488213</c:v>
                </c:pt>
                <c:pt idx="9">
                  <c:v>643203.517726706</c:v>
                </c:pt>
                <c:pt idx="10">
                  <c:v>669283.333057406</c:v>
                </c:pt>
                <c:pt idx="11">
                  <c:v>641195.90961887</c:v>
                </c:pt>
                <c:pt idx="12">
                  <c:v>484724.775547217</c:v>
                </c:pt>
                <c:pt idx="13">
                  <c:v>372954.424254233</c:v>
                </c:pt>
                <c:pt idx="14">
                  <c:v>699636.689977293</c:v>
                </c:pt>
                <c:pt idx="15">
                  <c:v>713401.919373251</c:v>
                </c:pt>
                <c:pt idx="16">
                  <c:v>659367.892711713</c:v>
                </c:pt>
                <c:pt idx="17">
                  <c:v>711109.564563021</c:v>
                </c:pt>
                <c:pt idx="18">
                  <c:v>598812.988282829</c:v>
                </c:pt>
                <c:pt idx="19">
                  <c:v>474400.38848855</c:v>
                </c:pt>
                <c:pt idx="20">
                  <c:v>370586.043149959</c:v>
                </c:pt>
                <c:pt idx="21">
                  <c:v>632264.617163666</c:v>
                </c:pt>
                <c:pt idx="22">
                  <c:v>764210.850114507</c:v>
                </c:pt>
                <c:pt idx="23">
                  <c:v>625654.332513617</c:v>
                </c:pt>
                <c:pt idx="24">
                  <c:v>646943.920987696</c:v>
                </c:pt>
                <c:pt idx="25">
                  <c:v>621861.43443371</c:v>
                </c:pt>
                <c:pt idx="26">
                  <c:v>469147.846620818</c:v>
                </c:pt>
                <c:pt idx="27">
                  <c:v>394762.940923931</c:v>
                </c:pt>
                <c:pt idx="28">
                  <c:v>515743.890303109</c:v>
                </c:pt>
                <c:pt idx="29">
                  <c:v>636441.456150308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451.361780034927</c:v>
                </c:pt>
                <c:pt idx="1">
                  <c:v>449.522086262548</c:v>
                </c:pt>
                <c:pt idx="2">
                  <c:v>425.515388547745</c:v>
                </c:pt>
                <c:pt idx="3">
                  <c:v>440.577564349137</c:v>
                </c:pt>
                <c:pt idx="4">
                  <c:v>430.7861062979</c:v>
                </c:pt>
                <c:pt idx="5">
                  <c:v>369.832052156023</c:v>
                </c:pt>
                <c:pt idx="6">
                  <c:v>411.912347699941</c:v>
                </c:pt>
                <c:pt idx="7">
                  <c:v>486.305535963484</c:v>
                </c:pt>
                <c:pt idx="8">
                  <c:v>408.478287344198</c:v>
                </c:pt>
                <c:pt idx="9">
                  <c:v>153.312788256694</c:v>
                </c:pt>
                <c:pt idx="10">
                  <c:v>63.0444652182312</c:v>
                </c:pt>
                <c:pt idx="11">
                  <c:v>79.6019616411616</c:v>
                </c:pt>
                <c:pt idx="12">
                  <c:v>65.4220505143966</c:v>
                </c:pt>
                <c:pt idx="13">
                  <c:v>60.6298391139813</c:v>
                </c:pt>
                <c:pt idx="14">
                  <c:v>76.5759115570883</c:v>
                </c:pt>
                <c:pt idx="15">
                  <c:v>69.3776785474566</c:v>
                </c:pt>
                <c:pt idx="16">
                  <c:v>64.5342733328051</c:v>
                </c:pt>
                <c:pt idx="17">
                  <c:v>61.2185808639765</c:v>
                </c:pt>
                <c:pt idx="18">
                  <c:v>60.6915402787346</c:v>
                </c:pt>
                <c:pt idx="19">
                  <c:v>52.904645491468</c:v>
                </c:pt>
                <c:pt idx="20">
                  <c:v>60.0328142240006</c:v>
                </c:pt>
                <c:pt idx="21">
                  <c:v>67.9861821809688</c:v>
                </c:pt>
                <c:pt idx="22">
                  <c:v>64.5583213699806</c:v>
                </c:pt>
                <c:pt idx="23">
                  <c:v>63.8597793667085</c:v>
                </c:pt>
                <c:pt idx="24">
                  <c:v>68.7937351667336</c:v>
                </c:pt>
                <c:pt idx="25">
                  <c:v>64.9675884963358</c:v>
                </c:pt>
                <c:pt idx="26">
                  <c:v>69.0859233382925</c:v>
                </c:pt>
                <c:pt idx="27">
                  <c:v>58.5897588582869</c:v>
                </c:pt>
                <c:pt idx="28">
                  <c:v>62.1697839807424</c:v>
                </c:pt>
                <c:pt idx="29">
                  <c:v>61.9406914020978</c:v>
                </c:pt>
              </c:numCache>
            </c:numRef>
          </c:val>
        </c:ser>
        <c:axId val="28813768"/>
        <c:axId val="22315116"/>
      </c:areaChart>
      <c:dateAx>
        <c:axId val="28813768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22315116"/>
        <c:crosses val="autoZero"/>
        <c:auto val="1"/>
        <c:lblOffset val="100"/>
        <c:baseTimeUnit val="days"/>
        <c:noMultiLvlLbl val="0"/>
      </c:dateAx>
      <c:valAx>
        <c:axId val="2231511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28813768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Megaphone Usage VS Revenue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TB Used</c:v>
                </c:pt>
              </c:strCache>
            </c:strRef>
          </c:tx>
          <c:spPr>
            <a:solidFill>
              <a:srgbClr val="808080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February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270000.452853104</c:v>
                </c:pt>
                <c:pt idx="1">
                  <c:v>338218.182574992</c:v>
                </c:pt>
                <c:pt idx="2">
                  <c:v>333061.855262896</c:v>
                </c:pt>
                <c:pt idx="3">
                  <c:v>365218.339136816</c:v>
                </c:pt>
              </c:numCache>
            </c:numRef>
          </c:val>
        </c:ser>
        <c:gapWidth val="219"/>
        <c:overlap val="0"/>
        <c:axId val="29098265"/>
        <c:axId val="65963099"/>
      </c:barChart>
      <c:lineChart>
        <c:grouping val="standard"/>
        <c:varyColors val="0"/>
        <c:ser>
          <c:idx val="1"/>
          <c:order val="1"/>
          <c:tx>
            <c:strRef>
              <c:f>label 1</c:f>
              <c:strCache>
                <c:ptCount val="1"/>
                <c:pt idx="0">
                  <c:v>Invoice</c:v>
                </c:pt>
              </c:strCache>
            </c:strRef>
          </c:tx>
          <c:spPr>
            <a:solidFill>
              <a:srgbClr val="9bbb59"/>
            </a:solidFill>
            <a:ln cap="rnd" w="28440">
              <a:solidFill>
                <a:srgbClr val="9bbb59"/>
              </a:solidFill>
              <a:round/>
            </a:ln>
          </c:spPr>
          <c:marker>
            <c:symbol val="circle"/>
            <c:size val="5"/>
            <c:spPr>
              <a:solidFill>
                <a:srgbClr val="9bbb59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February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198025.92</c:v>
                </c:pt>
                <c:pt idx="1">
                  <c:v>163403.01</c:v>
                </c:pt>
                <c:pt idx="2">
                  <c:v>196670.01</c:v>
                </c:pt>
                <c:pt idx="3">
                  <c:v>189534.36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1"/>
        <c:axId val="4001159"/>
        <c:axId val="41369754"/>
      </c:lineChart>
      <c:catAx>
        <c:axId val="2909826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5963099"/>
        <c:crosses val="autoZero"/>
        <c:auto val="1"/>
        <c:lblAlgn val="ctr"/>
        <c:lblOffset val="100"/>
        <c:noMultiLvlLbl val="0"/>
      </c:catAx>
      <c:valAx>
        <c:axId val="6596309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??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29098265"/>
        <c:crosses val="autoZero"/>
        <c:crossBetween val="between"/>
      </c:valAx>
      <c:catAx>
        <c:axId val="4001159"/>
        <c:scaling>
          <c:orientation val="minMax"/>
        </c:scaling>
        <c:delete val="1"/>
        <c:axPos val="t"/>
        <c:numFmt formatCode="[$-409]mm/dd/yyyy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41369754"/>
        <c:auto val="1"/>
        <c:lblAlgn val="ctr"/>
        <c:lblOffset val="100"/>
        <c:noMultiLvlLbl val="0"/>
      </c:catAx>
      <c:valAx>
        <c:axId val="41369754"/>
        <c:scaling>
          <c:orientation val="minMax"/>
        </c:scaling>
        <c:delete val="0"/>
        <c:axPos val="r"/>
        <c:numFmt formatCode="_(\$* #,##0.00_);_(\$* \(#,##0.00\);_(\$* \-??_);_(@_)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001159"/>
        <c:crosses val="max"/>
        <c:crossBetween val="between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May Hits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Request</c:v>
                </c:pt>
              </c:strCache>
            </c:strRef>
          </c:tx>
          <c:spPr>
            <a:solidFill>
              <a:srgbClr val="4f81bd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8596032193</c:v>
                </c:pt>
                <c:pt idx="1">
                  <c:v>10424210533</c:v>
                </c:pt>
                <c:pt idx="2">
                  <c:v>14582820834</c:v>
                </c:pt>
                <c:pt idx="3">
                  <c:v>13387114881</c:v>
                </c:pt>
                <c:pt idx="4">
                  <c:v>6990014883</c:v>
                </c:pt>
                <c:pt idx="5">
                  <c:v>1410050529</c:v>
                </c:pt>
                <c:pt idx="6">
                  <c:v>1534355838</c:v>
                </c:pt>
                <c:pt idx="7">
                  <c:v>275883771</c:v>
                </c:pt>
                <c:pt idx="8">
                  <c:v>3084473113</c:v>
                </c:pt>
                <c:pt idx="9">
                  <c:v>1473916879</c:v>
                </c:pt>
                <c:pt idx="10">
                  <c:v>1518446480</c:v>
                </c:pt>
                <c:pt idx="11">
                  <c:v>392749365</c:v>
                </c:pt>
                <c:pt idx="12">
                  <c:v>1780132639</c:v>
                </c:pt>
                <c:pt idx="13">
                  <c:v>1810672289</c:v>
                </c:pt>
                <c:pt idx="14">
                  <c:v>401244811</c:v>
                </c:pt>
                <c:pt idx="15">
                  <c:v>1339380412</c:v>
                </c:pt>
                <c:pt idx="16">
                  <c:v>3797836794</c:v>
                </c:pt>
                <c:pt idx="17">
                  <c:v>1248517432</c:v>
                </c:pt>
                <c:pt idx="18">
                  <c:v>551644776</c:v>
                </c:pt>
                <c:pt idx="19">
                  <c:v>2305250118</c:v>
                </c:pt>
                <c:pt idx="20">
                  <c:v>2094245863</c:v>
                </c:pt>
                <c:pt idx="21">
                  <c:v>850943571</c:v>
                </c:pt>
                <c:pt idx="22">
                  <c:v>1429875231</c:v>
                </c:pt>
                <c:pt idx="23">
                  <c:v>3349993942</c:v>
                </c:pt>
                <c:pt idx="24">
                  <c:v>1761484778</c:v>
                </c:pt>
                <c:pt idx="25">
                  <c:v>615456115</c:v>
                </c:pt>
                <c:pt idx="26">
                  <c:v>1403046940</c:v>
                </c:pt>
                <c:pt idx="27">
                  <c:v>2509197146</c:v>
                </c:pt>
                <c:pt idx="28">
                  <c:v>71683588</c:v>
                </c:pt>
                <c:pt idx="29">
                  <c:v>1262856544</c:v>
                </c:pt>
              </c:numCache>
            </c:numRef>
          </c:val>
        </c:ser>
        <c:gapWidth val="219"/>
        <c:overlap val="-27"/>
        <c:axId val="4920802"/>
        <c:axId val="72611398"/>
      </c:barChart>
      <c:dateAx>
        <c:axId val="4920802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234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72611398"/>
        <c:crosses val="autoZero"/>
        <c:auto val="1"/>
        <c:lblOffset val="100"/>
        <c:baseTimeUnit val="days"/>
        <c:noMultiLvlLbl val="0"/>
      </c:dateAx>
      <c:valAx>
        <c:axId val="72611398"/>
        <c:scaling>
          <c:orientation val="minMax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920802"/>
        <c:crosses val="max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May Hits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Request</c:v>
                </c:pt>
              </c:strCache>
            </c:strRef>
          </c:tx>
          <c:spPr>
            <a:solidFill>
              <a:srgbClr val="4f81bd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439143506</c:v>
                </c:pt>
                <c:pt idx="1">
                  <c:v>468638154</c:v>
                </c:pt>
                <c:pt idx="2">
                  <c:v>472827924</c:v>
                </c:pt>
                <c:pt idx="3">
                  <c:v>456620935</c:v>
                </c:pt>
                <c:pt idx="4">
                  <c:v>429426413</c:v>
                </c:pt>
                <c:pt idx="5">
                  <c:v>331823536</c:v>
                </c:pt>
                <c:pt idx="6">
                  <c:v>320069963</c:v>
                </c:pt>
                <c:pt idx="7">
                  <c:v>452917250</c:v>
                </c:pt>
                <c:pt idx="8">
                  <c:v>466386802</c:v>
                </c:pt>
                <c:pt idx="9">
                  <c:v>467045808</c:v>
                </c:pt>
                <c:pt idx="10">
                  <c:v>460922549</c:v>
                </c:pt>
                <c:pt idx="11">
                  <c:v>430105067</c:v>
                </c:pt>
                <c:pt idx="12">
                  <c:v>333124986</c:v>
                </c:pt>
                <c:pt idx="13">
                  <c:v>311755617</c:v>
                </c:pt>
                <c:pt idx="14">
                  <c:v>464124360</c:v>
                </c:pt>
                <c:pt idx="15">
                  <c:v>489168176</c:v>
                </c:pt>
                <c:pt idx="16">
                  <c:v>483459179</c:v>
                </c:pt>
                <c:pt idx="17">
                  <c:v>458009569</c:v>
                </c:pt>
                <c:pt idx="18">
                  <c:v>426229843</c:v>
                </c:pt>
                <c:pt idx="19">
                  <c:v>329660377</c:v>
                </c:pt>
                <c:pt idx="20">
                  <c:v>317901584</c:v>
                </c:pt>
                <c:pt idx="21">
                  <c:v>457902700</c:v>
                </c:pt>
                <c:pt idx="22">
                  <c:v>490775605</c:v>
                </c:pt>
                <c:pt idx="23">
                  <c:v>483590737</c:v>
                </c:pt>
                <c:pt idx="24">
                  <c:v>460677217</c:v>
                </c:pt>
                <c:pt idx="25">
                  <c:v>445016421</c:v>
                </c:pt>
                <c:pt idx="26">
                  <c:v>346308698</c:v>
                </c:pt>
                <c:pt idx="27">
                  <c:v>312998436</c:v>
                </c:pt>
                <c:pt idx="28">
                  <c:v>370084186</c:v>
                </c:pt>
                <c:pt idx="29">
                  <c:v>460050445</c:v>
                </c:pt>
              </c:numCache>
            </c:numRef>
          </c:val>
        </c:ser>
        <c:gapWidth val="219"/>
        <c:overlap val="-27"/>
        <c:axId val="74545459"/>
        <c:axId val="12672130"/>
      </c:barChart>
      <c:dateAx>
        <c:axId val="74545459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234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12672130"/>
        <c:crosses val="autoZero"/>
        <c:auto val="1"/>
        <c:lblOffset val="100"/>
        <c:baseTimeUnit val="days"/>
        <c:noMultiLvlLbl val="0"/>
      </c:dateAx>
      <c:valAx>
        <c:axId val="12672130"/>
        <c:scaling>
          <c:orientation val="minMax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74545459"/>
        <c:crosses val="max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m/d/yyyy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623691.319713454</c:v>
                </c:pt>
                <c:pt idx="1">
                  <c:v>651342.247542111</c:v>
                </c:pt>
                <c:pt idx="2">
                  <c:v>592980.420528449</c:v>
                </c:pt>
                <c:pt idx="3">
                  <c:v>621641.673943444</c:v>
                </c:pt>
                <c:pt idx="4">
                  <c:v>619197.170581279</c:v>
                </c:pt>
                <c:pt idx="5">
                  <c:v>457340.20440731</c:v>
                </c:pt>
                <c:pt idx="6">
                  <c:v>479544.146442642</c:v>
                </c:pt>
                <c:pt idx="7">
                  <c:v>581388.85672537</c:v>
                </c:pt>
                <c:pt idx="8">
                  <c:v>737253.296562057</c:v>
                </c:pt>
                <c:pt idx="9">
                  <c:v>627712.853196791</c:v>
                </c:pt>
                <c:pt idx="10">
                  <c:v>645207.749194396</c:v>
                </c:pt>
                <c:pt idx="11">
                  <c:v>582688.873941767</c:v>
                </c:pt>
                <c:pt idx="12">
                  <c:v>466177.906803978</c:v>
                </c:pt>
                <c:pt idx="13">
                  <c:v>382358.405855391</c:v>
                </c:pt>
                <c:pt idx="14">
                  <c:v>749961.127754252</c:v>
                </c:pt>
                <c:pt idx="15">
                  <c:v>728092.247236857</c:v>
                </c:pt>
                <c:pt idx="16">
                  <c:v>645669.941935952</c:v>
                </c:pt>
                <c:pt idx="17">
                  <c:v>684298.547345631</c:v>
                </c:pt>
                <c:pt idx="18">
                  <c:v>575598.623495322</c:v>
                </c:pt>
                <c:pt idx="19">
                  <c:v>486153.569244002</c:v>
                </c:pt>
                <c:pt idx="20">
                  <c:v>388847.25176163</c:v>
                </c:pt>
                <c:pt idx="21">
                  <c:v>632033.412982099</c:v>
                </c:pt>
                <c:pt idx="22">
                  <c:v>757179.434847355</c:v>
                </c:pt>
                <c:pt idx="23">
                  <c:v>617248.836694247</c:v>
                </c:pt>
                <c:pt idx="24">
                  <c:v>633399.152413402</c:v>
                </c:pt>
                <c:pt idx="25">
                  <c:v>587754.346126265</c:v>
                </c:pt>
                <c:pt idx="26">
                  <c:v>469337.552516478</c:v>
                </c:pt>
                <c:pt idx="27">
                  <c:v>439635.040657552</c:v>
                </c:pt>
                <c:pt idx="28">
                  <c:v>541274.205698223</c:v>
                </c:pt>
                <c:pt idx="29">
                  <c:v>614526.670805631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m/d/yyyy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325.256260753678</c:v>
                </c:pt>
                <c:pt idx="1">
                  <c:v>316.631527928955</c:v>
                </c:pt>
                <c:pt idx="2">
                  <c:v>302.968047499739</c:v>
                </c:pt>
                <c:pt idx="3">
                  <c:v>328.9986294634</c:v>
                </c:pt>
                <c:pt idx="4">
                  <c:v>312.956198787914</c:v>
                </c:pt>
                <c:pt idx="5">
                  <c:v>241.225441827032</c:v>
                </c:pt>
                <c:pt idx="6">
                  <c:v>296.944775404128</c:v>
                </c:pt>
                <c:pt idx="7">
                  <c:v>362.367965331088</c:v>
                </c:pt>
                <c:pt idx="8">
                  <c:v>307.072265699186</c:v>
                </c:pt>
                <c:pt idx="9">
                  <c:v>137.86020337563</c:v>
                </c:pt>
                <c:pt idx="10">
                  <c:v>52.0354504906314</c:v>
                </c:pt>
                <c:pt idx="11">
                  <c:v>50.1090783215622</c:v>
                </c:pt>
                <c:pt idx="12">
                  <c:v>45.1749294209174</c:v>
                </c:pt>
                <c:pt idx="13">
                  <c:v>45.7318671421282</c:v>
                </c:pt>
                <c:pt idx="14">
                  <c:v>49.2302295617778</c:v>
                </c:pt>
                <c:pt idx="15">
                  <c:v>49.9480590068966</c:v>
                </c:pt>
                <c:pt idx="16">
                  <c:v>48.0971543373928</c:v>
                </c:pt>
                <c:pt idx="17">
                  <c:v>51.4934742651638</c:v>
                </c:pt>
                <c:pt idx="18">
                  <c:v>48.9452354460277</c:v>
                </c:pt>
                <c:pt idx="19">
                  <c:v>44.0509638834923</c:v>
                </c:pt>
                <c:pt idx="20">
                  <c:v>48.2696919394872</c:v>
                </c:pt>
                <c:pt idx="21">
                  <c:v>54.6072104750962</c:v>
                </c:pt>
                <c:pt idx="22">
                  <c:v>48.2409076139347</c:v>
                </c:pt>
                <c:pt idx="23">
                  <c:v>52.3781548129886</c:v>
                </c:pt>
                <c:pt idx="24">
                  <c:v>50.8393326010976</c:v>
                </c:pt>
                <c:pt idx="25">
                  <c:v>49.3368994170238</c:v>
                </c:pt>
                <c:pt idx="26">
                  <c:v>45.3898151530973</c:v>
                </c:pt>
                <c:pt idx="27">
                  <c:v>48.3424126705357</c:v>
                </c:pt>
                <c:pt idx="28">
                  <c:v>53.9417325077309</c:v>
                </c:pt>
                <c:pt idx="29">
                  <c:v>48.9584864679301</c:v>
                </c:pt>
              </c:numCache>
            </c:numRef>
          </c:val>
        </c:ser>
        <c:axId val="76676596"/>
        <c:axId val="42339315"/>
      </c:areaChart>
      <c:dateAx>
        <c:axId val="76676596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2339315"/>
        <c:crosses val="autoZero"/>
        <c:auto val="1"/>
        <c:lblOffset val="100"/>
        <c:baseTimeUnit val="days"/>
        <c:noMultiLvlLbl val="0"/>
      </c:dateAx>
      <c:valAx>
        <c:axId val="42339315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76676596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APAC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55323.7384926088</c:v>
                </c:pt>
                <c:pt idx="1">
                  <c:v>43925.3765003496</c:v>
                </c:pt>
                <c:pt idx="2">
                  <c:v>44382.9194492779</c:v>
                </c:pt>
                <c:pt idx="3">
                  <c:v>37857.1632819237</c:v>
                </c:pt>
                <c:pt idx="4">
                  <c:v>32720.8106197629</c:v>
                </c:pt>
                <c:pt idx="5">
                  <c:v>26907.5510163658</c:v>
                </c:pt>
                <c:pt idx="6">
                  <c:v>32444.9846141555</c:v>
                </c:pt>
                <c:pt idx="7">
                  <c:v>45331.1863376131</c:v>
                </c:pt>
                <c:pt idx="8">
                  <c:v>37147.5135544157</c:v>
                </c:pt>
                <c:pt idx="9">
                  <c:v>48266.9088508261</c:v>
                </c:pt>
                <c:pt idx="10">
                  <c:v>37351.3848932843</c:v>
                </c:pt>
                <c:pt idx="11">
                  <c:v>40454.7146730342</c:v>
                </c:pt>
                <c:pt idx="12">
                  <c:v>27555.6171697657</c:v>
                </c:pt>
                <c:pt idx="13">
                  <c:v>31705.4276066881</c:v>
                </c:pt>
                <c:pt idx="14">
                  <c:v>45793.2853110792</c:v>
                </c:pt>
                <c:pt idx="15">
                  <c:v>40813.3250505172</c:v>
                </c:pt>
                <c:pt idx="16">
                  <c:v>40957.0611311766</c:v>
                </c:pt>
                <c:pt idx="17">
                  <c:v>36633.2127425157</c:v>
                </c:pt>
                <c:pt idx="18">
                  <c:v>30502.6531468409</c:v>
                </c:pt>
                <c:pt idx="19">
                  <c:v>25256.0389035422</c:v>
                </c:pt>
                <c:pt idx="20">
                  <c:v>32734.5134016573</c:v>
                </c:pt>
                <c:pt idx="21">
                  <c:v>51162.1925355911</c:v>
                </c:pt>
                <c:pt idx="22">
                  <c:v>42935.9299451993</c:v>
                </c:pt>
                <c:pt idx="23">
                  <c:v>42640.6413606267</c:v>
                </c:pt>
                <c:pt idx="24">
                  <c:v>38108.0202684398</c:v>
                </c:pt>
                <c:pt idx="25">
                  <c:v>41107.9978187416</c:v>
                </c:pt>
                <c:pt idx="26">
                  <c:v>34630.4870101601</c:v>
                </c:pt>
                <c:pt idx="27">
                  <c:v>33116.0937030363</c:v>
                </c:pt>
                <c:pt idx="28">
                  <c:v>49201.5075296335</c:v>
                </c:pt>
                <c:pt idx="29">
                  <c:v>41450.790829285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46.1210287967739</c:v>
                </c:pt>
                <c:pt idx="1">
                  <c:v>37.0915344530803</c:v>
                </c:pt>
                <c:pt idx="2">
                  <c:v>38.2500463633331</c:v>
                </c:pt>
                <c:pt idx="3">
                  <c:v>35.3521415338538</c:v>
                </c:pt>
                <c:pt idx="4">
                  <c:v>41.1101175190589</c:v>
                </c:pt>
                <c:pt idx="5">
                  <c:v>33.706654057108</c:v>
                </c:pt>
                <c:pt idx="6">
                  <c:v>36.7134725859667</c:v>
                </c:pt>
                <c:pt idx="7">
                  <c:v>39.2025653738536</c:v>
                </c:pt>
                <c:pt idx="8">
                  <c:v>67.3035240932266</c:v>
                </c:pt>
                <c:pt idx="9">
                  <c:v>11.8903611580374</c:v>
                </c:pt>
                <c:pt idx="10">
                  <c:v>6.11765601725904</c:v>
                </c:pt>
                <c:pt idx="11">
                  <c:v>5.78741864477632</c:v>
                </c:pt>
                <c:pt idx="12">
                  <c:v>5.62573355744576</c:v>
                </c:pt>
                <c:pt idx="13">
                  <c:v>6.00858270499456</c:v>
                </c:pt>
                <c:pt idx="14">
                  <c:v>6.62859621960016</c:v>
                </c:pt>
                <c:pt idx="15">
                  <c:v>6.32967607319408</c:v>
                </c:pt>
                <c:pt idx="16">
                  <c:v>5.70371147567872</c:v>
                </c:pt>
                <c:pt idx="17">
                  <c:v>10.8796671499581</c:v>
                </c:pt>
                <c:pt idx="18">
                  <c:v>6.90437374204704</c:v>
                </c:pt>
                <c:pt idx="19">
                  <c:v>6.06715283569888</c:v>
                </c:pt>
                <c:pt idx="20">
                  <c:v>5.75298296674752</c:v>
                </c:pt>
                <c:pt idx="21">
                  <c:v>6.6297455872296</c:v>
                </c:pt>
                <c:pt idx="22">
                  <c:v>6.24340478338048</c:v>
                </c:pt>
                <c:pt idx="23">
                  <c:v>6.09072499308576</c:v>
                </c:pt>
                <c:pt idx="24">
                  <c:v>6.6472680235984</c:v>
                </c:pt>
                <c:pt idx="25">
                  <c:v>8.46733743046544</c:v>
                </c:pt>
                <c:pt idx="26">
                  <c:v>8.54355131107408</c:v>
                </c:pt>
                <c:pt idx="27">
                  <c:v>9.27119410037296</c:v>
                </c:pt>
                <c:pt idx="28">
                  <c:v>9.00327029509568</c:v>
                </c:pt>
                <c:pt idx="29">
                  <c:v>9.45847753277552</c:v>
                </c:pt>
              </c:numCache>
            </c:numRef>
          </c:val>
        </c:ser>
        <c:axId val="91595962"/>
        <c:axId val="44328310"/>
      </c:areaChart>
      <c:dateAx>
        <c:axId val="91595962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4328310"/>
        <c:crosses val="autoZero"/>
        <c:auto val="1"/>
        <c:lblOffset val="100"/>
        <c:baseTimeUnit val="days"/>
        <c:noMultiLvlLbl val="0"/>
      </c:dateAx>
      <c:valAx>
        <c:axId val="4432831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91595962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EU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95466.3243287899</c:v>
                </c:pt>
                <c:pt idx="1">
                  <c:v>77091.2508512623</c:v>
                </c:pt>
                <c:pt idx="2">
                  <c:v>77260.0512772645</c:v>
                </c:pt>
                <c:pt idx="3">
                  <c:v>76159.8916695153</c:v>
                </c:pt>
                <c:pt idx="4">
                  <c:v>70411.3786301466</c:v>
                </c:pt>
                <c:pt idx="5">
                  <c:v>47225.8770204691</c:v>
                </c:pt>
                <c:pt idx="6">
                  <c:v>50671.1267111637</c:v>
                </c:pt>
                <c:pt idx="7">
                  <c:v>82162.3414157871</c:v>
                </c:pt>
                <c:pt idx="8">
                  <c:v>79352.9901569841</c:v>
                </c:pt>
                <c:pt idx="9">
                  <c:v>93694.4449129987</c:v>
                </c:pt>
                <c:pt idx="10">
                  <c:v>75254.2497901225</c:v>
                </c:pt>
                <c:pt idx="11">
                  <c:v>79099.5035934535</c:v>
                </c:pt>
                <c:pt idx="12">
                  <c:v>60123.6973897544</c:v>
                </c:pt>
                <c:pt idx="13">
                  <c:v>54198.1494416614</c:v>
                </c:pt>
                <c:pt idx="14">
                  <c:v>85559.8422837887</c:v>
                </c:pt>
                <c:pt idx="15">
                  <c:v>98703.6284588819</c:v>
                </c:pt>
                <c:pt idx="16">
                  <c:v>85072.5916656358</c:v>
                </c:pt>
                <c:pt idx="17">
                  <c:v>86814.6633483627</c:v>
                </c:pt>
                <c:pt idx="18">
                  <c:v>65216.7638897626</c:v>
                </c:pt>
                <c:pt idx="19">
                  <c:v>48253.7390190927</c:v>
                </c:pt>
                <c:pt idx="20">
                  <c:v>56897.4452318254</c:v>
                </c:pt>
                <c:pt idx="21">
                  <c:v>91295.7380730299</c:v>
                </c:pt>
                <c:pt idx="22">
                  <c:v>100067.992927523</c:v>
                </c:pt>
                <c:pt idx="23">
                  <c:v>89879.4378082801</c:v>
                </c:pt>
                <c:pt idx="24">
                  <c:v>85411.332540256</c:v>
                </c:pt>
                <c:pt idx="25">
                  <c:v>81061.4417330308</c:v>
                </c:pt>
                <c:pt idx="26">
                  <c:v>64019.3027031928</c:v>
                </c:pt>
                <c:pt idx="27">
                  <c:v>57627.1237209298</c:v>
                </c:pt>
                <c:pt idx="28">
                  <c:v>87789.2099444548</c:v>
                </c:pt>
                <c:pt idx="29">
                  <c:v>93476.8469937666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168.391037230474</c:v>
                </c:pt>
                <c:pt idx="1">
                  <c:v>142.794340910908</c:v>
                </c:pt>
                <c:pt idx="2">
                  <c:v>130.131778338823</c:v>
                </c:pt>
                <c:pt idx="3">
                  <c:v>177.998181224154</c:v>
                </c:pt>
                <c:pt idx="4">
                  <c:v>114.730610320771</c:v>
                </c:pt>
                <c:pt idx="5">
                  <c:v>109.523209000068</c:v>
                </c:pt>
                <c:pt idx="6">
                  <c:v>119.108246083753</c:v>
                </c:pt>
                <c:pt idx="7">
                  <c:v>134.331551977568</c:v>
                </c:pt>
                <c:pt idx="8">
                  <c:v>132.424589918876</c:v>
                </c:pt>
                <c:pt idx="9">
                  <c:v>37.1026755817877</c:v>
                </c:pt>
                <c:pt idx="10">
                  <c:v>31.6142757768317</c:v>
                </c:pt>
                <c:pt idx="11">
                  <c:v>23.889823502523</c:v>
                </c:pt>
                <c:pt idx="12">
                  <c:v>24.2633413799435</c:v>
                </c:pt>
                <c:pt idx="13">
                  <c:v>24.8684744219787</c:v>
                </c:pt>
                <c:pt idx="14">
                  <c:v>28.7276783256552</c:v>
                </c:pt>
                <c:pt idx="15">
                  <c:v>24.8992758650454</c:v>
                </c:pt>
                <c:pt idx="16">
                  <c:v>32.1812752487621</c:v>
                </c:pt>
                <c:pt idx="17">
                  <c:v>31.4437875909088</c:v>
                </c:pt>
                <c:pt idx="18">
                  <c:v>26.1225098323608</c:v>
                </c:pt>
                <c:pt idx="19">
                  <c:v>26.7624036406226</c:v>
                </c:pt>
                <c:pt idx="20">
                  <c:v>27.5610218167466</c:v>
                </c:pt>
                <c:pt idx="21">
                  <c:v>27.7772163358702</c:v>
                </c:pt>
                <c:pt idx="22">
                  <c:v>32.5467965814746</c:v>
                </c:pt>
                <c:pt idx="23">
                  <c:v>27.4516209551709</c:v>
                </c:pt>
                <c:pt idx="24">
                  <c:v>31.9538022763317</c:v>
                </c:pt>
                <c:pt idx="25">
                  <c:v>28.8800028030669</c:v>
                </c:pt>
                <c:pt idx="26">
                  <c:v>29.9539207414478</c:v>
                </c:pt>
                <c:pt idx="27">
                  <c:v>27.9799821904765</c:v>
                </c:pt>
                <c:pt idx="28">
                  <c:v>31.8029610760414</c:v>
                </c:pt>
                <c:pt idx="29">
                  <c:v>31.4566646065272</c:v>
                </c:pt>
              </c:numCache>
            </c:numRef>
          </c:val>
        </c:ser>
        <c:axId val="59122354"/>
        <c:axId val="33602295"/>
      </c:areaChart>
      <c:dateAx>
        <c:axId val="59122354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33602295"/>
        <c:crosses val="autoZero"/>
        <c:auto val="1"/>
        <c:lblOffset val="100"/>
        <c:baseTimeUnit val="days"/>
        <c:noMultiLvlLbl val="0"/>
      </c:dateAx>
      <c:valAx>
        <c:axId val="33602295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.00_);_(* \(#,##0.00\);_(* \-??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59122354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LATAM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3856.91164656593</c:v>
                </c:pt>
                <c:pt idx="1">
                  <c:v>4520.75195694315</c:v>
                </c:pt>
                <c:pt idx="2">
                  <c:v>4538.71959050994</c:v>
                </c:pt>
                <c:pt idx="3">
                  <c:v>5207.62063453056</c:v>
                </c:pt>
                <c:pt idx="4">
                  <c:v>4805.73634051048</c:v>
                </c:pt>
                <c:pt idx="5">
                  <c:v>3151.2829018201</c:v>
                </c:pt>
                <c:pt idx="6">
                  <c:v>2734.56256972024</c:v>
                </c:pt>
                <c:pt idx="7">
                  <c:v>5852.62662648228</c:v>
                </c:pt>
                <c:pt idx="8">
                  <c:v>4838.76858403047</c:v>
                </c:pt>
                <c:pt idx="9">
                  <c:v>5261.36001838389</c:v>
                </c:pt>
                <c:pt idx="10">
                  <c:v>5844.26287366631</c:v>
                </c:pt>
                <c:pt idx="11">
                  <c:v>4445.49651034082</c:v>
                </c:pt>
                <c:pt idx="12">
                  <c:v>3686.44255996181</c:v>
                </c:pt>
                <c:pt idx="13">
                  <c:v>3072.02255602548</c:v>
                </c:pt>
                <c:pt idx="14">
                  <c:v>4704.46558196432</c:v>
                </c:pt>
                <c:pt idx="15">
                  <c:v>4816.46126800116</c:v>
                </c:pt>
                <c:pt idx="16">
                  <c:v>4841.34653302392</c:v>
                </c:pt>
                <c:pt idx="17">
                  <c:v>5218.25036499195</c:v>
                </c:pt>
                <c:pt idx="18">
                  <c:v>4797.19009154255</c:v>
                </c:pt>
                <c:pt idx="19">
                  <c:v>3563.86720898174</c:v>
                </c:pt>
                <c:pt idx="20">
                  <c:v>2862.74234803921</c:v>
                </c:pt>
                <c:pt idx="21">
                  <c:v>4301.71958003763</c:v>
                </c:pt>
                <c:pt idx="22">
                  <c:v>5378.93117974654</c:v>
                </c:pt>
                <c:pt idx="23">
                  <c:v>5481.06859768302</c:v>
                </c:pt>
                <c:pt idx="24">
                  <c:v>3879.40602383611</c:v>
                </c:pt>
                <c:pt idx="25">
                  <c:v>5680.92472266695</c:v>
                </c:pt>
                <c:pt idx="26">
                  <c:v>3418.93612376867</c:v>
                </c:pt>
                <c:pt idx="27">
                  <c:v>3744.70240039685</c:v>
                </c:pt>
                <c:pt idx="28">
                  <c:v>4329.05456467894</c:v>
                </c:pt>
                <c:pt idx="29">
                  <c:v>4621.14531895237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4.392314590168</c:v>
                </c:pt>
                <c:pt idx="1">
                  <c:v>4.56108823726496</c:v>
                </c:pt>
                <c:pt idx="2">
                  <c:v>3.98613107303536</c:v>
                </c:pt>
                <c:pt idx="3">
                  <c:v>4.02781365167952</c:v>
                </c:pt>
                <c:pt idx="4">
                  <c:v>3.35927358909456</c:v>
                </c:pt>
                <c:pt idx="5">
                  <c:v>3.09283380756864</c:v>
                </c:pt>
                <c:pt idx="6">
                  <c:v>10.1525590582938</c:v>
                </c:pt>
                <c:pt idx="7">
                  <c:v>3.81777988020832</c:v>
                </c:pt>
                <c:pt idx="8">
                  <c:v>4.91382046311888</c:v>
                </c:pt>
                <c:pt idx="9">
                  <c:v>3.0188823538824</c:v>
                </c:pt>
                <c:pt idx="10">
                  <c:v>0.57638165115808</c:v>
                </c:pt>
                <c:pt idx="11">
                  <c:v>0.48055960967264</c:v>
                </c:pt>
                <c:pt idx="12">
                  <c:v>0.39962794051728</c:v>
                </c:pt>
                <c:pt idx="13">
                  <c:v>0.42155759503904</c:v>
                </c:pt>
                <c:pt idx="14">
                  <c:v>0.61055224791232</c:v>
                </c:pt>
                <c:pt idx="15">
                  <c:v>0.51543046233296</c:v>
                </c:pt>
                <c:pt idx="16">
                  <c:v>0.38212209592448</c:v>
                </c:pt>
                <c:pt idx="17">
                  <c:v>0.56427609781776</c:v>
                </c:pt>
                <c:pt idx="18">
                  <c:v>0.76480875468032</c:v>
                </c:pt>
                <c:pt idx="19">
                  <c:v>0.38695503139664</c:v>
                </c:pt>
                <c:pt idx="20">
                  <c:v>0.35112113675136</c:v>
                </c:pt>
                <c:pt idx="21">
                  <c:v>0.93837275169104</c:v>
                </c:pt>
                <c:pt idx="22">
                  <c:v>0.6040085344168</c:v>
                </c:pt>
                <c:pt idx="23">
                  <c:v>0.53916696126112</c:v>
                </c:pt>
                <c:pt idx="24">
                  <c:v>0.44164075080976</c:v>
                </c:pt>
                <c:pt idx="25">
                  <c:v>0.6352554113632</c:v>
                </c:pt>
                <c:pt idx="26">
                  <c:v>0.35975787513632</c:v>
                </c:pt>
                <c:pt idx="27">
                  <c:v>0.50560901583568</c:v>
                </c:pt>
                <c:pt idx="28">
                  <c:v>0.6574600469192</c:v>
                </c:pt>
                <c:pt idx="29">
                  <c:v>0.7621249796064</c:v>
                </c:pt>
              </c:numCache>
            </c:numRef>
          </c:val>
        </c:ser>
        <c:axId val="66114947"/>
        <c:axId val="37199123"/>
      </c:areaChart>
      <c:dateAx>
        <c:axId val="66114947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37199123"/>
        <c:crosses val="autoZero"/>
        <c:auto val="1"/>
        <c:lblOffset val="100"/>
        <c:baseTimeUnit val="days"/>
        <c:noMultiLvlLbl val="0"/>
      </c:dateAx>
      <c:valAx>
        <c:axId val="3719912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6114947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N AM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618392.923612683</c:v>
                </c:pt>
                <c:pt idx="1">
                  <c:v>639242.822692321</c:v>
                </c:pt>
                <c:pt idx="2">
                  <c:v>630917.241561999</c:v>
                </c:pt>
                <c:pt idx="3">
                  <c:v>634881.676021602</c:v>
                </c:pt>
                <c:pt idx="4">
                  <c:v>637041.893295512</c:v>
                </c:pt>
                <c:pt idx="5">
                  <c:v>479269.802703662</c:v>
                </c:pt>
                <c:pt idx="6">
                  <c:v>448231.950565634</c:v>
                </c:pt>
                <c:pt idx="7">
                  <c:v>616211.942110509</c:v>
                </c:pt>
                <c:pt idx="8">
                  <c:v>721227.18488213</c:v>
                </c:pt>
                <c:pt idx="9">
                  <c:v>643203.517726706</c:v>
                </c:pt>
                <c:pt idx="10">
                  <c:v>669283.333057406</c:v>
                </c:pt>
                <c:pt idx="11">
                  <c:v>641195.90961887</c:v>
                </c:pt>
                <c:pt idx="12">
                  <c:v>484724.775547217</c:v>
                </c:pt>
                <c:pt idx="13">
                  <c:v>372954.424254233</c:v>
                </c:pt>
                <c:pt idx="14">
                  <c:v>699636.689977293</c:v>
                </c:pt>
                <c:pt idx="15">
                  <c:v>713401.919373251</c:v>
                </c:pt>
                <c:pt idx="16">
                  <c:v>659367.892711713</c:v>
                </c:pt>
                <c:pt idx="17">
                  <c:v>711109.564563021</c:v>
                </c:pt>
                <c:pt idx="18">
                  <c:v>598812.988282829</c:v>
                </c:pt>
                <c:pt idx="19">
                  <c:v>474400.38848855</c:v>
                </c:pt>
                <c:pt idx="20">
                  <c:v>370586.043149959</c:v>
                </c:pt>
                <c:pt idx="21">
                  <c:v>632264.617163666</c:v>
                </c:pt>
                <c:pt idx="22">
                  <c:v>764210.850114507</c:v>
                </c:pt>
                <c:pt idx="23">
                  <c:v>625654.332513617</c:v>
                </c:pt>
                <c:pt idx="24">
                  <c:v>646943.920987696</c:v>
                </c:pt>
                <c:pt idx="25">
                  <c:v>621861.43443371</c:v>
                </c:pt>
                <c:pt idx="26">
                  <c:v>469147.846620818</c:v>
                </c:pt>
                <c:pt idx="27">
                  <c:v>394762.940923931</c:v>
                </c:pt>
                <c:pt idx="28">
                  <c:v>515743.890303109</c:v>
                </c:pt>
                <c:pt idx="29">
                  <c:v>636441.456150308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451.361780034927</c:v>
                </c:pt>
                <c:pt idx="1">
                  <c:v>449.522086262548</c:v>
                </c:pt>
                <c:pt idx="2">
                  <c:v>425.515388547745</c:v>
                </c:pt>
                <c:pt idx="3">
                  <c:v>440.577564349137</c:v>
                </c:pt>
                <c:pt idx="4">
                  <c:v>430.7861062979</c:v>
                </c:pt>
                <c:pt idx="5">
                  <c:v>369.832052156023</c:v>
                </c:pt>
                <c:pt idx="6">
                  <c:v>411.912347699941</c:v>
                </c:pt>
                <c:pt idx="7">
                  <c:v>486.305535963484</c:v>
                </c:pt>
                <c:pt idx="8">
                  <c:v>408.478287344198</c:v>
                </c:pt>
                <c:pt idx="9">
                  <c:v>153.312788256694</c:v>
                </c:pt>
                <c:pt idx="10">
                  <c:v>63.0444652182312</c:v>
                </c:pt>
                <c:pt idx="11">
                  <c:v>79.6019616411616</c:v>
                </c:pt>
                <c:pt idx="12">
                  <c:v>65.4220505143966</c:v>
                </c:pt>
                <c:pt idx="13">
                  <c:v>60.6298391139813</c:v>
                </c:pt>
                <c:pt idx="14">
                  <c:v>76.5759115570883</c:v>
                </c:pt>
                <c:pt idx="15">
                  <c:v>69.3776785474566</c:v>
                </c:pt>
                <c:pt idx="16">
                  <c:v>64.5342733328051</c:v>
                </c:pt>
                <c:pt idx="17">
                  <c:v>61.2185808639765</c:v>
                </c:pt>
                <c:pt idx="18">
                  <c:v>60.6915402787346</c:v>
                </c:pt>
                <c:pt idx="19">
                  <c:v>52.904645491468</c:v>
                </c:pt>
                <c:pt idx="20">
                  <c:v>60.0328142240006</c:v>
                </c:pt>
                <c:pt idx="21">
                  <c:v>67.9861821809688</c:v>
                </c:pt>
                <c:pt idx="22">
                  <c:v>64.5583213699806</c:v>
                </c:pt>
                <c:pt idx="23">
                  <c:v>63.8597793667085</c:v>
                </c:pt>
                <c:pt idx="24">
                  <c:v>68.7937351667336</c:v>
                </c:pt>
                <c:pt idx="25">
                  <c:v>64.9675884963358</c:v>
                </c:pt>
                <c:pt idx="26">
                  <c:v>69.0859233382925</c:v>
                </c:pt>
                <c:pt idx="27">
                  <c:v>58.5897588582869</c:v>
                </c:pt>
                <c:pt idx="28">
                  <c:v>62.1697839807424</c:v>
                </c:pt>
                <c:pt idx="29">
                  <c:v>61.9406914020978</c:v>
                </c:pt>
              </c:numCache>
            </c:numRef>
          </c:val>
        </c:ser>
        <c:axId val="41597156"/>
        <c:axId val="94125431"/>
      </c:areaChart>
      <c:dateAx>
        <c:axId val="41597156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94125431"/>
        <c:crosses val="autoZero"/>
        <c:auto val="1"/>
        <c:lblOffset val="100"/>
        <c:baseTimeUnit val="days"/>
        <c:noMultiLvlLbl val="0"/>
      </c:dateAx>
      <c:valAx>
        <c:axId val="9412543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1597156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WURL Usage VS Revenue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TB Used</c:v>
                </c:pt>
              </c:strCache>
            </c:strRef>
          </c:tx>
          <c:spPr>
            <a:solidFill>
              <a:srgbClr val="808080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February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178630.710286501</c:v>
                </c:pt>
                <c:pt idx="1">
                  <c:v>189672.830759763</c:v>
                </c:pt>
                <c:pt idx="2">
                  <c:v>109676.796506347</c:v>
                </c:pt>
                <c:pt idx="3">
                  <c:v>144711.693283423</c:v>
                </c:pt>
              </c:numCache>
            </c:numRef>
          </c:val>
        </c:ser>
        <c:gapWidth val="219"/>
        <c:overlap val="0"/>
        <c:axId val="31826725"/>
        <c:axId val="46267287"/>
      </c:barChart>
      <c:lineChart>
        <c:grouping val="standard"/>
        <c:varyColors val="0"/>
        <c:ser>
          <c:idx val="1"/>
          <c:order val="1"/>
          <c:tx>
            <c:strRef>
              <c:f>label 1</c:f>
              <c:strCache>
                <c:ptCount val="1"/>
                <c:pt idx="0">
                  <c:v>Invoice</c:v>
                </c:pt>
              </c:strCache>
            </c:strRef>
          </c:tx>
          <c:spPr>
            <a:solidFill>
              <a:srgbClr val="9bbb59"/>
            </a:solidFill>
            <a:ln cap="rnd" w="28440">
              <a:solidFill>
                <a:srgbClr val="9bbb59"/>
              </a:solidFill>
              <a:round/>
            </a:ln>
          </c:spPr>
          <c:marker>
            <c:symbol val="circle"/>
            <c:size val="5"/>
            <c:spPr>
              <a:solidFill>
                <a:srgbClr val="9bbb59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February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82539.65</c:v>
                </c:pt>
                <c:pt idx="1">
                  <c:v>75870.75</c:v>
                </c:pt>
                <c:pt idx="2">
                  <c:v>81389.49</c:v>
                </c:pt>
                <c:pt idx="3">
                  <c:v>50021.64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1"/>
        <c:axId val="22102521"/>
        <c:axId val="68485568"/>
      </c:lineChart>
      <c:catAx>
        <c:axId val="3182672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6267287"/>
        <c:crosses val="autoZero"/>
        <c:auto val="1"/>
        <c:lblAlgn val="ctr"/>
        <c:lblOffset val="100"/>
        <c:noMultiLvlLbl val="0"/>
      </c:catAx>
      <c:valAx>
        <c:axId val="46267287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??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31826725"/>
        <c:crosses val="autoZero"/>
        <c:crossBetween val="between"/>
      </c:valAx>
      <c:catAx>
        <c:axId val="22102521"/>
        <c:scaling>
          <c:orientation val="minMax"/>
        </c:scaling>
        <c:delete val="1"/>
        <c:axPos val="t"/>
        <c:numFmt formatCode="[$-409]mm/dd/yyyy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68485568"/>
        <c:auto val="1"/>
        <c:lblAlgn val="ctr"/>
        <c:lblOffset val="100"/>
        <c:noMultiLvlLbl val="0"/>
      </c:catAx>
      <c:valAx>
        <c:axId val="68485568"/>
        <c:scaling>
          <c:orientation val="minMax"/>
          <c:min val="0"/>
        </c:scaling>
        <c:delete val="0"/>
        <c:axPos val="r"/>
        <c:numFmt formatCode="_(\$* #,##0.00_);_(\$* \(#,##0.00\);_(\$* \-??_);_(@_)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22102521"/>
        <c:crosses val="max"/>
        <c:crossBetween val="between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m/d/yyyy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218284.312952895</c:v>
                </c:pt>
                <c:pt idx="1">
                  <c:v>206784.654038158</c:v>
                </c:pt>
                <c:pt idx="2">
                  <c:v>208636.548206893</c:v>
                </c:pt>
                <c:pt idx="3">
                  <c:v>205613.172658155</c:v>
                </c:pt>
                <c:pt idx="4">
                  <c:v>210114.000941165</c:v>
                </c:pt>
                <c:pt idx="5">
                  <c:v>192692.691598651</c:v>
                </c:pt>
                <c:pt idx="6">
                  <c:v>210526.847887292</c:v>
                </c:pt>
                <c:pt idx="7">
                  <c:v>270604.811593741</c:v>
                </c:pt>
                <c:pt idx="8">
                  <c:v>345167.233094723</c:v>
                </c:pt>
                <c:pt idx="9">
                  <c:v>369691.904695607</c:v>
                </c:pt>
                <c:pt idx="10">
                  <c:v>413052.671439708</c:v>
                </c:pt>
                <c:pt idx="11">
                  <c:v>436681.110733753</c:v>
                </c:pt>
                <c:pt idx="12">
                  <c:v>452848.811054646</c:v>
                </c:pt>
                <c:pt idx="13">
                  <c:v>467768.90458153</c:v>
                </c:pt>
                <c:pt idx="14">
                  <c:v>489714.938252473</c:v>
                </c:pt>
                <c:pt idx="15">
                  <c:v>446189.001047189</c:v>
                </c:pt>
                <c:pt idx="16">
                  <c:v>457529.436921322</c:v>
                </c:pt>
                <c:pt idx="17">
                  <c:v>429400.078303837</c:v>
                </c:pt>
                <c:pt idx="18">
                  <c:v>417772.766059372</c:v>
                </c:pt>
                <c:pt idx="19">
                  <c:v>259716.297791529</c:v>
                </c:pt>
                <c:pt idx="20">
                  <c:v>214211.127399677</c:v>
                </c:pt>
                <c:pt idx="21">
                  <c:v>215682.361482879</c:v>
                </c:pt>
                <c:pt idx="22">
                  <c:v>214317.980850004</c:v>
                </c:pt>
                <c:pt idx="23">
                  <c:v>211152.194010125</c:v>
                </c:pt>
                <c:pt idx="24">
                  <c:v>194430.768470926</c:v>
                </c:pt>
                <c:pt idx="25">
                  <c:v>198767.956365016</c:v>
                </c:pt>
                <c:pt idx="26">
                  <c:v>175614.97928819</c:v>
                </c:pt>
                <c:pt idx="27">
                  <c:v>184453.164977796</c:v>
                </c:pt>
                <c:pt idx="28">
                  <c:v>189727.770124379</c:v>
                </c:pt>
                <c:pt idx="29">
                  <c:v>190040.438650807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m/d/yyyy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366.295278475245</c:v>
                </c:pt>
                <c:pt idx="1">
                  <c:v>425.050496330925</c:v>
                </c:pt>
                <c:pt idx="2">
                  <c:v>385.128669586378</c:v>
                </c:pt>
                <c:pt idx="3">
                  <c:v>371.527910743792</c:v>
                </c:pt>
                <c:pt idx="4">
                  <c:v>358.075934228013</c:v>
                </c:pt>
                <c:pt idx="5">
                  <c:v>376.65320215802</c:v>
                </c:pt>
                <c:pt idx="6">
                  <c:v>354.880328968887</c:v>
                </c:pt>
                <c:pt idx="7">
                  <c:v>360.290472749792</c:v>
                </c:pt>
                <c:pt idx="8">
                  <c:v>375.003040999198</c:v>
                </c:pt>
                <c:pt idx="9">
                  <c:v>372.479516349391</c:v>
                </c:pt>
                <c:pt idx="10">
                  <c:v>365.104805633312</c:v>
                </c:pt>
                <c:pt idx="11">
                  <c:v>409.428482731795</c:v>
                </c:pt>
                <c:pt idx="12">
                  <c:v>365.430729033423</c:v>
                </c:pt>
                <c:pt idx="13">
                  <c:v>354.815309006487</c:v>
                </c:pt>
                <c:pt idx="14">
                  <c:v>390.113738730526</c:v>
                </c:pt>
                <c:pt idx="15">
                  <c:v>345.750601825976</c:v>
                </c:pt>
                <c:pt idx="16">
                  <c:v>339.050114436475</c:v>
                </c:pt>
                <c:pt idx="17">
                  <c:v>348.29314233791</c:v>
                </c:pt>
                <c:pt idx="18">
                  <c:v>343.416219855337</c:v>
                </c:pt>
                <c:pt idx="19">
                  <c:v>349.736825674693</c:v>
                </c:pt>
                <c:pt idx="20">
                  <c:v>346.716859352431</c:v>
                </c:pt>
                <c:pt idx="21">
                  <c:v>363.773334330366</c:v>
                </c:pt>
                <c:pt idx="22">
                  <c:v>369.614801376786</c:v>
                </c:pt>
                <c:pt idx="23">
                  <c:v>371.502179166759</c:v>
                </c:pt>
                <c:pt idx="24">
                  <c:v>371.69275440752</c:v>
                </c:pt>
                <c:pt idx="25">
                  <c:v>358.939799286728</c:v>
                </c:pt>
                <c:pt idx="26">
                  <c:v>385.335071418083</c:v>
                </c:pt>
                <c:pt idx="27">
                  <c:v>346.015699554048</c:v>
                </c:pt>
                <c:pt idx="28">
                  <c:v>366.591719367869</c:v>
                </c:pt>
                <c:pt idx="29">
                  <c:v>331.783345418231</c:v>
                </c:pt>
              </c:numCache>
            </c:numRef>
          </c:val>
        </c:ser>
        <c:axId val="43848096"/>
        <c:axId val="79693970"/>
      </c:areaChart>
      <c:dateAx>
        <c:axId val="43848096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79693970"/>
        <c:crosses val="autoZero"/>
        <c:auto val="1"/>
        <c:lblOffset val="100"/>
        <c:baseTimeUnit val="days"/>
        <c:noMultiLvlLbl val="0"/>
      </c:dateAx>
      <c:valAx>
        <c:axId val="7969397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3848096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May Hits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Request</c:v>
                </c:pt>
              </c:strCache>
            </c:strRef>
          </c:tx>
          <c:spPr>
            <a:solidFill>
              <a:srgbClr val="4f81bd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2836350105</c:v>
                </c:pt>
                <c:pt idx="1">
                  <c:v>2851871056</c:v>
                </c:pt>
                <c:pt idx="2">
                  <c:v>2846872800</c:v>
                </c:pt>
                <c:pt idx="3">
                  <c:v>2822910873</c:v>
                </c:pt>
                <c:pt idx="4">
                  <c:v>2696382326</c:v>
                </c:pt>
                <c:pt idx="5">
                  <c:v>2779188867</c:v>
                </c:pt>
                <c:pt idx="6">
                  <c:v>2850846149</c:v>
                </c:pt>
                <c:pt idx="7">
                  <c:v>3618312336</c:v>
                </c:pt>
                <c:pt idx="8">
                  <c:v>5457752367</c:v>
                </c:pt>
                <c:pt idx="9">
                  <c:v>6679781064</c:v>
                </c:pt>
                <c:pt idx="10">
                  <c:v>7378666735</c:v>
                </c:pt>
                <c:pt idx="11">
                  <c:v>7715287896</c:v>
                </c:pt>
                <c:pt idx="12">
                  <c:v>8417877876</c:v>
                </c:pt>
                <c:pt idx="13">
                  <c:v>8935267198</c:v>
                </c:pt>
                <c:pt idx="14">
                  <c:v>8145603448</c:v>
                </c:pt>
                <c:pt idx="15">
                  <c:v>8145153112</c:v>
                </c:pt>
                <c:pt idx="16">
                  <c:v>8035118327</c:v>
                </c:pt>
                <c:pt idx="17">
                  <c:v>7935825097</c:v>
                </c:pt>
                <c:pt idx="18">
                  <c:v>4137087785</c:v>
                </c:pt>
                <c:pt idx="19">
                  <c:v>2943195224</c:v>
                </c:pt>
                <c:pt idx="20">
                  <c:v>2901985641</c:v>
                </c:pt>
                <c:pt idx="21">
                  <c:v>2877796059</c:v>
                </c:pt>
                <c:pt idx="22">
                  <c:v>2930641032</c:v>
                </c:pt>
                <c:pt idx="23">
                  <c:v>2721422866</c:v>
                </c:pt>
                <c:pt idx="24">
                  <c:v>2704571849</c:v>
                </c:pt>
                <c:pt idx="25">
                  <c:v>2651906405</c:v>
                </c:pt>
                <c:pt idx="26">
                  <c:v>2288679976</c:v>
                </c:pt>
                <c:pt idx="27">
                  <c:v>2609815475</c:v>
                </c:pt>
                <c:pt idx="28">
                  <c:v>2758302259</c:v>
                </c:pt>
                <c:pt idx="29">
                  <c:v>2747383638</c:v>
                </c:pt>
              </c:numCache>
            </c:numRef>
          </c:val>
        </c:ser>
        <c:gapWidth val="219"/>
        <c:overlap val="-27"/>
        <c:axId val="57495470"/>
        <c:axId val="46320121"/>
      </c:barChart>
      <c:dateAx>
        <c:axId val="57495470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234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6320121"/>
        <c:crosses val="autoZero"/>
        <c:auto val="1"/>
        <c:lblOffset val="100"/>
        <c:baseTimeUnit val="days"/>
        <c:noMultiLvlLbl val="0"/>
      </c:dateAx>
      <c:valAx>
        <c:axId val="46320121"/>
        <c:scaling>
          <c:orientation val="minMax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57495470"/>
        <c:crosses val="max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LATAM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</c:ser>
        <c:axId val="93859553"/>
        <c:axId val="5968156"/>
      </c:areaChart>
      <c:dateAx>
        <c:axId val="93859553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5968156"/>
        <c:crosses val="autoZero"/>
        <c:auto val="1"/>
        <c:lblOffset val="100"/>
        <c:baseTimeUnit val="days"/>
        <c:noMultiLvlLbl val="0"/>
      </c:dateAx>
      <c:valAx>
        <c:axId val="596815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93859553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APAC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178735.863999716</c:v>
                </c:pt>
                <c:pt idx="1">
                  <c:v>165768.989395809</c:v>
                </c:pt>
                <c:pt idx="2">
                  <c:v>165815.711552974</c:v>
                </c:pt>
                <c:pt idx="3">
                  <c:v>188876.434250655</c:v>
                </c:pt>
                <c:pt idx="4">
                  <c:v>206814.619183651</c:v>
                </c:pt>
                <c:pt idx="5">
                  <c:v>1266.69356780998</c:v>
                </c:pt>
                <c:pt idx="6">
                  <c:v>1153.48447389802</c:v>
                </c:pt>
                <c:pt idx="7">
                  <c:v>903.155927317568</c:v>
                </c:pt>
                <c:pt idx="8">
                  <c:v>855.685617882019</c:v>
                </c:pt>
                <c:pt idx="9">
                  <c:v>938.793722573227</c:v>
                </c:pt>
                <c:pt idx="10">
                  <c:v>846.198375187193</c:v>
                </c:pt>
                <c:pt idx="11">
                  <c:v>1054.03571969164</c:v>
                </c:pt>
                <c:pt idx="12">
                  <c:v>761.091588269976</c:v>
                </c:pt>
                <c:pt idx="13">
                  <c:v>836.871072456697</c:v>
                </c:pt>
                <c:pt idx="14">
                  <c:v>859.152935484901</c:v>
                </c:pt>
                <c:pt idx="15">
                  <c:v>733.940748920214</c:v>
                </c:pt>
                <c:pt idx="16">
                  <c:v>844.233148092904</c:v>
                </c:pt>
                <c:pt idx="17">
                  <c:v>719.756182058145</c:v>
                </c:pt>
                <c:pt idx="18">
                  <c:v>826.292233949832</c:v>
                </c:pt>
                <c:pt idx="19">
                  <c:v>773.064480461417</c:v>
                </c:pt>
                <c:pt idx="20">
                  <c:v>783.575818563021</c:v>
                </c:pt>
                <c:pt idx="21">
                  <c:v>732.557941666817</c:v>
                </c:pt>
                <c:pt idx="22">
                  <c:v>629.112938252295</c:v>
                </c:pt>
                <c:pt idx="23">
                  <c:v>546.690801542224</c:v>
                </c:pt>
                <c:pt idx="24">
                  <c:v>568.658528935841</c:v>
                </c:pt>
                <c:pt idx="25">
                  <c:v>724.078645520229</c:v>
                </c:pt>
                <c:pt idx="26">
                  <c:v>600.264712212194</c:v>
                </c:pt>
                <c:pt idx="27">
                  <c:v>572.568491672693</c:v>
                </c:pt>
                <c:pt idx="28">
                  <c:v>586.950625854113</c:v>
                </c:pt>
                <c:pt idx="29">
                  <c:v>521.479045238165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185298.010453651</c:v>
                </c:pt>
                <c:pt idx="1">
                  <c:v>184474.568543354</c:v>
                </c:pt>
                <c:pt idx="2">
                  <c:v>189683.181610376</c:v>
                </c:pt>
                <c:pt idx="3">
                  <c:v>205864.060460217</c:v>
                </c:pt>
                <c:pt idx="4">
                  <c:v>215321.26319939</c:v>
                </c:pt>
                <c:pt idx="5">
                  <c:v>552.163941807834</c:v>
                </c:pt>
                <c:pt idx="6">
                  <c:v>268.432038144225</c:v>
                </c:pt>
                <c:pt idx="7">
                  <c:v>210.423608715312</c:v>
                </c:pt>
                <c:pt idx="8">
                  <c:v>148.664717495484</c:v>
                </c:pt>
                <c:pt idx="9">
                  <c:v>237.073283737152</c:v>
                </c:pt>
                <c:pt idx="10">
                  <c:v>203.276578230598</c:v>
                </c:pt>
                <c:pt idx="11">
                  <c:v>184.935064311383</c:v>
                </c:pt>
                <c:pt idx="12">
                  <c:v>160.542278789661</c:v>
                </c:pt>
                <c:pt idx="13">
                  <c:v>272.152082923522</c:v>
                </c:pt>
                <c:pt idx="14">
                  <c:v>172.6780011222</c:v>
                </c:pt>
                <c:pt idx="15">
                  <c:v>190.847733084106</c:v>
                </c:pt>
                <c:pt idx="16">
                  <c:v>142.257972705729</c:v>
                </c:pt>
                <c:pt idx="17">
                  <c:v>174.977516388123</c:v>
                </c:pt>
                <c:pt idx="18">
                  <c:v>132.849445184701</c:v>
                </c:pt>
                <c:pt idx="19">
                  <c:v>139.978174608651</c:v>
                </c:pt>
                <c:pt idx="20">
                  <c:v>208.918820439246</c:v>
                </c:pt>
                <c:pt idx="21">
                  <c:v>207.281323008763</c:v>
                </c:pt>
                <c:pt idx="22">
                  <c:v>186.722323785392</c:v>
                </c:pt>
                <c:pt idx="23">
                  <c:v>76.2143107227798</c:v>
                </c:pt>
                <c:pt idx="24">
                  <c:v>125.947333067641</c:v>
                </c:pt>
                <c:pt idx="25">
                  <c:v>129.02087052911</c:v>
                </c:pt>
                <c:pt idx="26">
                  <c:v>174.407172733128</c:v>
                </c:pt>
                <c:pt idx="27">
                  <c:v>145.616533124985</c:v>
                </c:pt>
                <c:pt idx="28">
                  <c:v>160.98402724875</c:v>
                </c:pt>
                <c:pt idx="29">
                  <c:v>132.203249709303</c:v>
                </c:pt>
              </c:numCache>
            </c:numRef>
          </c:val>
        </c:ser>
        <c:axId val="57235124"/>
        <c:axId val="97624134"/>
      </c:areaChart>
      <c:dateAx>
        <c:axId val="57235124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97624134"/>
        <c:crosses val="autoZero"/>
        <c:auto val="1"/>
        <c:lblOffset val="100"/>
        <c:baseTimeUnit val="days"/>
        <c:noMultiLvlLbl val="0"/>
      </c:dateAx>
      <c:valAx>
        <c:axId val="97624134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57235124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EU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13212.1314497361</c:v>
                </c:pt>
                <c:pt idx="1">
                  <c:v>13340.8514028285</c:v>
                </c:pt>
                <c:pt idx="2">
                  <c:v>14016.3158724806</c:v>
                </c:pt>
                <c:pt idx="3">
                  <c:v>13724.9158529502</c:v>
                </c:pt>
                <c:pt idx="4">
                  <c:v>13223.5307090083</c:v>
                </c:pt>
                <c:pt idx="5">
                  <c:v>23179.1841912489</c:v>
                </c:pt>
                <c:pt idx="6">
                  <c:v>11966.9351951386</c:v>
                </c:pt>
                <c:pt idx="7">
                  <c:v>13720.5559146392</c:v>
                </c:pt>
                <c:pt idx="8">
                  <c:v>15214.6205061036</c:v>
                </c:pt>
                <c:pt idx="9">
                  <c:v>15712.5772269117</c:v>
                </c:pt>
                <c:pt idx="10">
                  <c:v>15515.500530609</c:v>
                </c:pt>
                <c:pt idx="11">
                  <c:v>15077.3157307358</c:v>
                </c:pt>
                <c:pt idx="12">
                  <c:v>14291.2912243139</c:v>
                </c:pt>
                <c:pt idx="13">
                  <c:v>14000.6514390196</c:v>
                </c:pt>
                <c:pt idx="14">
                  <c:v>15431.8804835445</c:v>
                </c:pt>
                <c:pt idx="15">
                  <c:v>15307.2971003749</c:v>
                </c:pt>
                <c:pt idx="16">
                  <c:v>15825.3081090332</c:v>
                </c:pt>
                <c:pt idx="17">
                  <c:v>15710.4972075135</c:v>
                </c:pt>
                <c:pt idx="18">
                  <c:v>13583.5208449782</c:v>
                </c:pt>
                <c:pt idx="19">
                  <c:v>12748.824602803</c:v>
                </c:pt>
                <c:pt idx="20">
                  <c:v>12645.3538164046</c:v>
                </c:pt>
                <c:pt idx="21">
                  <c:v>13555.9954824553</c:v>
                </c:pt>
                <c:pt idx="22">
                  <c:v>14091.1324643678</c:v>
                </c:pt>
                <c:pt idx="23">
                  <c:v>13891.2588265431</c:v>
                </c:pt>
                <c:pt idx="24">
                  <c:v>14043.677190538</c:v>
                </c:pt>
                <c:pt idx="25">
                  <c:v>13495.1232861631</c:v>
                </c:pt>
                <c:pt idx="26">
                  <c:v>12668.5276275103</c:v>
                </c:pt>
                <c:pt idx="27">
                  <c:v>12034.9429633861</c:v>
                </c:pt>
                <c:pt idx="28">
                  <c:v>13376.3223090139</c:v>
                </c:pt>
                <c:pt idx="29">
                  <c:v>13682.2139140539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271.100056976332</c:v>
                </c:pt>
                <c:pt idx="1">
                  <c:v>316.387241016644</c:v>
                </c:pt>
                <c:pt idx="2">
                  <c:v>264.745024521466</c:v>
                </c:pt>
                <c:pt idx="3">
                  <c:v>270.854461360036</c:v>
                </c:pt>
                <c:pt idx="4">
                  <c:v>274.327852327216</c:v>
                </c:pt>
                <c:pt idx="5">
                  <c:v>290.290465360694</c:v>
                </c:pt>
                <c:pt idx="6">
                  <c:v>255.058609308267</c:v>
                </c:pt>
                <c:pt idx="7">
                  <c:v>249.946023848448</c:v>
                </c:pt>
                <c:pt idx="8">
                  <c:v>287.042110255273</c:v>
                </c:pt>
                <c:pt idx="9">
                  <c:v>260.08041153836</c:v>
                </c:pt>
                <c:pt idx="10">
                  <c:v>262.20189010691</c:v>
                </c:pt>
                <c:pt idx="11">
                  <c:v>313.533839063546</c:v>
                </c:pt>
                <c:pt idx="12">
                  <c:v>263.32366326236</c:v>
                </c:pt>
                <c:pt idx="13">
                  <c:v>263.074126850388</c:v>
                </c:pt>
                <c:pt idx="14">
                  <c:v>278.752683535295</c:v>
                </c:pt>
                <c:pt idx="15">
                  <c:v>249.537271813778</c:v>
                </c:pt>
                <c:pt idx="16">
                  <c:v>265.557019429848</c:v>
                </c:pt>
                <c:pt idx="17">
                  <c:v>246.825419500493</c:v>
                </c:pt>
                <c:pt idx="18">
                  <c:v>258.982278594231</c:v>
                </c:pt>
                <c:pt idx="19">
                  <c:v>272.330669251128</c:v>
                </c:pt>
                <c:pt idx="20">
                  <c:v>270.560502956589</c:v>
                </c:pt>
                <c:pt idx="21">
                  <c:v>281.154898465691</c:v>
                </c:pt>
                <c:pt idx="22">
                  <c:v>272.774716694353</c:v>
                </c:pt>
                <c:pt idx="23">
                  <c:v>258.040829699617</c:v>
                </c:pt>
                <c:pt idx="24">
                  <c:v>270.963482380553</c:v>
                </c:pt>
                <c:pt idx="25">
                  <c:v>284.889191211404</c:v>
                </c:pt>
                <c:pt idx="26">
                  <c:v>328.022252723375</c:v>
                </c:pt>
                <c:pt idx="27">
                  <c:v>282.415825021358</c:v>
                </c:pt>
                <c:pt idx="28">
                  <c:v>281.322548241187</c:v>
                </c:pt>
                <c:pt idx="29">
                  <c:v>252.77933335438</c:v>
                </c:pt>
              </c:numCache>
            </c:numRef>
          </c:val>
        </c:ser>
        <c:axId val="2420379"/>
        <c:axId val="35297967"/>
      </c:areaChart>
      <c:dateAx>
        <c:axId val="2420379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35297967"/>
        <c:crosses val="autoZero"/>
        <c:auto val="1"/>
        <c:lblOffset val="100"/>
        <c:baseTimeUnit val="days"/>
        <c:noMultiLvlLbl val="0"/>
      </c:dateAx>
      <c:valAx>
        <c:axId val="35297967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.00_);_(* \(#,##0.00\);_(* \-??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2420379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N AM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218321.794438937</c:v>
                </c:pt>
                <c:pt idx="1">
                  <c:v>208589.927569109</c:v>
                </c:pt>
                <c:pt idx="2">
                  <c:v>205182.058358232</c:v>
                </c:pt>
                <c:pt idx="3">
                  <c:v>203124.825576745</c:v>
                </c:pt>
                <c:pt idx="4">
                  <c:v>204732.427487907</c:v>
                </c:pt>
                <c:pt idx="5">
                  <c:v>188488.748438688</c:v>
                </c:pt>
                <c:pt idx="6">
                  <c:v>205014.241404304</c:v>
                </c:pt>
                <c:pt idx="7">
                  <c:v>266750.46191602</c:v>
                </c:pt>
                <c:pt idx="8">
                  <c:v>340138.986147819</c:v>
                </c:pt>
                <c:pt idx="9">
                  <c:v>367718.291522415</c:v>
                </c:pt>
                <c:pt idx="10">
                  <c:v>411828.976810332</c:v>
                </c:pt>
                <c:pt idx="11">
                  <c:v>445378.451194615</c:v>
                </c:pt>
                <c:pt idx="12">
                  <c:v>444317.330937059</c:v>
                </c:pt>
                <c:pt idx="13">
                  <c:v>467156.871221197</c:v>
                </c:pt>
                <c:pt idx="14">
                  <c:v>484633.70936679</c:v>
                </c:pt>
                <c:pt idx="15">
                  <c:v>450458.359713013</c:v>
                </c:pt>
                <c:pt idx="16">
                  <c:v>456983.498808602</c:v>
                </c:pt>
                <c:pt idx="17">
                  <c:v>427174.140627536</c:v>
                </c:pt>
                <c:pt idx="18">
                  <c:v>410803.457940725</c:v>
                </c:pt>
                <c:pt idx="19">
                  <c:v>252449.426740694</c:v>
                </c:pt>
                <c:pt idx="20">
                  <c:v>210130.773926957</c:v>
                </c:pt>
                <c:pt idx="21">
                  <c:v>212703.738221915</c:v>
                </c:pt>
                <c:pt idx="22">
                  <c:v>209975.474530835</c:v>
                </c:pt>
                <c:pt idx="23">
                  <c:v>206117.179759504</c:v>
                </c:pt>
                <c:pt idx="24">
                  <c:v>193454.86097467</c:v>
                </c:pt>
                <c:pt idx="25">
                  <c:v>193582.163861478</c:v>
                </c:pt>
                <c:pt idx="26">
                  <c:v>170161.991758009</c:v>
                </c:pt>
                <c:pt idx="27">
                  <c:v>178729.485319833</c:v>
                </c:pt>
                <c:pt idx="28">
                  <c:v>186335.93402018</c:v>
                </c:pt>
                <c:pt idx="29">
                  <c:v>189929.253441116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234.394124882457</c:v>
                </c:pt>
                <c:pt idx="1">
                  <c:v>231.564684689299</c:v>
                </c:pt>
                <c:pt idx="2">
                  <c:v>222.383937835188</c:v>
                </c:pt>
                <c:pt idx="3">
                  <c:v>222.12568722889</c:v>
                </c:pt>
                <c:pt idx="4">
                  <c:v>219.50218523791</c:v>
                </c:pt>
                <c:pt idx="5">
                  <c:v>218.442151601868</c:v>
                </c:pt>
                <c:pt idx="6">
                  <c:v>214.410044551619</c:v>
                </c:pt>
                <c:pt idx="7">
                  <c:v>212.341565839776</c:v>
                </c:pt>
                <c:pt idx="8">
                  <c:v>213.808789256512</c:v>
                </c:pt>
                <c:pt idx="9">
                  <c:v>219.539682928199</c:v>
                </c:pt>
                <c:pt idx="10">
                  <c:v>227.091020538444</c:v>
                </c:pt>
                <c:pt idx="11">
                  <c:v>218.241252543286</c:v>
                </c:pt>
                <c:pt idx="12">
                  <c:v>219.182994393358</c:v>
                </c:pt>
                <c:pt idx="13">
                  <c:v>207.712507152237</c:v>
                </c:pt>
                <c:pt idx="14">
                  <c:v>219.150661778243</c:v>
                </c:pt>
                <c:pt idx="15">
                  <c:v>223.539435545148</c:v>
                </c:pt>
                <c:pt idx="16">
                  <c:v>209.66314697829</c:v>
                </c:pt>
                <c:pt idx="17">
                  <c:v>200.06165165475</c:v>
                </c:pt>
                <c:pt idx="18">
                  <c:v>195.022580400013</c:v>
                </c:pt>
                <c:pt idx="19">
                  <c:v>194.827311677657</c:v>
                </c:pt>
                <c:pt idx="20">
                  <c:v>203.857947010134</c:v>
                </c:pt>
                <c:pt idx="21">
                  <c:v>207.801258995522</c:v>
                </c:pt>
                <c:pt idx="22">
                  <c:v>194.359460649424</c:v>
                </c:pt>
                <c:pt idx="23">
                  <c:v>202.281034726244</c:v>
                </c:pt>
                <c:pt idx="24">
                  <c:v>201.877669792365</c:v>
                </c:pt>
                <c:pt idx="25">
                  <c:v>201.83551373974</c:v>
                </c:pt>
                <c:pt idx="26">
                  <c:v>199.003418668852</c:v>
                </c:pt>
                <c:pt idx="27">
                  <c:v>194.889343212324</c:v>
                </c:pt>
                <c:pt idx="28">
                  <c:v>190.232083068324</c:v>
                </c:pt>
                <c:pt idx="29">
                  <c:v>198.009371134327</c:v>
                </c:pt>
              </c:numCache>
            </c:numRef>
          </c:val>
        </c:ser>
        <c:axId val="12110787"/>
        <c:axId val="34442489"/>
      </c:areaChart>
      <c:dateAx>
        <c:axId val="12110787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34442489"/>
        <c:crosses val="autoZero"/>
        <c:auto val="1"/>
        <c:lblOffset val="100"/>
        <c:baseTimeUnit val="days"/>
        <c:noMultiLvlLbl val="0"/>
      </c:dateAx>
      <c:valAx>
        <c:axId val="3444248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12110787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APAC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</c:ser>
        <c:axId val="5117008"/>
        <c:axId val="82663935"/>
      </c:areaChart>
      <c:dateAx>
        <c:axId val="5117008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82663935"/>
        <c:crosses val="autoZero"/>
        <c:auto val="1"/>
        <c:lblOffset val="100"/>
        <c:baseTimeUnit val="days"/>
        <c:noMultiLvlLbl val="0"/>
      </c:dateAx>
      <c:valAx>
        <c:axId val="82663935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5117008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Digital Ocean Usage VS Revenue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TB Used</c:v>
                </c:pt>
              </c:strCache>
            </c:strRef>
          </c:tx>
          <c:spPr>
            <a:solidFill>
              <a:srgbClr val="808080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February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44446.9366783783</c:v>
                </c:pt>
                <c:pt idx="1">
                  <c:v>42446.1710185186</c:v>
                </c:pt>
                <c:pt idx="2">
                  <c:v>41087.8390702953</c:v>
                </c:pt>
                <c:pt idx="3">
                  <c:v>43069.3334005704</c:v>
                </c:pt>
              </c:numCache>
            </c:numRef>
          </c:val>
        </c:ser>
        <c:gapWidth val="219"/>
        <c:overlap val="0"/>
        <c:axId val="10209498"/>
        <c:axId val="67450086"/>
      </c:barChart>
      <c:lineChart>
        <c:grouping val="standard"/>
        <c:varyColors val="0"/>
        <c:ser>
          <c:idx val="1"/>
          <c:order val="1"/>
          <c:tx>
            <c:strRef>
              <c:f>label 1</c:f>
              <c:strCache>
                <c:ptCount val="1"/>
                <c:pt idx="0">
                  <c:v>Invoice</c:v>
                </c:pt>
              </c:strCache>
            </c:strRef>
          </c:tx>
          <c:spPr>
            <a:solidFill>
              <a:srgbClr val="9bbb59"/>
            </a:solidFill>
            <a:ln cap="rnd" w="28440">
              <a:solidFill>
                <a:srgbClr val="9bbb59"/>
              </a:solidFill>
              <a:round/>
            </a:ln>
          </c:spPr>
          <c:marker>
            <c:symbol val="circle"/>
            <c:size val="5"/>
            <c:spPr>
              <a:solidFill>
                <a:srgbClr val="9bbb59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February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50603.34</c:v>
                </c:pt>
                <c:pt idx="1">
                  <c:v>43569.37</c:v>
                </c:pt>
                <c:pt idx="2">
                  <c:v>40995.36</c:v>
                </c:pt>
                <c:pt idx="3">
                  <c:v>39650.22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1"/>
        <c:axId val="46053688"/>
        <c:axId val="97466576"/>
      </c:lineChart>
      <c:catAx>
        <c:axId val="1020949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7450086"/>
        <c:crosses val="autoZero"/>
        <c:auto val="1"/>
        <c:lblAlgn val="ctr"/>
        <c:lblOffset val="100"/>
        <c:noMultiLvlLbl val="0"/>
      </c:catAx>
      <c:valAx>
        <c:axId val="67450086"/>
        <c:scaling>
          <c:orientation val="minMax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??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10209498"/>
        <c:crosses val="autoZero"/>
        <c:crossBetween val="between"/>
      </c:valAx>
      <c:catAx>
        <c:axId val="46053688"/>
        <c:scaling>
          <c:orientation val="minMax"/>
        </c:scaling>
        <c:delete val="1"/>
        <c:axPos val="t"/>
        <c:numFmt formatCode="[$-409]mm/dd/yyyy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97466576"/>
        <c:auto val="1"/>
        <c:lblAlgn val="ctr"/>
        <c:lblOffset val="100"/>
        <c:noMultiLvlLbl val="0"/>
      </c:catAx>
      <c:valAx>
        <c:axId val="97466576"/>
        <c:scaling>
          <c:orientation val="minMax"/>
        </c:scaling>
        <c:delete val="0"/>
        <c:axPos val="r"/>
        <c:numFmt formatCode="_(\$* #,##0.00_);_(\$* \(#,##0.00\);_(\$* \-??_);_(@_)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6053688"/>
        <c:crosses val="max"/>
        <c:crossBetween val="between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m/d/yyyy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86903.9031164015</c:v>
                </c:pt>
                <c:pt idx="1">
                  <c:v>92589.1874967573</c:v>
                </c:pt>
                <c:pt idx="2">
                  <c:v>88424.3709569914</c:v>
                </c:pt>
                <c:pt idx="3">
                  <c:v>89265.0197221042</c:v>
                </c:pt>
                <c:pt idx="4">
                  <c:v>88547.3186229451</c:v>
                </c:pt>
                <c:pt idx="5">
                  <c:v>78088.085435845</c:v>
                </c:pt>
                <c:pt idx="6">
                  <c:v>79009.9565712192</c:v>
                </c:pt>
                <c:pt idx="7">
                  <c:v>101167.813082883</c:v>
                </c:pt>
                <c:pt idx="8">
                  <c:v>80535.707791656</c:v>
                </c:pt>
                <c:pt idx="9">
                  <c:v>86600.0687852323</c:v>
                </c:pt>
                <c:pt idx="10">
                  <c:v>90999.8928682196</c:v>
                </c:pt>
                <c:pt idx="11">
                  <c:v>82188.3973823108</c:v>
                </c:pt>
                <c:pt idx="12">
                  <c:v>89262.8037556112</c:v>
                </c:pt>
                <c:pt idx="13">
                  <c:v>79142.3724576731</c:v>
                </c:pt>
                <c:pt idx="14">
                  <c:v>98252.0143113526</c:v>
                </c:pt>
                <c:pt idx="15">
                  <c:v>88165.4580906727</c:v>
                </c:pt>
                <c:pt idx="16">
                  <c:v>82760.0957933413</c:v>
                </c:pt>
                <c:pt idx="17">
                  <c:v>120274.616770948</c:v>
                </c:pt>
                <c:pt idx="18">
                  <c:v>86459.7441805073</c:v>
                </c:pt>
                <c:pt idx="19">
                  <c:v>88210.689670943</c:v>
                </c:pt>
                <c:pt idx="20">
                  <c:v>79527.2177350244</c:v>
                </c:pt>
                <c:pt idx="21">
                  <c:v>81716.7016839332</c:v>
                </c:pt>
                <c:pt idx="22">
                  <c:v>86512.8939716461</c:v>
                </c:pt>
                <c:pt idx="23">
                  <c:v>101345.312613903</c:v>
                </c:pt>
                <c:pt idx="24">
                  <c:v>89990.9568479329</c:v>
                </c:pt>
                <c:pt idx="25">
                  <c:v>80200.5332584228</c:v>
                </c:pt>
                <c:pt idx="26">
                  <c:v>71907.4440872594</c:v>
                </c:pt>
                <c:pt idx="27">
                  <c:v>79163.6261927463</c:v>
                </c:pt>
                <c:pt idx="28">
                  <c:v>169174.06456336</c:v>
                </c:pt>
                <c:pt idx="29">
                  <c:v>161854.950213123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m/d/yyyy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3228.24798266405</c:v>
                </c:pt>
                <c:pt idx="1">
                  <c:v>5448.06597136809</c:v>
                </c:pt>
                <c:pt idx="2">
                  <c:v>3827.22213739965</c:v>
                </c:pt>
                <c:pt idx="3">
                  <c:v>3559.99232750892</c:v>
                </c:pt>
                <c:pt idx="4">
                  <c:v>4152.17082152433</c:v>
                </c:pt>
                <c:pt idx="5">
                  <c:v>3547.20811834907</c:v>
                </c:pt>
                <c:pt idx="6">
                  <c:v>3202.18908915749</c:v>
                </c:pt>
                <c:pt idx="7">
                  <c:v>3302.3426087211</c:v>
                </c:pt>
                <c:pt idx="8">
                  <c:v>3399.00182086746</c:v>
                </c:pt>
                <c:pt idx="9">
                  <c:v>3729.65249070189</c:v>
                </c:pt>
                <c:pt idx="10">
                  <c:v>3703.8344995236</c:v>
                </c:pt>
                <c:pt idx="11">
                  <c:v>3559.03258244812</c:v>
                </c:pt>
                <c:pt idx="12">
                  <c:v>3315.4101504133</c:v>
                </c:pt>
                <c:pt idx="13">
                  <c:v>3343.17670357422</c:v>
                </c:pt>
                <c:pt idx="14">
                  <c:v>2970.96098230492</c:v>
                </c:pt>
                <c:pt idx="15">
                  <c:v>3529.25445530654</c:v>
                </c:pt>
                <c:pt idx="16">
                  <c:v>3465.76902470574</c:v>
                </c:pt>
                <c:pt idx="17">
                  <c:v>2954.78717667502</c:v>
                </c:pt>
                <c:pt idx="18">
                  <c:v>2887.80447024999</c:v>
                </c:pt>
                <c:pt idx="19">
                  <c:v>3060.26640839819</c:v>
                </c:pt>
                <c:pt idx="20">
                  <c:v>4713.61356783131</c:v>
                </c:pt>
                <c:pt idx="21">
                  <c:v>3064.88831674925</c:v>
                </c:pt>
                <c:pt idx="22">
                  <c:v>3517.28921491036</c:v>
                </c:pt>
                <c:pt idx="23">
                  <c:v>3016.85398188997</c:v>
                </c:pt>
                <c:pt idx="24">
                  <c:v>3884.82179654294</c:v>
                </c:pt>
                <c:pt idx="25">
                  <c:v>3673.33569067234</c:v>
                </c:pt>
                <c:pt idx="26">
                  <c:v>2870.66272051196</c:v>
                </c:pt>
                <c:pt idx="27">
                  <c:v>3114.8148148815</c:v>
                </c:pt>
                <c:pt idx="28">
                  <c:v>3067.69179999375</c:v>
                </c:pt>
                <c:pt idx="29">
                  <c:v>3263.95139914042</c:v>
                </c:pt>
              </c:numCache>
            </c:numRef>
          </c:val>
        </c:ser>
        <c:axId val="72901591"/>
        <c:axId val="16489584"/>
      </c:areaChart>
      <c:dateAx>
        <c:axId val="72901591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16489584"/>
        <c:crosses val="autoZero"/>
        <c:auto val="1"/>
        <c:lblOffset val="100"/>
        <c:baseTimeUnit val="days"/>
        <c:noMultiLvlLbl val="0"/>
      </c:dateAx>
      <c:valAx>
        <c:axId val="16489584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72901591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May Hits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Request</c:v>
                </c:pt>
              </c:strCache>
            </c:strRef>
          </c:tx>
          <c:spPr>
            <a:solidFill>
              <a:srgbClr val="4f81bd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3007822853</c:v>
                </c:pt>
                <c:pt idx="1">
                  <c:v>3062753488</c:v>
                </c:pt>
                <c:pt idx="2">
                  <c:v>3034267644</c:v>
                </c:pt>
                <c:pt idx="3">
                  <c:v>3044442276</c:v>
                </c:pt>
                <c:pt idx="4">
                  <c:v>3029847854</c:v>
                </c:pt>
                <c:pt idx="5">
                  <c:v>3008155807</c:v>
                </c:pt>
                <c:pt idx="6">
                  <c:v>3009297727</c:v>
                </c:pt>
                <c:pt idx="7">
                  <c:v>3185707139</c:v>
                </c:pt>
                <c:pt idx="8">
                  <c:v>3182152502</c:v>
                </c:pt>
                <c:pt idx="9">
                  <c:v>3150880232</c:v>
                </c:pt>
                <c:pt idx="10">
                  <c:v>3173484479</c:v>
                </c:pt>
                <c:pt idx="11">
                  <c:v>3089765089</c:v>
                </c:pt>
                <c:pt idx="12">
                  <c:v>2938036282</c:v>
                </c:pt>
                <c:pt idx="13">
                  <c:v>3071367633</c:v>
                </c:pt>
                <c:pt idx="14">
                  <c:v>3269002971</c:v>
                </c:pt>
                <c:pt idx="15">
                  <c:v>3190174728</c:v>
                </c:pt>
                <c:pt idx="16">
                  <c:v>3111589045</c:v>
                </c:pt>
                <c:pt idx="17">
                  <c:v>3169002828</c:v>
                </c:pt>
                <c:pt idx="18">
                  <c:v>3067127053</c:v>
                </c:pt>
                <c:pt idx="19">
                  <c:v>3042222046</c:v>
                </c:pt>
                <c:pt idx="20">
                  <c:v>3132105136</c:v>
                </c:pt>
                <c:pt idx="21">
                  <c:v>3187799815</c:v>
                </c:pt>
                <c:pt idx="22">
                  <c:v>3155154877</c:v>
                </c:pt>
                <c:pt idx="23">
                  <c:v>3234065146</c:v>
                </c:pt>
                <c:pt idx="24">
                  <c:v>3124105922</c:v>
                </c:pt>
                <c:pt idx="25">
                  <c:v>3161100722</c:v>
                </c:pt>
                <c:pt idx="26">
                  <c:v>3056140200</c:v>
                </c:pt>
                <c:pt idx="27">
                  <c:v>3096800328</c:v>
                </c:pt>
                <c:pt idx="28">
                  <c:v>3287460163</c:v>
                </c:pt>
                <c:pt idx="29">
                  <c:v>3283368379</c:v>
                </c:pt>
              </c:numCache>
            </c:numRef>
          </c:val>
        </c:ser>
        <c:gapWidth val="219"/>
        <c:overlap val="-27"/>
        <c:axId val="32614401"/>
        <c:axId val="27437853"/>
      </c:barChart>
      <c:dateAx>
        <c:axId val="32614401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234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27437853"/>
        <c:crosses val="autoZero"/>
        <c:auto val="1"/>
        <c:lblOffset val="100"/>
        <c:baseTimeUnit val="days"/>
        <c:noMultiLvlLbl val="0"/>
      </c:dateAx>
      <c:valAx>
        <c:axId val="27437853"/>
        <c:scaling>
          <c:orientation val="minMax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32614401"/>
        <c:crosses val="max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APAC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26155.5250000121</c:v>
                </c:pt>
                <c:pt idx="1">
                  <c:v>28606.1028882044</c:v>
                </c:pt>
                <c:pt idx="2">
                  <c:v>25883.5014837743</c:v>
                </c:pt>
                <c:pt idx="3">
                  <c:v>27230.8834469488</c:v>
                </c:pt>
                <c:pt idx="4">
                  <c:v>24010.593362875</c:v>
                </c:pt>
                <c:pt idx="5">
                  <c:v>27690.8678393242</c:v>
                </c:pt>
                <c:pt idx="6">
                  <c:v>24824.1991179543</c:v>
                </c:pt>
                <c:pt idx="7">
                  <c:v>26413.4794934098</c:v>
                </c:pt>
                <c:pt idx="8">
                  <c:v>27244.2137686915</c:v>
                </c:pt>
                <c:pt idx="9">
                  <c:v>27548.8983682909</c:v>
                </c:pt>
                <c:pt idx="10">
                  <c:v>41985.7188360368</c:v>
                </c:pt>
                <c:pt idx="11">
                  <c:v>31039.2381922362</c:v>
                </c:pt>
                <c:pt idx="12">
                  <c:v>33942.0132876052</c:v>
                </c:pt>
                <c:pt idx="13">
                  <c:v>27372.0852430533</c:v>
                </c:pt>
                <c:pt idx="14">
                  <c:v>48027.8604731697</c:v>
                </c:pt>
                <c:pt idx="15">
                  <c:v>27284.9731531831</c:v>
                </c:pt>
                <c:pt idx="16">
                  <c:v>23123.5342571718</c:v>
                </c:pt>
                <c:pt idx="17">
                  <c:v>27599.9532611905</c:v>
                </c:pt>
                <c:pt idx="18">
                  <c:v>39569.0787562572</c:v>
                </c:pt>
                <c:pt idx="19">
                  <c:v>37046.9554188707</c:v>
                </c:pt>
                <c:pt idx="20">
                  <c:v>33666.4454024693</c:v>
                </c:pt>
                <c:pt idx="21">
                  <c:v>25990.1922528434</c:v>
                </c:pt>
                <c:pt idx="22">
                  <c:v>32652.970004146</c:v>
                </c:pt>
                <c:pt idx="23">
                  <c:v>26023.2904390221</c:v>
                </c:pt>
                <c:pt idx="24">
                  <c:v>37737.1057800447</c:v>
                </c:pt>
                <c:pt idx="25">
                  <c:v>29395.6792698652</c:v>
                </c:pt>
                <c:pt idx="26">
                  <c:v>26469.6542283483</c:v>
                </c:pt>
                <c:pt idx="27">
                  <c:v>26888.9698647712</c:v>
                </c:pt>
                <c:pt idx="28">
                  <c:v>64545.9799941055</c:v>
                </c:pt>
                <c:pt idx="29">
                  <c:v>61715.2369588652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2508.69462912212</c:v>
                </c:pt>
                <c:pt idx="1">
                  <c:v>2064.95175501837</c:v>
                </c:pt>
                <c:pt idx="2">
                  <c:v>1591.22021815565</c:v>
                </c:pt>
                <c:pt idx="3">
                  <c:v>2381.89983683326</c:v>
                </c:pt>
                <c:pt idx="4">
                  <c:v>2415.80724366479</c:v>
                </c:pt>
                <c:pt idx="5">
                  <c:v>1647.3826297185</c:v>
                </c:pt>
                <c:pt idx="6">
                  <c:v>1803.92136306652</c:v>
                </c:pt>
                <c:pt idx="7">
                  <c:v>2177.28515244206</c:v>
                </c:pt>
                <c:pt idx="8">
                  <c:v>2068.26654403734</c:v>
                </c:pt>
                <c:pt idx="9">
                  <c:v>2183.87034239107</c:v>
                </c:pt>
                <c:pt idx="10">
                  <c:v>1623.63942821058</c:v>
                </c:pt>
                <c:pt idx="11">
                  <c:v>1813.14435490518</c:v>
                </c:pt>
                <c:pt idx="12">
                  <c:v>1499.60867100206</c:v>
                </c:pt>
                <c:pt idx="13">
                  <c:v>1019.06397056107</c:v>
                </c:pt>
                <c:pt idx="14">
                  <c:v>1237.15682219482</c:v>
                </c:pt>
                <c:pt idx="15">
                  <c:v>1797.09987072088</c:v>
                </c:pt>
                <c:pt idx="16">
                  <c:v>1416.23425904231</c:v>
                </c:pt>
                <c:pt idx="17">
                  <c:v>1196.4331290192</c:v>
                </c:pt>
                <c:pt idx="18">
                  <c:v>1661.69951781926</c:v>
                </c:pt>
                <c:pt idx="19">
                  <c:v>1522.63725531564</c:v>
                </c:pt>
                <c:pt idx="20">
                  <c:v>2674.98586715162</c:v>
                </c:pt>
                <c:pt idx="21">
                  <c:v>1038.0179771917</c:v>
                </c:pt>
                <c:pt idx="22">
                  <c:v>1751.94100877584</c:v>
                </c:pt>
                <c:pt idx="23">
                  <c:v>1697.47078254747</c:v>
                </c:pt>
                <c:pt idx="24">
                  <c:v>1383.33804137276</c:v>
                </c:pt>
                <c:pt idx="25">
                  <c:v>1231.47062853747</c:v>
                </c:pt>
                <c:pt idx="26">
                  <c:v>1498.06539699544</c:v>
                </c:pt>
                <c:pt idx="27">
                  <c:v>1424.34102551765</c:v>
                </c:pt>
                <c:pt idx="28">
                  <c:v>1363.22646416628</c:v>
                </c:pt>
                <c:pt idx="29">
                  <c:v>1473.73670735716</c:v>
                </c:pt>
              </c:numCache>
            </c:numRef>
          </c:val>
        </c:ser>
        <c:axId val="42429691"/>
        <c:axId val="50493456"/>
      </c:areaChart>
      <c:dateAx>
        <c:axId val="42429691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50493456"/>
        <c:crosses val="autoZero"/>
        <c:auto val="1"/>
        <c:lblOffset val="100"/>
        <c:baseTimeUnit val="days"/>
        <c:noMultiLvlLbl val="0"/>
      </c:dateAx>
      <c:valAx>
        <c:axId val="5049345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2429691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EU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43001.9319449839</c:v>
                </c:pt>
                <c:pt idx="1">
                  <c:v>45789.4441956403</c:v>
                </c:pt>
                <c:pt idx="2">
                  <c:v>48832.3872457256</c:v>
                </c:pt>
                <c:pt idx="3">
                  <c:v>48643.2267009478</c:v>
                </c:pt>
                <c:pt idx="4">
                  <c:v>50739.8317643109</c:v>
                </c:pt>
                <c:pt idx="5">
                  <c:v>47117.8250439289</c:v>
                </c:pt>
                <c:pt idx="6">
                  <c:v>49062.8548627734</c:v>
                </c:pt>
                <c:pt idx="7">
                  <c:v>67273.2180842414</c:v>
                </c:pt>
                <c:pt idx="8">
                  <c:v>44989.0839328946</c:v>
                </c:pt>
                <c:pt idx="9">
                  <c:v>42394.3247362331</c:v>
                </c:pt>
                <c:pt idx="10">
                  <c:v>52919.2185584153</c:v>
                </c:pt>
                <c:pt idx="11">
                  <c:v>44782.0149097621</c:v>
                </c:pt>
                <c:pt idx="12">
                  <c:v>49695.6289476549</c:v>
                </c:pt>
                <c:pt idx="13">
                  <c:v>44415.4495877163</c:v>
                </c:pt>
                <c:pt idx="14">
                  <c:v>47755.6812209917</c:v>
                </c:pt>
                <c:pt idx="15">
                  <c:v>51013.7006167969</c:v>
                </c:pt>
                <c:pt idx="16">
                  <c:v>42978.3481207026</c:v>
                </c:pt>
                <c:pt idx="17">
                  <c:v>73915.7367672381</c:v>
                </c:pt>
                <c:pt idx="18">
                  <c:v>49116.8562693733</c:v>
                </c:pt>
                <c:pt idx="19">
                  <c:v>53316.7066228774</c:v>
                </c:pt>
                <c:pt idx="20">
                  <c:v>49646.4708338603</c:v>
                </c:pt>
                <c:pt idx="21">
                  <c:v>54386.9570737778</c:v>
                </c:pt>
                <c:pt idx="22">
                  <c:v>50221.035085892</c:v>
                </c:pt>
                <c:pt idx="23">
                  <c:v>53162.0405710431</c:v>
                </c:pt>
                <c:pt idx="24">
                  <c:v>51749.2168385262</c:v>
                </c:pt>
                <c:pt idx="25">
                  <c:v>44832.8611988248</c:v>
                </c:pt>
                <c:pt idx="26">
                  <c:v>38522.475748425</c:v>
                </c:pt>
                <c:pt idx="27">
                  <c:v>39827.1847566002</c:v>
                </c:pt>
                <c:pt idx="28">
                  <c:v>94058.2147745874</c:v>
                </c:pt>
                <c:pt idx="29">
                  <c:v>90379.0640455768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2504.16920620705</c:v>
                </c:pt>
                <c:pt idx="1">
                  <c:v>3512.62472691863</c:v>
                </c:pt>
                <c:pt idx="2">
                  <c:v>3262.1374282897</c:v>
                </c:pt>
                <c:pt idx="3">
                  <c:v>2976.98609387543</c:v>
                </c:pt>
                <c:pt idx="4">
                  <c:v>3037.84690768382</c:v>
                </c:pt>
                <c:pt idx="5">
                  <c:v>3403.26090230727</c:v>
                </c:pt>
                <c:pt idx="6">
                  <c:v>2901.00774162942</c:v>
                </c:pt>
                <c:pt idx="7">
                  <c:v>3012.18721131231</c:v>
                </c:pt>
                <c:pt idx="8">
                  <c:v>2480.86235521748</c:v>
                </c:pt>
                <c:pt idx="9">
                  <c:v>3065.65097462905</c:v>
                </c:pt>
                <c:pt idx="10">
                  <c:v>3497.92519264304</c:v>
                </c:pt>
                <c:pt idx="11">
                  <c:v>2883.11541058463</c:v>
                </c:pt>
                <c:pt idx="12">
                  <c:v>3684.4815525433</c:v>
                </c:pt>
                <c:pt idx="13">
                  <c:v>2780.78485417156</c:v>
                </c:pt>
                <c:pt idx="14">
                  <c:v>2682.9019405846</c:v>
                </c:pt>
                <c:pt idx="15">
                  <c:v>3108.03238889561</c:v>
                </c:pt>
                <c:pt idx="16">
                  <c:v>3708.82041291262</c:v>
                </c:pt>
                <c:pt idx="17">
                  <c:v>2820.72176367008</c:v>
                </c:pt>
                <c:pt idx="18">
                  <c:v>2644.7706971169</c:v>
                </c:pt>
                <c:pt idx="19">
                  <c:v>2993.49251378798</c:v>
                </c:pt>
                <c:pt idx="20">
                  <c:v>2812.15082862823</c:v>
                </c:pt>
                <c:pt idx="21">
                  <c:v>2726.58522720001</c:v>
                </c:pt>
                <c:pt idx="22">
                  <c:v>3043.16154964451</c:v>
                </c:pt>
                <c:pt idx="23">
                  <c:v>3190.37016040675</c:v>
                </c:pt>
                <c:pt idx="24">
                  <c:v>3930.44433549548</c:v>
                </c:pt>
                <c:pt idx="25">
                  <c:v>4188.03664518977</c:v>
                </c:pt>
                <c:pt idx="26">
                  <c:v>2643.449954001</c:v>
                </c:pt>
                <c:pt idx="27">
                  <c:v>3181.60540681907</c:v>
                </c:pt>
                <c:pt idx="28">
                  <c:v>2957.94501012007</c:v>
                </c:pt>
                <c:pt idx="29">
                  <c:v>3125.78364158999</c:v>
                </c:pt>
              </c:numCache>
            </c:numRef>
          </c:val>
        </c:ser>
        <c:axId val="78378949"/>
        <c:axId val="47202767"/>
      </c:areaChart>
      <c:dateAx>
        <c:axId val="78378949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7202767"/>
        <c:crosses val="autoZero"/>
        <c:auto val="1"/>
        <c:lblOffset val="100"/>
        <c:baseTimeUnit val="days"/>
        <c:noMultiLvlLbl val="0"/>
      </c:dateAx>
      <c:valAx>
        <c:axId val="47202767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.00_);_(* \(#,##0.00\);_(* \-??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78378949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LATAM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9414.81935961053</c:v>
                </c:pt>
                <c:pt idx="1">
                  <c:v>10356.0221190717</c:v>
                </c:pt>
                <c:pt idx="2">
                  <c:v>10637.0556113368</c:v>
                </c:pt>
                <c:pt idx="3">
                  <c:v>9524.65623173906</c:v>
                </c:pt>
                <c:pt idx="4">
                  <c:v>11070.7281524865</c:v>
                </c:pt>
                <c:pt idx="5">
                  <c:v>8946.18564935278</c:v>
                </c:pt>
                <c:pt idx="6">
                  <c:v>9171.93432478073</c:v>
                </c:pt>
                <c:pt idx="7">
                  <c:v>9777.50339069751</c:v>
                </c:pt>
                <c:pt idx="8">
                  <c:v>13764.8921144359</c:v>
                </c:pt>
                <c:pt idx="9">
                  <c:v>13029.4196844042</c:v>
                </c:pt>
                <c:pt idx="10">
                  <c:v>8186.44521067453</c:v>
                </c:pt>
                <c:pt idx="11">
                  <c:v>10252.6332548162</c:v>
                </c:pt>
                <c:pt idx="12">
                  <c:v>8653.42385936477</c:v>
                </c:pt>
                <c:pt idx="13">
                  <c:v>8609.75239068427</c:v>
                </c:pt>
                <c:pt idx="14">
                  <c:v>8359.42857378313</c:v>
                </c:pt>
                <c:pt idx="15">
                  <c:v>11097.4170075771</c:v>
                </c:pt>
                <c:pt idx="16">
                  <c:v>9510.52639603022</c:v>
                </c:pt>
                <c:pt idx="17">
                  <c:v>8720.14034775737</c:v>
                </c:pt>
                <c:pt idx="18">
                  <c:v>9100.55447793687</c:v>
                </c:pt>
                <c:pt idx="19">
                  <c:v>9493.93421610343</c:v>
                </c:pt>
                <c:pt idx="20">
                  <c:v>8835.00754119103</c:v>
                </c:pt>
                <c:pt idx="21">
                  <c:v>11780.8989052867</c:v>
                </c:pt>
                <c:pt idx="22">
                  <c:v>8892.61250945376</c:v>
                </c:pt>
                <c:pt idx="23">
                  <c:v>9668.65820824622</c:v>
                </c:pt>
                <c:pt idx="24">
                  <c:v>11116.2712747649</c:v>
                </c:pt>
                <c:pt idx="25">
                  <c:v>9132.92822431333</c:v>
                </c:pt>
                <c:pt idx="26">
                  <c:v>7967.91723996405</c:v>
                </c:pt>
                <c:pt idx="27">
                  <c:v>9052.73653548129</c:v>
                </c:pt>
                <c:pt idx="28">
                  <c:v>10577.1574384902</c:v>
                </c:pt>
                <c:pt idx="29">
                  <c:v>11944.8874991178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470.671472918869</c:v>
                </c:pt>
                <c:pt idx="1">
                  <c:v>668.667192533474</c:v>
                </c:pt>
                <c:pt idx="2">
                  <c:v>1039.4186411781</c:v>
                </c:pt>
                <c:pt idx="3">
                  <c:v>854.2618518109</c:v>
                </c:pt>
                <c:pt idx="4">
                  <c:v>966.097143517623</c:v>
                </c:pt>
                <c:pt idx="5">
                  <c:v>876.750244731668</c:v>
                </c:pt>
                <c:pt idx="6">
                  <c:v>677.33563218882</c:v>
                </c:pt>
                <c:pt idx="7">
                  <c:v>625.776687218007</c:v>
                </c:pt>
                <c:pt idx="8">
                  <c:v>644.326487075704</c:v>
                </c:pt>
                <c:pt idx="9">
                  <c:v>669.839950778619</c:v>
                </c:pt>
                <c:pt idx="10">
                  <c:v>686.169035245209</c:v>
                </c:pt>
                <c:pt idx="11">
                  <c:v>579.642977105613</c:v>
                </c:pt>
                <c:pt idx="12">
                  <c:v>525.878826127533</c:v>
                </c:pt>
                <c:pt idx="13">
                  <c:v>538.795358876586</c:v>
                </c:pt>
                <c:pt idx="14">
                  <c:v>651.799429926997</c:v>
                </c:pt>
                <c:pt idx="15">
                  <c:v>491.568677051476</c:v>
                </c:pt>
                <c:pt idx="16">
                  <c:v>618.119108788191</c:v>
                </c:pt>
                <c:pt idx="17">
                  <c:v>670.434316947107</c:v>
                </c:pt>
                <c:pt idx="18">
                  <c:v>512.865566891633</c:v>
                </c:pt>
                <c:pt idx="19">
                  <c:v>747.610838489829</c:v>
                </c:pt>
                <c:pt idx="20">
                  <c:v>745.64136768934</c:v>
                </c:pt>
                <c:pt idx="21">
                  <c:v>641.596320317623</c:v>
                </c:pt>
                <c:pt idx="22">
                  <c:v>574.976667364535</c:v>
                </c:pt>
                <c:pt idx="23">
                  <c:v>784.078779752631</c:v>
                </c:pt>
                <c:pt idx="24">
                  <c:v>1200.78547426987</c:v>
                </c:pt>
                <c:pt idx="25">
                  <c:v>675.260199836002</c:v>
                </c:pt>
                <c:pt idx="26">
                  <c:v>538.339839436988</c:v>
                </c:pt>
                <c:pt idx="27">
                  <c:v>651.215082287652</c:v>
                </c:pt>
                <c:pt idx="28">
                  <c:v>680.295179614083</c:v>
                </c:pt>
                <c:pt idx="29">
                  <c:v>711.840600930816</c:v>
                </c:pt>
              </c:numCache>
            </c:numRef>
          </c:val>
        </c:ser>
        <c:axId val="68307730"/>
        <c:axId val="86465081"/>
      </c:areaChart>
      <c:dateAx>
        <c:axId val="68307730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86465081"/>
        <c:crosses val="autoZero"/>
        <c:auto val="1"/>
        <c:lblOffset val="100"/>
        <c:baseTimeUnit val="days"/>
        <c:noMultiLvlLbl val="0"/>
      </c:dateAx>
      <c:valAx>
        <c:axId val="8646508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8307730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N AM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44691.5655072051</c:v>
                </c:pt>
                <c:pt idx="1">
                  <c:v>45058.9956061107</c:v>
                </c:pt>
                <c:pt idx="2">
                  <c:v>46615.7796231542</c:v>
                </c:pt>
                <c:pt idx="3">
                  <c:v>68456.1368379235</c:v>
                </c:pt>
                <c:pt idx="4">
                  <c:v>46948.9420122303</c:v>
                </c:pt>
                <c:pt idx="5">
                  <c:v>39879.5769966696</c:v>
                </c:pt>
                <c:pt idx="6">
                  <c:v>38961.2287253438</c:v>
                </c:pt>
                <c:pt idx="7">
                  <c:v>44059.8246010365</c:v>
                </c:pt>
                <c:pt idx="8">
                  <c:v>43377.1852599272</c:v>
                </c:pt>
                <c:pt idx="9">
                  <c:v>45491.9450461103</c:v>
                </c:pt>
                <c:pt idx="10">
                  <c:v>53937.2868063085</c:v>
                </c:pt>
                <c:pt idx="11">
                  <c:v>40537.5321359627</c:v>
                </c:pt>
                <c:pt idx="12">
                  <c:v>46836.6828773008</c:v>
                </c:pt>
                <c:pt idx="13">
                  <c:v>34931.2633674239</c:v>
                </c:pt>
                <c:pt idx="14">
                  <c:v>47196.7136099452</c:v>
                </c:pt>
                <c:pt idx="15">
                  <c:v>48499.9130613679</c:v>
                </c:pt>
                <c:pt idx="16">
                  <c:v>41556.4693343216</c:v>
                </c:pt>
                <c:pt idx="17">
                  <c:v>66209.9361150508</c:v>
                </c:pt>
                <c:pt idx="18">
                  <c:v>40272.8574283834</c:v>
                </c:pt>
                <c:pt idx="19">
                  <c:v>40649.9256885571</c:v>
                </c:pt>
                <c:pt idx="20">
                  <c:v>35043.6805318853</c:v>
                </c:pt>
                <c:pt idx="21">
                  <c:v>41952.2020285926</c:v>
                </c:pt>
                <c:pt idx="22">
                  <c:v>50267.9909629435</c:v>
                </c:pt>
                <c:pt idx="23">
                  <c:v>45961.9799116646</c:v>
                </c:pt>
                <c:pt idx="24">
                  <c:v>56447.6449238505</c:v>
                </c:pt>
                <c:pt idx="25">
                  <c:v>38887.8111567928</c:v>
                </c:pt>
                <c:pt idx="26">
                  <c:v>35395.7470329692</c:v>
                </c:pt>
                <c:pt idx="27">
                  <c:v>35148.6528731268</c:v>
                </c:pt>
                <c:pt idx="28">
                  <c:v>36360.0199325891</c:v>
                </c:pt>
                <c:pt idx="29">
                  <c:v>44179.5897634546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2509.36680211998</c:v>
                </c:pt>
                <c:pt idx="1">
                  <c:v>3592.10613133273</c:v>
                </c:pt>
                <c:pt idx="2">
                  <c:v>3803.2022966201</c:v>
                </c:pt>
                <c:pt idx="3">
                  <c:v>2700.59868603177</c:v>
                </c:pt>
                <c:pt idx="4">
                  <c:v>3687.77097279207</c:v>
                </c:pt>
                <c:pt idx="5">
                  <c:v>3966.70891033669</c:v>
                </c:pt>
                <c:pt idx="6">
                  <c:v>2677.77188580975</c:v>
                </c:pt>
                <c:pt idx="7">
                  <c:v>2343.81973759804</c:v>
                </c:pt>
                <c:pt idx="8">
                  <c:v>2894.47233444707</c:v>
                </c:pt>
                <c:pt idx="9">
                  <c:v>3813.08928088146</c:v>
                </c:pt>
                <c:pt idx="10">
                  <c:v>2837.0530274388</c:v>
                </c:pt>
                <c:pt idx="11">
                  <c:v>3328.28405692645</c:v>
                </c:pt>
                <c:pt idx="12">
                  <c:v>3131.62931227347</c:v>
                </c:pt>
                <c:pt idx="13">
                  <c:v>2976.00052592752</c:v>
                </c:pt>
                <c:pt idx="14">
                  <c:v>3247.03759427258</c:v>
                </c:pt>
                <c:pt idx="15">
                  <c:v>3307.99158677601</c:v>
                </c:pt>
                <c:pt idx="16">
                  <c:v>2645.26032388328</c:v>
                </c:pt>
                <c:pt idx="17">
                  <c:v>3179.239184456</c:v>
                </c:pt>
                <c:pt idx="18">
                  <c:v>2438.85128200099</c:v>
                </c:pt>
                <c:pt idx="19">
                  <c:v>2910.95880841784</c:v>
                </c:pt>
                <c:pt idx="20">
                  <c:v>3289.31239811011</c:v>
                </c:pt>
                <c:pt idx="21">
                  <c:v>3379.43446754669</c:v>
                </c:pt>
                <c:pt idx="22">
                  <c:v>3075.77776311964</c:v>
                </c:pt>
                <c:pt idx="23">
                  <c:v>2781.08557499577</c:v>
                </c:pt>
                <c:pt idx="24">
                  <c:v>2826.3930790671</c:v>
                </c:pt>
                <c:pt idx="25">
                  <c:v>2804.055067948</c:v>
                </c:pt>
                <c:pt idx="26">
                  <c:v>3116.48202715964</c:v>
                </c:pt>
                <c:pt idx="27">
                  <c:v>3132.61117776657</c:v>
                </c:pt>
                <c:pt idx="28">
                  <c:v>3182.80440285633</c:v>
                </c:pt>
                <c:pt idx="29">
                  <c:v>3180.57463078899</c:v>
                </c:pt>
              </c:numCache>
            </c:numRef>
          </c:val>
        </c:ser>
        <c:axId val="24124411"/>
        <c:axId val="97231538"/>
      </c:areaChart>
      <c:dateAx>
        <c:axId val="24124411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97231538"/>
        <c:crosses val="autoZero"/>
        <c:auto val="1"/>
        <c:lblOffset val="100"/>
        <c:baseTimeUnit val="days"/>
        <c:noMultiLvlLbl val="0"/>
      </c:dateAx>
      <c:valAx>
        <c:axId val="97231538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24124411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EU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430096.5844431</c:v>
                </c:pt>
                <c:pt idx="1">
                  <c:v>466142.878486708</c:v>
                </c:pt>
                <c:pt idx="2">
                  <c:v>442967.527497174</c:v>
                </c:pt>
                <c:pt idx="3">
                  <c:v>435596.335681202</c:v>
                </c:pt>
                <c:pt idx="4">
                  <c:v>483855.442679672</c:v>
                </c:pt>
                <c:pt idx="5">
                  <c:v>4743.04918333636</c:v>
                </c:pt>
                <c:pt idx="6">
                  <c:v>670.713892465346</c:v>
                </c:pt>
                <c:pt idx="7">
                  <c:v>979.822092107751</c:v>
                </c:pt>
                <c:pt idx="8">
                  <c:v>712.689433757515</c:v>
                </c:pt>
                <c:pt idx="9">
                  <c:v>661.262361660305</c:v>
                </c:pt>
                <c:pt idx="10">
                  <c:v>780.713816871199</c:v>
                </c:pt>
                <c:pt idx="11">
                  <c:v>722.183387189716</c:v>
                </c:pt>
                <c:pt idx="12">
                  <c:v>754.830982018134</c:v>
                </c:pt>
                <c:pt idx="13">
                  <c:v>669.835489830765</c:v>
                </c:pt>
                <c:pt idx="14">
                  <c:v>755.817349772607</c:v>
                </c:pt>
                <c:pt idx="15">
                  <c:v>876.270214952709</c:v>
                </c:pt>
                <c:pt idx="16">
                  <c:v>902.659005479116</c:v>
                </c:pt>
                <c:pt idx="17">
                  <c:v>825.546983276518</c:v>
                </c:pt>
                <c:pt idx="18">
                  <c:v>796.13886946978</c:v>
                </c:pt>
                <c:pt idx="19">
                  <c:v>907.513630965247</c:v>
                </c:pt>
                <c:pt idx="20">
                  <c:v>764.847285568154</c:v>
                </c:pt>
                <c:pt idx="21">
                  <c:v>717.269094856488</c:v>
                </c:pt>
                <c:pt idx="22">
                  <c:v>666.393877921746</c:v>
                </c:pt>
                <c:pt idx="23">
                  <c:v>618.98565781555</c:v>
                </c:pt>
                <c:pt idx="24">
                  <c:v>735.190026168728</c:v>
                </c:pt>
                <c:pt idx="25">
                  <c:v>747.858862561419</c:v>
                </c:pt>
                <c:pt idx="26">
                  <c:v>700.965302174255</c:v>
                </c:pt>
                <c:pt idx="27">
                  <c:v>769.611438311993</c:v>
                </c:pt>
                <c:pt idx="28">
                  <c:v>920.565049460852</c:v>
                </c:pt>
                <c:pt idx="29">
                  <c:v>699.327995134401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260910.934642725</c:v>
                </c:pt>
                <c:pt idx="1">
                  <c:v>234732.251274403</c:v>
                </c:pt>
                <c:pt idx="2">
                  <c:v>229533.798258097</c:v>
                </c:pt>
                <c:pt idx="3">
                  <c:v>222784.798258897</c:v>
                </c:pt>
                <c:pt idx="4">
                  <c:v>342188.909752454</c:v>
                </c:pt>
                <c:pt idx="5">
                  <c:v>1706.6838222794</c:v>
                </c:pt>
                <c:pt idx="6">
                  <c:v>242.528652247306</c:v>
                </c:pt>
                <c:pt idx="7">
                  <c:v>364.167976220972</c:v>
                </c:pt>
                <c:pt idx="8">
                  <c:v>326.533210595793</c:v>
                </c:pt>
                <c:pt idx="9">
                  <c:v>246.894730234432</c:v>
                </c:pt>
                <c:pt idx="10">
                  <c:v>340.10260202218</c:v>
                </c:pt>
                <c:pt idx="11">
                  <c:v>260.057600501044</c:v>
                </c:pt>
                <c:pt idx="12">
                  <c:v>251.016233276016</c:v>
                </c:pt>
                <c:pt idx="13">
                  <c:v>258.83751841811</c:v>
                </c:pt>
                <c:pt idx="14">
                  <c:v>246.299399088251</c:v>
                </c:pt>
                <c:pt idx="15">
                  <c:v>260.210777740436</c:v>
                </c:pt>
                <c:pt idx="16">
                  <c:v>347.602532558561</c:v>
                </c:pt>
                <c:pt idx="17">
                  <c:v>271.180825244146</c:v>
                </c:pt>
                <c:pt idx="18">
                  <c:v>270.380606570004</c:v>
                </c:pt>
                <c:pt idx="19">
                  <c:v>223.853406948806</c:v>
                </c:pt>
                <c:pt idx="20">
                  <c:v>251.532529607832</c:v>
                </c:pt>
                <c:pt idx="21">
                  <c:v>242.869562196742</c:v>
                </c:pt>
                <c:pt idx="22">
                  <c:v>297.143528371791</c:v>
                </c:pt>
                <c:pt idx="23">
                  <c:v>195.07290109969</c:v>
                </c:pt>
                <c:pt idx="24">
                  <c:v>272.80297304194</c:v>
                </c:pt>
                <c:pt idx="25">
                  <c:v>252.840445842921</c:v>
                </c:pt>
                <c:pt idx="26">
                  <c:v>295.277355728788</c:v>
                </c:pt>
                <c:pt idx="27">
                  <c:v>239.473707198187</c:v>
                </c:pt>
                <c:pt idx="28">
                  <c:v>329.338021237679</c:v>
                </c:pt>
                <c:pt idx="29">
                  <c:v>186.136931583136</c:v>
                </c:pt>
              </c:numCache>
            </c:numRef>
          </c:val>
        </c:ser>
        <c:axId val="22019331"/>
        <c:axId val="62201853"/>
      </c:areaChart>
      <c:dateAx>
        <c:axId val="22019331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2201853"/>
        <c:crosses val="autoZero"/>
        <c:auto val="1"/>
        <c:lblOffset val="100"/>
        <c:baseTimeUnit val="days"/>
        <c:noMultiLvlLbl val="0"/>
      </c:dateAx>
      <c:valAx>
        <c:axId val="6220185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.00_);_(* \(#,##0.00\);_(* \-??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22019331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LATAM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745768.001224139</c:v>
                </c:pt>
                <c:pt idx="1">
                  <c:v>1177602.37305165</c:v>
                </c:pt>
                <c:pt idx="2">
                  <c:v>1613521.3133098</c:v>
                </c:pt>
                <c:pt idx="3">
                  <c:v>1788815.5878094</c:v>
                </c:pt>
                <c:pt idx="4">
                  <c:v>782058.743393054</c:v>
                </c:pt>
                <c:pt idx="5">
                  <c:v>210863.209473249</c:v>
                </c:pt>
                <c:pt idx="6">
                  <c:v>227418.752974348</c:v>
                </c:pt>
                <c:pt idx="7">
                  <c:v>41167.0788236406</c:v>
                </c:pt>
                <c:pt idx="8">
                  <c:v>496355.702718711</c:v>
                </c:pt>
                <c:pt idx="9">
                  <c:v>377331.437867012</c:v>
                </c:pt>
                <c:pt idx="10">
                  <c:v>279300.208415234</c:v>
                </c:pt>
                <c:pt idx="11">
                  <c:v>61663.5118881565</c:v>
                </c:pt>
                <c:pt idx="12">
                  <c:v>212659.308269874</c:v>
                </c:pt>
                <c:pt idx="13">
                  <c:v>191691.758393381</c:v>
                </c:pt>
                <c:pt idx="14">
                  <c:v>144234.711644085</c:v>
                </c:pt>
                <c:pt idx="15">
                  <c:v>328991.671572276</c:v>
                </c:pt>
                <c:pt idx="16">
                  <c:v>776086.74389369</c:v>
                </c:pt>
                <c:pt idx="17">
                  <c:v>212365.588757915</c:v>
                </c:pt>
                <c:pt idx="18">
                  <c:v>105564.111074307</c:v>
                </c:pt>
                <c:pt idx="19">
                  <c:v>507692.872790297</c:v>
                </c:pt>
                <c:pt idx="20">
                  <c:v>419624.054540789</c:v>
                </c:pt>
                <c:pt idx="21">
                  <c:v>307096.906744106</c:v>
                </c:pt>
                <c:pt idx="22">
                  <c:v>315485.686431784</c:v>
                </c:pt>
                <c:pt idx="23">
                  <c:v>646837.639002987</c:v>
                </c:pt>
                <c:pt idx="24">
                  <c:v>446914.117644572</c:v>
                </c:pt>
                <c:pt idx="25">
                  <c:v>179416.221687492</c:v>
                </c:pt>
                <c:pt idx="26">
                  <c:v>257214.819811597</c:v>
                </c:pt>
                <c:pt idx="27">
                  <c:v>573172.618734914</c:v>
                </c:pt>
                <c:pt idx="28">
                  <c:v>29067.7714577</c:v>
                </c:pt>
                <c:pt idx="29">
                  <c:v>390111.558349161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425058.363623099</c:v>
                </c:pt>
                <c:pt idx="1">
                  <c:v>426182.20377874</c:v>
                </c:pt>
                <c:pt idx="2">
                  <c:v>382247.535668967</c:v>
                </c:pt>
                <c:pt idx="3">
                  <c:v>392518.669525983</c:v>
                </c:pt>
                <c:pt idx="4">
                  <c:v>404396.112593857</c:v>
                </c:pt>
                <c:pt idx="5">
                  <c:v>4060.81221948013</c:v>
                </c:pt>
                <c:pt idx="6">
                  <c:v>3490.08858671029</c:v>
                </c:pt>
                <c:pt idx="7">
                  <c:v>1250.54499636334</c:v>
                </c:pt>
                <c:pt idx="8">
                  <c:v>1804.03835234277</c:v>
                </c:pt>
                <c:pt idx="9">
                  <c:v>1463.39715984058</c:v>
                </c:pt>
                <c:pt idx="10">
                  <c:v>2472.67966903372</c:v>
                </c:pt>
                <c:pt idx="11">
                  <c:v>1422.61188827936</c:v>
                </c:pt>
                <c:pt idx="12">
                  <c:v>4144.54667707172</c:v>
                </c:pt>
                <c:pt idx="13">
                  <c:v>3526.88758464748</c:v>
                </c:pt>
                <c:pt idx="14">
                  <c:v>1615.25610937685</c:v>
                </c:pt>
                <c:pt idx="15">
                  <c:v>1557.43447016215</c:v>
                </c:pt>
                <c:pt idx="16">
                  <c:v>1859.94689621052</c:v>
                </c:pt>
                <c:pt idx="17">
                  <c:v>3128.4685749911</c:v>
                </c:pt>
                <c:pt idx="18">
                  <c:v>1380.56142875837</c:v>
                </c:pt>
                <c:pt idx="19">
                  <c:v>3099.60366533951</c:v>
                </c:pt>
                <c:pt idx="20">
                  <c:v>2741.70063644266</c:v>
                </c:pt>
                <c:pt idx="21">
                  <c:v>1485.27716352797</c:v>
                </c:pt>
                <c:pt idx="22">
                  <c:v>3721.39034744306</c:v>
                </c:pt>
                <c:pt idx="23">
                  <c:v>4259.91691244163</c:v>
                </c:pt>
                <c:pt idx="24">
                  <c:v>3102.21452204668</c:v>
                </c:pt>
                <c:pt idx="25">
                  <c:v>2622.6201380856</c:v>
                </c:pt>
                <c:pt idx="26">
                  <c:v>3565.37803461795</c:v>
                </c:pt>
                <c:pt idx="27">
                  <c:v>8493.6873984759</c:v>
                </c:pt>
                <c:pt idx="28">
                  <c:v>884.970742134984</c:v>
                </c:pt>
                <c:pt idx="29">
                  <c:v>1592.49535200023</c:v>
                </c:pt>
              </c:numCache>
            </c:numRef>
          </c:val>
        </c:ser>
        <c:axId val="6419096"/>
        <c:axId val="2568036"/>
      </c:areaChart>
      <c:dateAx>
        <c:axId val="6419096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2568036"/>
        <c:crosses val="autoZero"/>
        <c:auto val="1"/>
        <c:lblOffset val="100"/>
        <c:baseTimeUnit val="days"/>
        <c:noMultiLvlLbl val="0"/>
      </c:dateAx>
      <c:valAx>
        <c:axId val="256803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419096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N AM 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973704.992477394</c:v>
                </c:pt>
                <c:pt idx="1">
                  <c:v>1077883.39328979</c:v>
                </c:pt>
                <c:pt idx="2">
                  <c:v>1155921.56573072</c:v>
                </c:pt>
                <c:pt idx="3">
                  <c:v>1202258.0356415</c:v>
                </c:pt>
                <c:pt idx="4">
                  <c:v>1011330.7441342</c:v>
                </c:pt>
                <c:pt idx="5">
                  <c:v>80806.0983010828</c:v>
                </c:pt>
                <c:pt idx="6">
                  <c:v>73709.1617841737</c:v>
                </c:pt>
                <c:pt idx="7">
                  <c:v>17297.2797406739</c:v>
                </c:pt>
                <c:pt idx="8">
                  <c:v>811006.742838836</c:v>
                </c:pt>
                <c:pt idx="9">
                  <c:v>368642.135044484</c:v>
                </c:pt>
                <c:pt idx="10">
                  <c:v>205695.260719649</c:v>
                </c:pt>
                <c:pt idx="11">
                  <c:v>50259.9990884886</c:v>
                </c:pt>
                <c:pt idx="12">
                  <c:v>88337.2902137423</c:v>
                </c:pt>
                <c:pt idx="13">
                  <c:v>292357.558517741</c:v>
                </c:pt>
                <c:pt idx="14">
                  <c:v>40164.9113475539</c:v>
                </c:pt>
                <c:pt idx="15">
                  <c:v>339825.208469378</c:v>
                </c:pt>
                <c:pt idx="16">
                  <c:v>824328.622907329</c:v>
                </c:pt>
                <c:pt idx="17">
                  <c:v>250956.917833387</c:v>
                </c:pt>
                <c:pt idx="18">
                  <c:v>62787.7429171984</c:v>
                </c:pt>
                <c:pt idx="19">
                  <c:v>82416.171630422</c:v>
                </c:pt>
                <c:pt idx="20">
                  <c:v>197719.93975717</c:v>
                </c:pt>
                <c:pt idx="21">
                  <c:v>35399.1816636396</c:v>
                </c:pt>
                <c:pt idx="22">
                  <c:v>95357.8171260421</c:v>
                </c:pt>
                <c:pt idx="23">
                  <c:v>136872.229528087</c:v>
                </c:pt>
                <c:pt idx="24">
                  <c:v>60874.9586237897</c:v>
                </c:pt>
                <c:pt idx="25">
                  <c:v>63938.7599311639</c:v>
                </c:pt>
                <c:pt idx="26">
                  <c:v>206515.693017749</c:v>
                </c:pt>
                <c:pt idx="27">
                  <c:v>169066.242126962</c:v>
                </c:pt>
                <c:pt idx="28">
                  <c:v>13084.6469755077</c:v>
                </c:pt>
                <c:pt idx="29">
                  <c:v>108887.156508283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[$-409]d\-mmm;@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736909.855088523</c:v>
                </c:pt>
                <c:pt idx="1">
                  <c:v>703001.430167005</c:v>
                </c:pt>
                <c:pt idx="2">
                  <c:v>678924.105363726</c:v>
                </c:pt>
                <c:pt idx="3">
                  <c:v>684003.816351528</c:v>
                </c:pt>
                <c:pt idx="4">
                  <c:v>768211.175931938</c:v>
                </c:pt>
                <c:pt idx="5">
                  <c:v>5371.9095655564</c:v>
                </c:pt>
                <c:pt idx="6">
                  <c:v>3641.70410259399</c:v>
                </c:pt>
                <c:pt idx="7">
                  <c:v>1625.41442395632</c:v>
                </c:pt>
                <c:pt idx="8">
                  <c:v>3471.56504134711</c:v>
                </c:pt>
                <c:pt idx="9">
                  <c:v>2086.27332200054</c:v>
                </c:pt>
                <c:pt idx="10">
                  <c:v>4205.34465353819</c:v>
                </c:pt>
                <c:pt idx="11">
                  <c:v>2088.44587674763</c:v>
                </c:pt>
                <c:pt idx="12">
                  <c:v>5732.7856794957</c:v>
                </c:pt>
                <c:pt idx="13">
                  <c:v>5002.21037981718</c:v>
                </c:pt>
                <c:pt idx="14">
                  <c:v>2612.65313417736</c:v>
                </c:pt>
                <c:pt idx="15">
                  <c:v>2715.82418184644</c:v>
                </c:pt>
                <c:pt idx="16">
                  <c:v>3950.30832734457</c:v>
                </c:pt>
                <c:pt idx="17">
                  <c:v>4817.48750280684</c:v>
                </c:pt>
                <c:pt idx="18">
                  <c:v>2160.90377404353</c:v>
                </c:pt>
                <c:pt idx="19">
                  <c:v>4302.43450174635</c:v>
                </c:pt>
                <c:pt idx="20">
                  <c:v>4277.15246572098</c:v>
                </c:pt>
                <c:pt idx="21">
                  <c:v>2108.75623695289</c:v>
                </c:pt>
                <c:pt idx="22">
                  <c:v>3905.14116210054</c:v>
                </c:pt>
                <c:pt idx="23">
                  <c:v>4657.31582644302</c:v>
                </c:pt>
                <c:pt idx="24">
                  <c:v>3303.20506040938</c:v>
                </c:pt>
                <c:pt idx="25">
                  <c:v>3292.81441320924</c:v>
                </c:pt>
                <c:pt idx="26">
                  <c:v>4671.46161215797</c:v>
                </c:pt>
                <c:pt idx="27">
                  <c:v>11943.9618575677</c:v>
                </c:pt>
                <c:pt idx="28">
                  <c:v>1008.91306650477</c:v>
                </c:pt>
                <c:pt idx="29">
                  <c:v>2553.15818291164</c:v>
                </c:pt>
              </c:numCache>
            </c:numRef>
          </c:val>
        </c:ser>
        <c:axId val="16311710"/>
        <c:axId val="96936912"/>
      </c:areaChart>
      <c:dateAx>
        <c:axId val="16311710"/>
        <c:scaling>
          <c:orientation val="minMax"/>
        </c:scaling>
        <c:delete val="0"/>
        <c:axPos val="b"/>
        <c:numFmt formatCode="[$-409]d\-mmm;@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 rot="-3360000"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96936912"/>
        <c:crosses val="autoZero"/>
        <c:auto val="1"/>
        <c:lblOffset val="100"/>
        <c:baseTimeUnit val="days"/>
        <c:noMultiLvlLbl val="0"/>
      </c:dateAx>
      <c:valAx>
        <c:axId val="9693691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16311710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Microsoft Usage VS Revenue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TB Used</c:v>
                </c:pt>
              </c:strCache>
            </c:strRef>
          </c:tx>
          <c:spPr>
            <a:solidFill>
              <a:srgbClr val="808080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February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3804982.160516</c:v>
                </c:pt>
                <c:pt idx="1">
                  <c:v>4181520.11851419</c:v>
                </c:pt>
                <c:pt idx="2">
                  <c:v>3759997.83051208</c:v>
                </c:pt>
                <c:pt idx="3">
                  <c:v>3646226.20857375</c:v>
                </c:pt>
              </c:numCache>
            </c:numRef>
          </c:val>
        </c:ser>
        <c:gapWidth val="219"/>
        <c:overlap val="0"/>
        <c:axId val="2591484"/>
        <c:axId val="60701156"/>
      </c:barChart>
      <c:lineChart>
        <c:grouping val="standard"/>
        <c:varyColors val="0"/>
        <c:ser>
          <c:idx val="1"/>
          <c:order val="1"/>
          <c:tx>
            <c:strRef>
              <c:f>label 1</c:f>
              <c:strCache>
                <c:ptCount val="1"/>
                <c:pt idx="0">
                  <c:v>Invoice</c:v>
                </c:pt>
              </c:strCache>
            </c:strRef>
          </c:tx>
          <c:spPr>
            <a:solidFill>
              <a:srgbClr val="9bbb59"/>
            </a:solidFill>
            <a:ln cap="rnd" w="28440">
              <a:solidFill>
                <a:srgbClr val="9bbb59"/>
              </a:solidFill>
              <a:round/>
            </a:ln>
          </c:spPr>
          <c:marker>
            <c:symbol val="circle"/>
            <c:size val="5"/>
            <c:spPr>
              <a:solidFill>
                <a:srgbClr val="9bbb59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February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922789.84</c:v>
                </c:pt>
                <c:pt idx="1">
                  <c:v>979476.04</c:v>
                </c:pt>
                <c:pt idx="2">
                  <c:v>1084425.37</c:v>
                </c:pt>
                <c:pt idx="3">
                  <c:v>984073.48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1"/>
        <c:axId val="48341841"/>
        <c:axId val="74092837"/>
      </c:lineChart>
      <c:catAx>
        <c:axId val="25914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0701156"/>
        <c:crosses val="autoZero"/>
        <c:auto val="1"/>
        <c:lblAlgn val="ctr"/>
        <c:lblOffset val="100"/>
        <c:noMultiLvlLbl val="0"/>
      </c:catAx>
      <c:valAx>
        <c:axId val="60701156"/>
        <c:scaling>
          <c:orientation val="minMax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??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2591484"/>
        <c:crosses val="autoZero"/>
        <c:crossBetween val="between"/>
      </c:valAx>
      <c:catAx>
        <c:axId val="48341841"/>
        <c:scaling>
          <c:orientation val="minMax"/>
        </c:scaling>
        <c:delete val="1"/>
        <c:axPos val="t"/>
        <c:numFmt formatCode="[$-409]mm/dd/yyyy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74092837"/>
        <c:auto val="1"/>
        <c:lblAlgn val="ctr"/>
        <c:lblOffset val="100"/>
        <c:noMultiLvlLbl val="0"/>
      </c:catAx>
      <c:valAx>
        <c:axId val="74092837"/>
        <c:scaling>
          <c:orientation val="minMax"/>
        </c:scaling>
        <c:delete val="0"/>
        <c:axPos val="r"/>
        <c:numFmt formatCode="_(\$* #,##0.00_);_(\$* \(#,##0.00\);_(\$* \-??_);_(@_)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8341841"/>
        <c:crosses val="max"/>
        <c:crossBetween val="between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100" spc="-1" strike="noStrike">
                <a:solidFill>
                  <a:srgbClr val="595959"/>
                </a:solidFill>
                <a:latin typeface="Calibri"/>
              </a:defRPr>
            </a:pPr>
            <a:r>
              <a:rPr b="1" lang="en-US" sz="1100" spc="-1" strike="noStrike">
                <a:solidFill>
                  <a:srgbClr val="595959"/>
                </a:solidFill>
                <a:latin typeface="Calibri"/>
              </a:rPr>
              <a:t>Bandwidth Mbps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rgbClr val="595959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m/d/yyyy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30"/>
                <c:pt idx="0">
                  <c:v>23.0833915954096</c:v>
                </c:pt>
                <c:pt idx="1">
                  <c:v>45.2658820803294</c:v>
                </c:pt>
                <c:pt idx="2">
                  <c:v>27.6694231344301</c:v>
                </c:pt>
                <c:pt idx="3">
                  <c:v>46.3063307010218</c:v>
                </c:pt>
                <c:pt idx="4">
                  <c:v>29.7864251588562</c:v>
                </c:pt>
                <c:pt idx="5">
                  <c:v>35.1665032590005</c:v>
                </c:pt>
                <c:pt idx="6">
                  <c:v>28.0643056057877</c:v>
                </c:pt>
                <c:pt idx="7">
                  <c:v>124.046875510547</c:v>
                </c:pt>
                <c:pt idx="8">
                  <c:v>48.7610917307035</c:v>
                </c:pt>
                <c:pt idx="9">
                  <c:v>88.476131520772</c:v>
                </c:pt>
                <c:pt idx="10">
                  <c:v>58.4625534724974</c:v>
                </c:pt>
                <c:pt idx="11">
                  <c:v>33.9800538674422</c:v>
                </c:pt>
                <c:pt idx="12">
                  <c:v>134.96557401161</c:v>
                </c:pt>
                <c:pt idx="13">
                  <c:v>90.588578494321</c:v>
                </c:pt>
                <c:pt idx="14">
                  <c:v>99.7157539603478</c:v>
                </c:pt>
                <c:pt idx="15">
                  <c:v>27.6680271577034</c:v>
                </c:pt>
                <c:pt idx="16">
                  <c:v>45.5579945380838</c:v>
                </c:pt>
                <c:pt idx="17">
                  <c:v>76.9394774660403</c:v>
                </c:pt>
                <c:pt idx="18">
                  <c:v>41.2314920017027</c:v>
                </c:pt>
                <c:pt idx="19">
                  <c:v>29.4236920741005</c:v>
                </c:pt>
                <c:pt idx="20">
                  <c:v>27.4200566498966</c:v>
                </c:pt>
                <c:pt idx="21">
                  <c:v>23.4483176151992</c:v>
                </c:pt>
                <c:pt idx="22">
                  <c:v>27.6693852498749</c:v>
                </c:pt>
                <c:pt idx="23">
                  <c:v>47.0986746970514</c:v>
                </c:pt>
                <c:pt idx="24">
                  <c:v>30.9472867964261</c:v>
                </c:pt>
                <c:pt idx="25">
                  <c:v>46.6471369242046</c:v>
                </c:pt>
                <c:pt idx="26">
                  <c:v>27.8753320521229</c:v>
                </c:pt>
                <c:pt idx="27">
                  <c:v>30.0385873852986</c:v>
                </c:pt>
                <c:pt idx="28">
                  <c:v>60.2076312319349</c:v>
                </c:pt>
                <c:pt idx="29">
                  <c:v>69.182202289636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rgbClr val="a6a6a6"/>
            </a:solidFill>
            <a:ln w="0">
              <a:noFill/>
            </a:ln>
          </c:spP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m/d/yyyy</c:formatCode>
                <c:ptCount val="30"/>
                <c:pt idx="0">
                  <c:v>45047</c:v>
                </c:pt>
                <c:pt idx="1">
                  <c:v>45048</c:v>
                </c:pt>
                <c:pt idx="2">
                  <c:v>45049</c:v>
                </c:pt>
                <c:pt idx="3">
                  <c:v>45050</c:v>
                </c:pt>
                <c:pt idx="4">
                  <c:v>45051</c:v>
                </c:pt>
                <c:pt idx="5">
                  <c:v>45052</c:v>
                </c:pt>
                <c:pt idx="6">
                  <c:v>45053</c:v>
                </c:pt>
                <c:pt idx="7">
                  <c:v>45054</c:v>
                </c:pt>
                <c:pt idx="8">
                  <c:v>45055</c:v>
                </c:pt>
                <c:pt idx="9">
                  <c:v>45056</c:v>
                </c:pt>
                <c:pt idx="10">
                  <c:v>45057</c:v>
                </c:pt>
                <c:pt idx="11">
                  <c:v>45058</c:v>
                </c:pt>
                <c:pt idx="12">
                  <c:v>45059</c:v>
                </c:pt>
                <c:pt idx="13">
                  <c:v>45060</c:v>
                </c:pt>
                <c:pt idx="14">
                  <c:v>45061</c:v>
                </c:pt>
                <c:pt idx="15">
                  <c:v>45062</c:v>
                </c:pt>
                <c:pt idx="16">
                  <c:v>45063</c:v>
                </c:pt>
                <c:pt idx="17">
                  <c:v>45064</c:v>
                </c:pt>
                <c:pt idx="18">
                  <c:v>45065</c:v>
                </c:pt>
                <c:pt idx="19">
                  <c:v>45066</c:v>
                </c:pt>
                <c:pt idx="20">
                  <c:v>45067</c:v>
                </c:pt>
                <c:pt idx="21">
                  <c:v>45068</c:v>
                </c:pt>
                <c:pt idx="22">
                  <c:v>45069</c:v>
                </c:pt>
                <c:pt idx="23">
                  <c:v>45070</c:v>
                </c:pt>
                <c:pt idx="24">
                  <c:v>45071</c:v>
                </c:pt>
                <c:pt idx="25">
                  <c:v>45072</c:v>
                </c:pt>
                <c:pt idx="26">
                  <c:v>45073</c:v>
                </c:pt>
                <c:pt idx="27">
                  <c:v>45074</c:v>
                </c:pt>
                <c:pt idx="28">
                  <c:v>45075</c:v>
                </c:pt>
                <c:pt idx="29">
                  <c:v>45076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30"/>
                <c:pt idx="0">
                  <c:v>6883087.60813998</c:v>
                </c:pt>
                <c:pt idx="1">
                  <c:v>11106631.1956458</c:v>
                </c:pt>
                <c:pt idx="2">
                  <c:v>7266888.14994043</c:v>
                </c:pt>
                <c:pt idx="3">
                  <c:v>6248026.43628364</c:v>
                </c:pt>
                <c:pt idx="4">
                  <c:v>7046966.48585354</c:v>
                </c:pt>
                <c:pt idx="5">
                  <c:v>6160430.02425455</c:v>
                </c:pt>
                <c:pt idx="6">
                  <c:v>6335471.76397346</c:v>
                </c:pt>
                <c:pt idx="7">
                  <c:v>6684928.21791689</c:v>
                </c:pt>
                <c:pt idx="8">
                  <c:v>10717086.7413506</c:v>
                </c:pt>
                <c:pt idx="9">
                  <c:v>13648051.0328333</c:v>
                </c:pt>
                <c:pt idx="10">
                  <c:v>11725123.4589962</c:v>
                </c:pt>
                <c:pt idx="11">
                  <c:v>7323097.87228682</c:v>
                </c:pt>
                <c:pt idx="12">
                  <c:v>7482808.62804515</c:v>
                </c:pt>
                <c:pt idx="13">
                  <c:v>6818860.96725382</c:v>
                </c:pt>
                <c:pt idx="14">
                  <c:v>10479426.3221352</c:v>
                </c:pt>
                <c:pt idx="15">
                  <c:v>6550325.69711541</c:v>
                </c:pt>
                <c:pt idx="16">
                  <c:v>9574255.30840436</c:v>
                </c:pt>
                <c:pt idx="17">
                  <c:v>6508401.12257479</c:v>
                </c:pt>
                <c:pt idx="18">
                  <c:v>6575832.0762757</c:v>
                </c:pt>
                <c:pt idx="19">
                  <c:v>6560196.94984055</c:v>
                </c:pt>
                <c:pt idx="20">
                  <c:v>6498820.47454665</c:v>
                </c:pt>
                <c:pt idx="21">
                  <c:v>6312462.75724529</c:v>
                </c:pt>
                <c:pt idx="22">
                  <c:v>7931877.40046664</c:v>
                </c:pt>
                <c:pt idx="23">
                  <c:v>7431033.04516536</c:v>
                </c:pt>
                <c:pt idx="24">
                  <c:v>6879153.55297078</c:v>
                </c:pt>
                <c:pt idx="25">
                  <c:v>6658338.95480807</c:v>
                </c:pt>
                <c:pt idx="26">
                  <c:v>6329764.3815974</c:v>
                </c:pt>
                <c:pt idx="27">
                  <c:v>6077962.01798324</c:v>
                </c:pt>
                <c:pt idx="28">
                  <c:v>6529196.9187728</c:v>
                </c:pt>
                <c:pt idx="29">
                  <c:v>7579752.85589272</c:v>
                </c:pt>
              </c:numCache>
            </c:numRef>
          </c:val>
        </c:ser>
        <c:axId val="4942790"/>
        <c:axId val="68956099"/>
      </c:areaChart>
      <c:dateAx>
        <c:axId val="4942790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8956099"/>
        <c:crosses val="autoZero"/>
        <c:auto val="1"/>
        <c:lblOffset val="100"/>
        <c:baseTimeUnit val="days"/>
        <c:noMultiLvlLbl val="0"/>
      </c:dateAx>
      <c:valAx>
        <c:axId val="6895609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_(* #,##0_);_(* \(#,##0\);_(* \-_);_(@_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942790"/>
        <c:crosses val="autoZero"/>
        <c:crossBetween val="midCat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zero"/>
  </c:chart>
  <c:spPr>
    <a:solidFill>
      <a:srgbClr val="ffffff"/>
    </a:solidFill>
    <a:ln w="9360">
      <a:solidFill>
        <a:srgbClr val="000000"/>
      </a:solidFill>
      <a:round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dt" idx="8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ftr" idx="9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1B2C881-1E98-49CB-8A4D-DA3A738FBAD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502276-B5F5-4408-BC2F-6F1FA1D9877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Other projects may be Cox related but not displayed here.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C2FF28-C3B1-4815-B794-B78F56BD346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Other projects may be Cox related but not displayed here.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238071-5BA6-49F9-8367-3AFEBE85407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F6332B-75A1-45EA-9BBD-34E96B928CE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Other projects may be Cox related but not displayed here.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B8780C-85D3-4F33-BE69-2FDE1E5355F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Other projects may be Cox related but not displayed here.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60F5A3-99AB-485D-8200-8C42CA6AA62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237423-74DF-4F36-9436-2568B4A1895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Other projects may be Cox related but not displayed here.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50D6AD-4993-47C3-A967-60295663E27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Other projects may be Cox related but not displayed here.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05A50-0F3D-4C59-A9CE-12E36DCC03D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CC4462-E6FE-40FF-928A-833D2A996D4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Other projects may be Cox related but not displayed here.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E81AB0-6297-44A3-9DDC-AB79B6A6E9B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1F148B-5E07-496E-A4BF-FF3C17FA99A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Other projects may be Cox related but not displayed here.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E1D0B6-EC2F-4346-8B05-6BCBD764AA9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F097ED-5902-44CF-B585-82D1D9A0CA5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Other projects may be Cox related but not displayed here.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EE1881-4911-4BAD-BAE5-73C38895D66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Other projects may be Cox related but not displayed here.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6AF1D0-5CE6-450A-8776-3CFB777C3B6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7F4D53-C31B-41DC-B30E-B33C6302AF0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1FC4FC-8CF8-429B-B31A-9D5542F7B06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Other projects may be Cox related but not displayed here.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086C7F-0B6D-4B12-87EA-0EDA5C04D0A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D1C652-772E-44DF-A2A7-D7E0E3FC1E0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Other projects may be Cox related but not displayed here.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A742F5-568A-4505-8CF7-76358024081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Other projects may be Cox related but not displayed here.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E98294-E393-41CD-A8B2-5A8F0F4A1A4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92C11F-892B-414C-92B8-5EC2A31FB7B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E66FFE-5A60-497C-96AC-FEDD861F5C1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1127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0080" y="-1372680"/>
            <a:ext cx="1127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892628-E34A-48AA-A3D8-10163455B21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700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0080" y="-137268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7000" y="-137268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C4DA0A-8762-4B47-BAA8-D03466E8CF4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271760" y="-345060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83440" y="-345060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0080" y="-137268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271760" y="-137268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83440" y="-137268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C5E88F-7E15-4307-9F10-B2B54E1EDC05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60080" y="-3450600"/>
            <a:ext cx="11274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11274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55015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7000" y="-3450600"/>
            <a:ext cx="55015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548640"/>
            <a:ext cx="11274120" cy="21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7000" y="-3450600"/>
            <a:ext cx="55015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0080" y="-137268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60080" y="-3450600"/>
            <a:ext cx="11274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69A708-99C8-4009-8C97-651580D06163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55015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700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7000" y="-137268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700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0080" y="-1372680"/>
            <a:ext cx="1127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1127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0080" y="-1372680"/>
            <a:ext cx="1127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700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60080" y="-137268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7000" y="-137268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271760" y="-345060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83440" y="-345060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60080" y="-137268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271760" y="-137268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83440" y="-137268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E359FA-9DBD-4B09-8566-CC337A72D6B1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60080" y="-3450600"/>
            <a:ext cx="11274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6E05A6-106A-4AC6-B9D0-A07E3D7A3294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11274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44D6DC-BE76-446F-B798-2476D964B5B9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55015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7000" y="-3450600"/>
            <a:ext cx="55015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46F920-42D4-4450-A164-C950EA65434F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C36F1E-2EC1-486D-96A6-38DA3B05B3A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11274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AF9D59-11D6-48BB-8CF0-8AD1EBBE4C8D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548640"/>
            <a:ext cx="11274120" cy="21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4C250A-1994-4C78-ABA3-090B1B163EA1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7000" y="-3450600"/>
            <a:ext cx="55015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0080" y="-137268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52BD40-AF36-4AB2-ACA5-7622FDE991D9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55015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700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37000" y="-137268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35F09A-C607-406E-B731-036BC849F426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700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60080" y="-1372680"/>
            <a:ext cx="1127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B9C3FF-0EEC-4071-AEBD-E42004AC435C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1127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0080" y="-1372680"/>
            <a:ext cx="1127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2EE6E4-60DB-407D-BC72-FD5417E7E216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700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60080" y="-137268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237000" y="-137268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94B58A-34B3-4341-BDC6-E5C754A5D255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271760" y="-345060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8083440" y="-345060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60080" y="-137268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4271760" y="-137268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8083440" y="-137268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83EA0E-ECEB-410F-A62D-AD5350480279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116BB68-28E2-47D7-8967-3C81447DA4CC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60080" y="-3450600"/>
            <a:ext cx="11274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4111D1E-442D-458E-8845-662FFB1708DA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11274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D2A02F9-967C-44CA-B2CC-7C7F1339221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55015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7000" y="-3450600"/>
            <a:ext cx="55015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AD0B6C-03EC-4ED6-8C0B-322F74A91F0A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55015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7000" y="-3450600"/>
            <a:ext cx="55015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9036C22-A665-47AB-9FB6-92D765CC40B7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D1C0767-4367-4B14-A04F-44B0D2A375D5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57200" y="548640"/>
            <a:ext cx="11274120" cy="21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17C679B-813A-4EA7-B1C0-238AABF45187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7000" y="-3450600"/>
            <a:ext cx="55015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0080" y="-137268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9782751-BEB4-4EFB-8903-8BE5DD946DF8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55015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700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237000" y="-137268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9BFC780-160D-4BC2-A805-FB248A425A16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700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60080" y="-1372680"/>
            <a:ext cx="1127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5AB52D6-0DF3-47FD-A89E-3D620108F5EA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1127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0080" y="-1372680"/>
            <a:ext cx="1127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7CD6923-64B4-4D3A-A73D-D69F3BD3E0CA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700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60080" y="-137268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237000" y="-137268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D9864A0-06F7-4F80-9D44-E8959F7FDBF9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271760" y="-345060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8083440" y="-345060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460080" y="-137268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4271760" y="-137268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8083440" y="-1372680"/>
            <a:ext cx="362988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069DD89-55FF-4FF0-830E-97E098902BF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D8E54C-9EDF-4F16-9F63-CBA78CF9B98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548640"/>
            <a:ext cx="11274120" cy="21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8D204E-A8ED-41C9-A2DE-FA9252D4884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7000" y="-3450600"/>
            <a:ext cx="55015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0080" y="-137268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D50F98-C52F-4EB5-8D67-52DB0A037DF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55015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700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7000" y="-137268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13FBD3-D2A6-492C-B2AC-F0FFD069C04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008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7000" y="-3450600"/>
            <a:ext cx="55015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0080" y="-1372680"/>
            <a:ext cx="1127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340124-6954-43E0-882B-277B1F291C5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phic 6" descr=""/>
          <p:cNvPicPr/>
          <p:nvPr/>
        </p:nvPicPr>
        <p:blipFill>
          <a:blip r:embed="rId2"/>
          <a:stretch/>
        </p:blipFill>
        <p:spPr>
          <a:xfrm>
            <a:off x="11138400" y="6248520"/>
            <a:ext cx="596160" cy="228240"/>
          </a:xfrm>
          <a:prstGeom prst="rect">
            <a:avLst/>
          </a:prstGeom>
          <a:ln w="0">
            <a:noFill/>
          </a:ln>
        </p:spPr>
      </p:pic>
      <p:pic>
        <p:nvPicPr>
          <p:cNvPr id="1" name="Graphic 7" descr=""/>
          <p:cNvPicPr/>
          <p:nvPr/>
        </p:nvPicPr>
        <p:blipFill>
          <a:blip r:embed="rId3"/>
          <a:srcRect l="3088" t="0" r="0" b="0"/>
          <a:stretch/>
        </p:blipFill>
        <p:spPr>
          <a:xfrm>
            <a:off x="0" y="2115720"/>
            <a:ext cx="6641640" cy="2626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831960" y="-799200"/>
            <a:ext cx="1051524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08080"/>
                </a:solidFill>
                <a:latin typeface="Roboto Light"/>
              </a:rPr>
              <a:t>Optional</a:t>
            </a:r>
            <a:endParaRPr b="0" lang="en-US" sz="1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182880" y="6583680"/>
            <a:ext cx="11060640" cy="9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8b8b8b"/>
                </a:solidFill>
                <a:latin typeface="Roboto Light"/>
              </a:rPr>
              <a:t>&lt;footer&gt;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11393280" y="128880"/>
            <a:ext cx="617760" cy="2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CBC5E8-A095-4CFE-9B58-FBD3F7EAEC25}" type="slidenum">
              <a:rPr b="0" lang="en-US" sz="1600" spc="-1" strike="noStrike">
                <a:solidFill>
                  <a:srgbClr val="8b8b8b"/>
                </a:solidFill>
                <a:latin typeface="Roboto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831960" y="3178800"/>
            <a:ext cx="10515240" cy="49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Section Title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831960" y="3671280"/>
            <a:ext cx="1051524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Section Summary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phic 6" descr=""/>
          <p:cNvPicPr/>
          <p:nvPr/>
        </p:nvPicPr>
        <p:blipFill>
          <a:blip r:embed="rId2"/>
          <a:stretch/>
        </p:blipFill>
        <p:spPr>
          <a:xfrm>
            <a:off x="11138400" y="6248520"/>
            <a:ext cx="596160" cy="228240"/>
          </a:xfrm>
          <a:prstGeom prst="rect">
            <a:avLst/>
          </a:prstGeom>
          <a:ln w="0">
            <a:noFill/>
          </a:ln>
        </p:spPr>
      </p:pic>
      <p:grpSp>
        <p:nvGrpSpPr>
          <p:cNvPr id="44" name="Group 6"/>
          <p:cNvGrpSpPr/>
          <p:nvPr/>
        </p:nvGrpSpPr>
        <p:grpSpPr>
          <a:xfrm>
            <a:off x="0" y="2115720"/>
            <a:ext cx="6641640" cy="2626560"/>
            <a:chOff x="0" y="2115720"/>
            <a:chExt cx="6641640" cy="2626560"/>
          </a:xfrm>
        </p:grpSpPr>
        <p:pic>
          <p:nvPicPr>
            <p:cNvPr id="45" name="Graphic 7" descr=""/>
            <p:cNvPicPr/>
            <p:nvPr/>
          </p:nvPicPr>
          <p:blipFill>
            <a:blip r:embed="rId3"/>
            <a:srcRect l="3088" t="0" r="0" b="0"/>
            <a:stretch/>
          </p:blipFill>
          <p:spPr>
            <a:xfrm>
              <a:off x="0" y="2115720"/>
              <a:ext cx="6641640" cy="262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" name="Graphic 8" descr=""/>
            <p:cNvPicPr/>
            <p:nvPr/>
          </p:nvPicPr>
          <p:blipFill>
            <a:blip r:embed="rId4"/>
            <a:stretch/>
          </p:blipFill>
          <p:spPr>
            <a:xfrm>
              <a:off x="1030680" y="3135600"/>
              <a:ext cx="4369320" cy="580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5880" y="1122480"/>
            <a:ext cx="591516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Roboto Bold"/>
              </a:rPr>
              <a:t>Presentation Title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3"/>
          </p:nvPr>
        </p:nvSpPr>
        <p:spPr>
          <a:xfrm>
            <a:off x="182880" y="6583680"/>
            <a:ext cx="11060640" cy="9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8b8b8b"/>
                </a:solidFill>
                <a:latin typeface="Roboto Light"/>
              </a:rPr>
              <a:t>&lt;footer&gt;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Roboto Light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Roboto Light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Roboto Light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Roboto Light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Roboto Light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Roboto Light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Roboto Light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Roboto Ligh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Roboto Light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Roboto Ligh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Roboto Light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Roboto Ligh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Robo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raphic 6" descr=""/>
          <p:cNvPicPr/>
          <p:nvPr/>
        </p:nvPicPr>
        <p:blipFill>
          <a:blip r:embed="rId2"/>
          <a:stretch/>
        </p:blipFill>
        <p:spPr>
          <a:xfrm>
            <a:off x="11135520" y="6248520"/>
            <a:ext cx="596160" cy="22824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1127412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Roboto Bold"/>
              </a:rPr>
              <a:t>Slide Headline/Primary Message</a:t>
            </a:r>
            <a:endParaRPr b="0" lang="en-US" sz="30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ftr" idx="4"/>
          </p:nvPr>
        </p:nvSpPr>
        <p:spPr>
          <a:xfrm>
            <a:off x="182880" y="6583680"/>
            <a:ext cx="11060640" cy="9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8b8b8b"/>
                </a:solidFill>
                <a:latin typeface="Roboto Light"/>
              </a:rPr>
              <a:t>&lt;footer&gt;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5"/>
          </p:nvPr>
        </p:nvSpPr>
        <p:spPr>
          <a:xfrm>
            <a:off x="11393280" y="128880"/>
            <a:ext cx="617760" cy="2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CF2E78-9BB1-4A37-BDD7-F2FBE935AAC9}" type="slidenum">
              <a:rPr b="0" lang="en-US" sz="1600" spc="-1" strike="noStrike">
                <a:solidFill>
                  <a:srgbClr val="8b8b8b"/>
                </a:solidFill>
                <a:latin typeface="Roboto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0080" y="-3450600"/>
            <a:ext cx="11274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808080"/>
                </a:solidFill>
                <a:latin typeface="Roboto Light"/>
              </a:rPr>
              <a:t>Section Title</a:t>
            </a:r>
            <a:endParaRPr b="0" lang="en-US" sz="105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60080" y="2346480"/>
            <a:ext cx="11274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700" spc="-1" strike="noStrike">
                <a:solidFill>
                  <a:srgbClr val="000000"/>
                </a:solidFill>
                <a:latin typeface="Roboto Thin"/>
                <a:ea typeface="Roboto Thin"/>
              </a:rPr>
              <a:t>Click to edit footnote</a:t>
            </a:r>
            <a:endParaRPr b="0" lang="en-US" sz="7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57200" y="1005840"/>
            <a:ext cx="1127412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7400" indent="-3474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Roboto Bold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Roboto Bold"/>
              </a:rPr>
              <a:t>Slide details/story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marL="347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Body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2" marL="694800" indent="-3474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Roboto Bold"/>
              </a:rPr>
              <a:t>List Level One Bold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3" marL="694800" indent="-347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List Level One Regular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4" marL="1031760" indent="-3477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Roboto Bold"/>
              </a:rPr>
              <a:t>List Level Two Bold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5" marL="1031760" indent="-3477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List Level Two Regular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raphic 6" descr=""/>
          <p:cNvPicPr/>
          <p:nvPr/>
        </p:nvPicPr>
        <p:blipFill>
          <a:blip r:embed="rId2"/>
          <a:stretch/>
        </p:blipFill>
        <p:spPr>
          <a:xfrm>
            <a:off x="11135520" y="6248520"/>
            <a:ext cx="596160" cy="228240"/>
          </a:xfrm>
          <a:prstGeom prst="rect">
            <a:avLst/>
          </a:prstGeom>
          <a:ln w="0">
            <a:noFill/>
          </a:ln>
        </p:spPr>
      </p:pic>
      <p:pic>
        <p:nvPicPr>
          <p:cNvPr id="130" name="Graphic 7" descr=""/>
          <p:cNvPicPr/>
          <p:nvPr/>
        </p:nvPicPr>
        <p:blipFill>
          <a:blip r:embed="rId3"/>
          <a:srcRect l="3088" t="0" r="0" b="0"/>
          <a:stretch/>
        </p:blipFill>
        <p:spPr>
          <a:xfrm>
            <a:off x="0" y="2115720"/>
            <a:ext cx="6641640" cy="262656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831960" y="-799200"/>
            <a:ext cx="1051524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08080"/>
                </a:solidFill>
                <a:latin typeface="Roboto Light"/>
              </a:rPr>
              <a:t>Optional</a:t>
            </a:r>
            <a:endParaRPr b="0" lang="en-US" sz="1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ftr" idx="6"/>
          </p:nvPr>
        </p:nvSpPr>
        <p:spPr>
          <a:xfrm>
            <a:off x="182880" y="6583680"/>
            <a:ext cx="11060640" cy="9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8b8b8b"/>
                </a:solidFill>
                <a:latin typeface="Roboto Light"/>
              </a:rPr>
              <a:t>&lt;footer&gt;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7"/>
          </p:nvPr>
        </p:nvSpPr>
        <p:spPr>
          <a:xfrm>
            <a:off x="11393280" y="128880"/>
            <a:ext cx="617760" cy="2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239BAE-46A4-4DD2-873A-15C7F6B4C38C}" type="slidenum">
              <a:rPr b="0" lang="en-US" sz="1600" spc="-1" strike="noStrike">
                <a:solidFill>
                  <a:srgbClr val="8b8b8b"/>
                </a:solidFill>
                <a:latin typeface="Roboto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xfrm>
            <a:off x="831960" y="3178800"/>
            <a:ext cx="10515240" cy="49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Section Title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831960" y="3671280"/>
            <a:ext cx="1051524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Section Summary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15" Type="http://schemas.openxmlformats.org/officeDocument/2006/relationships/slide" Target="slide14.xml"/><Relationship Id="rId16" Type="http://schemas.openxmlformats.org/officeDocument/2006/relationships/slide" Target="slide15.xml"/><Relationship Id="rId17" Type="http://schemas.openxmlformats.org/officeDocument/2006/relationships/slide" Target="slide16.xml"/><Relationship Id="rId18" Type="http://schemas.openxmlformats.org/officeDocument/2006/relationships/slide" Target="slide17.xml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chart" Target="../charts/chart15.xml"/><Relationship Id="rId3" Type="http://schemas.openxmlformats.org/officeDocument/2006/relationships/chart" Target="../charts/chart16.xml"/><Relationship Id="rId4" Type="http://schemas.openxmlformats.org/officeDocument/2006/relationships/chart" Target="../charts/chart17.xml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stackpathhelp.zendesk.com/agent/tickets/1153955" TargetMode="External"/><Relationship Id="rId2" Type="http://schemas.openxmlformats.org/officeDocument/2006/relationships/hyperlink" Target="https://stackpath.atlassian.net/browse/SUP-613?atlOrigin=eyJpIjoiMjU3YjkzZDk5NjJkNGRjNDk1Y2ZjMzdmOThiMzM4MzkiLCJwIjoiemVuZGVzay1qaXJhIn0" TargetMode="External"/><Relationship Id="rId3" Type="http://schemas.openxmlformats.org/officeDocument/2006/relationships/chart" Target="../charts/chart18.xml"/><Relationship Id="rId4" Type="http://schemas.openxmlformats.org/officeDocument/2006/relationships/chart" Target="../charts/chart19.xml"/><Relationship Id="rId5" Type="http://schemas.openxmlformats.org/officeDocument/2006/relationships/chart" Target="../charts/chart20.xml"/><Relationship Id="rId6" Type="http://schemas.openxmlformats.org/officeDocument/2006/relationships/chart" Target="../charts/chart21.xml"/><Relationship Id="rId7" Type="http://schemas.openxmlformats.org/officeDocument/2006/relationships/slideLayout" Target="../slideLayouts/slideLayout25.xml"/><Relationship Id="rId8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chart" Target="../charts/chart22.xml"/><Relationship Id="rId3" Type="http://schemas.openxmlformats.org/officeDocument/2006/relationships/chart" Target="../charts/chart23.xml"/><Relationship Id="rId4" Type="http://schemas.openxmlformats.org/officeDocument/2006/relationships/chart" Target="../charts/chart24.xml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chart" Target="../charts/chart25.xml"/><Relationship Id="rId2" Type="http://schemas.openxmlformats.org/officeDocument/2006/relationships/chart" Target="../charts/chart26.xml"/><Relationship Id="rId3" Type="http://schemas.openxmlformats.org/officeDocument/2006/relationships/chart" Target="../charts/chart27.xml"/><Relationship Id="rId4" Type="http://schemas.openxmlformats.org/officeDocument/2006/relationships/chart" Target="../charts/chart28.xml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chart" Target="../charts/chart29.xml"/><Relationship Id="rId3" Type="http://schemas.openxmlformats.org/officeDocument/2006/relationships/chart" Target="../charts/chart30.xml"/><Relationship Id="rId4" Type="http://schemas.openxmlformats.org/officeDocument/2006/relationships/chart" Target="../charts/chart31.xml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stackpathhelp.zendesk.com/agent/tickets/1151888" TargetMode="External"/><Relationship Id="rId2" Type="http://schemas.openxmlformats.org/officeDocument/2006/relationships/hyperlink" Target="https://stackpath.atlassian.net/browse/INCM-13571?atlOrigin=eyJpIjoiMjU3YjkzZDk5NjJkNGRjNDk1Y2ZjMzdmOThiMzM4MzkiLCJwIjoiemVuZGVzay1qaXJhIn0" TargetMode="External"/><Relationship Id="rId3" Type="http://schemas.openxmlformats.org/officeDocument/2006/relationships/hyperlink" Target="https://stackpathhelp.zendesk.com/agent/tickets/1152049" TargetMode="External"/><Relationship Id="rId4" Type="http://schemas.openxmlformats.org/officeDocument/2006/relationships/hyperlink" Target="https://stackpath.atlassian.net/browse/INCM-13571" TargetMode="External"/><Relationship Id="rId5" Type="http://schemas.openxmlformats.org/officeDocument/2006/relationships/hyperlink" Target="https://stackpathhelp.zendesk.com/agent/tickets/1152051" TargetMode="External"/><Relationship Id="rId6" Type="http://schemas.openxmlformats.org/officeDocument/2006/relationships/hyperlink" Target="https://stackpath.atlassian.net/browse/INCM-13571?atlOrigin=eyJpIjoiMjU3YjkzZDk5NjJkNGRjNDk1Y2ZjMzdmOThiMzM4MzkiLCJwIjoiemVuZGVzay1qaXJhIn0" TargetMode="External"/><Relationship Id="rId7" Type="http://schemas.openxmlformats.org/officeDocument/2006/relationships/hyperlink" Target="https://stackpathhelp.zendesk.com/agent/tickets/1153216" TargetMode="External"/><Relationship Id="rId8" Type="http://schemas.openxmlformats.org/officeDocument/2006/relationships/hyperlink" Target="https://stackpathhelp.zendesk.com/agent/tickets/1153410" TargetMode="External"/><Relationship Id="rId9" Type="http://schemas.openxmlformats.org/officeDocument/2006/relationships/hyperlink" Target="https://stackpathhelp.zendesk.com/agent/tickets/1153618" TargetMode="External"/><Relationship Id="rId10" Type="http://schemas.openxmlformats.org/officeDocument/2006/relationships/hyperlink" Target="https://stackpath.atlassian.net/browse/INCM-13710" TargetMode="External"/><Relationship Id="rId11" Type="http://schemas.openxmlformats.org/officeDocument/2006/relationships/hyperlink" Target="https://stackpathhelp.zendesk.com/agent/tickets/1154932" TargetMode="External"/><Relationship Id="rId12" Type="http://schemas.openxmlformats.org/officeDocument/2006/relationships/hyperlink" Target="https://stackpath.atlassian.net/browse/INCM-13833?atlOrigin=eyJpIjoiMjU3YjkzZDk5NjJkNGRjNDk1Y2ZjMzdmOThiMzM4MzkiLCJwIjoiemVuZGVzay1qaXJhIn0" TargetMode="External"/><Relationship Id="rId13" Type="http://schemas.openxmlformats.org/officeDocument/2006/relationships/hyperlink" Target="https://stackpathhelp.zendesk.com/agent/tickets/1155877" TargetMode="External"/><Relationship Id="rId14" Type="http://schemas.openxmlformats.org/officeDocument/2006/relationships/chart" Target="../charts/chart32.xml"/><Relationship Id="rId15" Type="http://schemas.openxmlformats.org/officeDocument/2006/relationships/chart" Target="../charts/chart33.xml"/><Relationship Id="rId16" Type="http://schemas.openxmlformats.org/officeDocument/2006/relationships/chart" Target="../charts/chart34.xml"/><Relationship Id="rId17" Type="http://schemas.openxmlformats.org/officeDocument/2006/relationships/chart" Target="../charts/chart35.xml"/><Relationship Id="rId18" Type="http://schemas.openxmlformats.org/officeDocument/2006/relationships/slideLayout" Target="../slideLayouts/slideLayout25.xml"/><Relationship Id="rId1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chart" Target="../charts/chart36.xml"/><Relationship Id="rId3" Type="http://schemas.openxmlformats.org/officeDocument/2006/relationships/chart" Target="../charts/chart37.xml"/><Relationship Id="rId4" Type="http://schemas.openxmlformats.org/officeDocument/2006/relationships/chart" Target="../charts/chart38.xml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stackpathhelp.zendesk.com/agent/tickets/1150917" TargetMode="External"/><Relationship Id="rId2" Type="http://schemas.openxmlformats.org/officeDocument/2006/relationships/hyperlink" Target="https://stackpathhelp.zendesk.com/agent/tickets/1151716" TargetMode="External"/><Relationship Id="rId3" Type="http://schemas.openxmlformats.org/officeDocument/2006/relationships/hyperlink" Target="https://stackpathhelp.zendesk.com/agent/tickets/1151766" TargetMode="External"/><Relationship Id="rId4" Type="http://schemas.openxmlformats.org/officeDocument/2006/relationships/hyperlink" Target="https://stackpathhelp.zendesk.com/agent/tickets/1152658" TargetMode="External"/><Relationship Id="rId5" Type="http://schemas.openxmlformats.org/officeDocument/2006/relationships/hyperlink" Target="https://stackpathhelp.zendesk.com/agent/tickets/1153707" TargetMode="External"/><Relationship Id="rId6" Type="http://schemas.openxmlformats.org/officeDocument/2006/relationships/hyperlink" Target="https://stackpathhelp.zendesk.com/agent/tickets/1154211" TargetMode="External"/><Relationship Id="rId7" Type="http://schemas.openxmlformats.org/officeDocument/2006/relationships/hyperlink" Target="https://stackpathhelp.zendesk.com/agent/tickets/1154657" TargetMode="External"/><Relationship Id="rId8" Type="http://schemas.openxmlformats.org/officeDocument/2006/relationships/hyperlink" Target="https://stackpathhelp.zendesk.com/agent/tickets/1154677" TargetMode="External"/><Relationship Id="rId9" Type="http://schemas.openxmlformats.org/officeDocument/2006/relationships/chart" Target="../charts/chart39.xml"/><Relationship Id="rId10" Type="http://schemas.openxmlformats.org/officeDocument/2006/relationships/chart" Target="../charts/chart40.xml"/><Relationship Id="rId11" Type="http://schemas.openxmlformats.org/officeDocument/2006/relationships/chart" Target="../charts/chart41.xml"/><Relationship Id="rId12" Type="http://schemas.openxmlformats.org/officeDocument/2006/relationships/chart" Target="../charts/chart42.xml"/><Relationship Id="rId13" Type="http://schemas.openxmlformats.org/officeDocument/2006/relationships/slideLayout" Target="../slideLayouts/slideLayout25.xml"/><Relationship Id="rId1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chart" Target="../charts/chart43.xml"/><Relationship Id="rId3" Type="http://schemas.openxmlformats.org/officeDocument/2006/relationships/chart" Target="../charts/chart44.xml"/><Relationship Id="rId4" Type="http://schemas.openxmlformats.org/officeDocument/2006/relationships/chart" Target="../charts/chart45.xml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stackpathhelp.zendesk.com/agent/tickets/1150882" TargetMode="External"/><Relationship Id="rId2" Type="http://schemas.openxmlformats.org/officeDocument/2006/relationships/hyperlink" Target="https://stackpath.atlassian.net/browse/INCM-13440?atlOrigin=eyJpIjoiMjU3YjkzZDk5NjJkNGRjNDk1Y2ZjMzdmOThiMzM4MzkiLCJwIjoiemVuZGVzay1qaXJhIn0" TargetMode="External"/><Relationship Id="rId3" Type="http://schemas.openxmlformats.org/officeDocument/2006/relationships/hyperlink" Target="https://stackpathhelp.zendesk.com/agent/tickets/1151749" TargetMode="External"/><Relationship Id="rId4" Type="http://schemas.openxmlformats.org/officeDocument/2006/relationships/hyperlink" Target="https://stackpathhelp.zendesk.com/agent/tickets/1152533" TargetMode="External"/><Relationship Id="rId5" Type="http://schemas.openxmlformats.org/officeDocument/2006/relationships/hyperlink" Target="https://stackpath.atlassian.net/browse/INCM-13625?atlOrigin=eyJpIjoiMjU3YjkzZDk5NjJkNGRjNDk1Y2ZjMzdmOThiMzM4MzkiLCJwIjoiemVuZGVzay1qaXJhIn0" TargetMode="External"/><Relationship Id="rId6" Type="http://schemas.openxmlformats.org/officeDocument/2006/relationships/hyperlink" Target="https://stackpathhelp.zendesk.com/agent/tickets/1152534" TargetMode="External"/><Relationship Id="rId7" Type="http://schemas.openxmlformats.org/officeDocument/2006/relationships/hyperlink" Target="https://stackpathhelp.zendesk.com/agent/tickets/1153424" TargetMode="External"/><Relationship Id="rId8" Type="http://schemas.openxmlformats.org/officeDocument/2006/relationships/hyperlink" Target="https://stackpathhelp.zendesk.com/agent/tickets/1155158" TargetMode="External"/><Relationship Id="rId9" Type="http://schemas.openxmlformats.org/officeDocument/2006/relationships/hyperlink" Target="https://stackpath.atlassian.net/browse/INCM-13848?atlOrigin=eyJpIjoiMjU3YjkzZDk5NjJkNGRjNDk1Y2ZjMzdmOThiMzM4MzkiLCJwIjoiemVuZGVzay1qaXJhIn0" TargetMode="External"/><Relationship Id="rId10" Type="http://schemas.openxmlformats.org/officeDocument/2006/relationships/hyperlink" Target="https://stackpathhelp.zendesk.com/agent/tickets/1155450" TargetMode="External"/><Relationship Id="rId11" Type="http://schemas.openxmlformats.org/officeDocument/2006/relationships/hyperlink" Target="https://stackpath.atlassian.net/browse/INCM-13885?atlOrigin=eyJpIjoiMjU3YjkzZDk5NjJkNGRjNDk1Y2ZjMzdmOThiMzM4MzkiLCJwIjoiemVuZGVzay1qaXJhIn0" TargetMode="External"/><Relationship Id="rId12" Type="http://schemas.openxmlformats.org/officeDocument/2006/relationships/hyperlink" Target="https://stackpathhelp.zendesk.com/agent/tickets/1155621" TargetMode="External"/><Relationship Id="rId13" Type="http://schemas.openxmlformats.org/officeDocument/2006/relationships/chart" Target="../charts/chart46.xml"/><Relationship Id="rId14" Type="http://schemas.openxmlformats.org/officeDocument/2006/relationships/chart" Target="../charts/chart47.xml"/><Relationship Id="rId15" Type="http://schemas.openxmlformats.org/officeDocument/2006/relationships/chart" Target="../charts/chart48.xml"/><Relationship Id="rId16" Type="http://schemas.openxmlformats.org/officeDocument/2006/relationships/chart" Target="../charts/chart49.xml"/><Relationship Id="rId17" Type="http://schemas.openxmlformats.org/officeDocument/2006/relationships/slideLayout" Target="../slideLayouts/slideLayout25.xml"/><Relationship Id="rId18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9.wmf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stackpathhelp.zendesk.com/agent/tickets/1149899" TargetMode="External"/><Relationship Id="rId2" Type="http://schemas.openxmlformats.org/officeDocument/2006/relationships/hyperlink" Target="https://stackpathhelp.zendesk.com/agent/tickets/1150677" TargetMode="External"/><Relationship Id="rId3" Type="http://schemas.openxmlformats.org/officeDocument/2006/relationships/hyperlink" Target="https://stackpath.atlassian.net/browse/INCM-13426?atlOrigin=eyJpIjoiMjU3YjkzZDk5NjJkNGRjNDk1Y2ZjMzdmOThiMzM4MzkiLCJwIjoiemVuZGVzay1qaXJhIn0" TargetMode="External"/><Relationship Id="rId4" Type="http://schemas.openxmlformats.org/officeDocument/2006/relationships/hyperlink" Target="https://stackpath.atlassian.net/browse/SYSENG-14475?atlOrigin=eyJpIjoiMjU3YjkzZDk5NjJkNGRjNDk1Y2ZjMzdmOThiMzM4MzkiLCJwIjoiemVuZGVzay1qaXJhIn0" TargetMode="External"/><Relationship Id="rId5" Type="http://schemas.openxmlformats.org/officeDocument/2006/relationships/hyperlink" Target="https://stackpathhelp.zendesk.com/agent/tickets/1152033" TargetMode="External"/><Relationship Id="rId6" Type="http://schemas.openxmlformats.org/officeDocument/2006/relationships/hyperlink" Target="https://stackpath.atlassian.net/browse/INCM-13570?atlOrigin=eyJpIjoiMjU3YjkzZDk5NjJkNGRjNDk1Y2ZjMzdmOThiMzM4MzkiLCJwIjoiemVuZGVzay1qaXJhIn0" TargetMode="External"/><Relationship Id="rId7" Type="http://schemas.openxmlformats.org/officeDocument/2006/relationships/hyperlink" Target="https://stackpathhelp.zendesk.com/agent/tickets/1152538" TargetMode="External"/><Relationship Id="rId8" Type="http://schemas.openxmlformats.org/officeDocument/2006/relationships/hyperlink" Target="https://stackpath.atlassian.net/browse/INCM-13626?atlOrigin=eyJpIjoiMjU3YjkzZDk5NjJkNGRjNDk1Y2ZjMzdmOThiMzM4MzkiLCJwIjoiemVuZGVzay1qaXJhIn0" TargetMode="External"/><Relationship Id="rId9" Type="http://schemas.openxmlformats.org/officeDocument/2006/relationships/hyperlink" Target="https://stackpathhelp.zendesk.com/agent/tickets/1152625" TargetMode="External"/><Relationship Id="rId10" Type="http://schemas.openxmlformats.org/officeDocument/2006/relationships/hyperlink" Target="https://stackpath.atlassian.net/browse/INCM-13633?atlOrigin=eyJpIjoiMjU3YjkzZDk5NjJkNGRjNDk1Y2ZjMzdmOThiMzM4MzkiLCJwIjoiemVuZGVzay1qaXJhIn0" TargetMode="External"/><Relationship Id="rId11" Type="http://schemas.openxmlformats.org/officeDocument/2006/relationships/hyperlink" Target="https://stackpathhelp.zendesk.com/agent/tickets/1153345" TargetMode="External"/><Relationship Id="rId12" Type="http://schemas.openxmlformats.org/officeDocument/2006/relationships/hyperlink" Target="https://stackpath.atlassian.net/browse/INCM-13693?atlOrigin=eyJpIjoiMjU3YjkzZDk5NjJkNGRjN" TargetMode="External"/><Relationship Id="rId13" Type="http://schemas.openxmlformats.org/officeDocument/2006/relationships/hyperlink" Target="https://stackpathhelp.zendesk.com/agent/tickets/1155360" TargetMode="External"/><Relationship Id="rId14" Type="http://schemas.openxmlformats.org/officeDocument/2006/relationships/hyperlink" Target="https://stackpath.atlassian.net/browse/INCM-13872?atlOrigin=eyJpIjoiMjU3YjkzZDk5NjJkNGRjNDk1Y2ZjMzdmOThiMzM4MzkiLCJwIjoiemVuZGVzay1qaXJhIn0" TargetMode="External"/><Relationship Id="rId15" Type="http://schemas.openxmlformats.org/officeDocument/2006/relationships/hyperlink" Target="https://stackpathhelp.zendesk.com/agent/tickets/1155596" TargetMode="External"/><Relationship Id="rId16" Type="http://schemas.openxmlformats.org/officeDocument/2006/relationships/chart" Target="../charts/chart4.xml"/><Relationship Id="rId17" Type="http://schemas.openxmlformats.org/officeDocument/2006/relationships/chart" Target="../charts/chart5.xml"/><Relationship Id="rId18" Type="http://schemas.openxmlformats.org/officeDocument/2006/relationships/chart" Target="../charts/chart6.xml"/><Relationship Id="rId19" Type="http://schemas.openxmlformats.org/officeDocument/2006/relationships/chart" Target="../charts/chart7.xml"/><Relationship Id="rId20" Type="http://schemas.openxmlformats.org/officeDocument/2006/relationships/slideLayout" Target="../slideLayouts/slideLayout25.xml"/><Relationship Id="rId21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chart" Target="../charts/chart8.xml"/><Relationship Id="rId3" Type="http://schemas.openxmlformats.org/officeDocument/2006/relationships/chart" Target="../charts/chart9.xml"/><Relationship Id="rId4" Type="http://schemas.openxmlformats.org/officeDocument/2006/relationships/chart" Target="../charts/chart10.xml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stackpathhelp.zendesk.com/agent/tickets/1151972" TargetMode="External"/><Relationship Id="rId2" Type="http://schemas.openxmlformats.org/officeDocument/2006/relationships/hyperlink" Target="https://stackpathhelp.zendesk.com/agent/tickets/1154715" TargetMode="External"/><Relationship Id="rId3" Type="http://schemas.openxmlformats.org/officeDocument/2006/relationships/hyperlink" Target="https://stackpath.atlassian.net/browse/INCM-13805?atlOrigin=eyJpIjoiMjU3YjkzZDk5NjJkNGRjNDk1Y2ZjMzdmOThiMzM4MzkiLCJwIjoiemVuZGVzay1qaXJhIn0" TargetMode="External"/><Relationship Id="rId4" Type="http://schemas.openxmlformats.org/officeDocument/2006/relationships/chart" Target="../charts/chart11.xml"/><Relationship Id="rId5" Type="http://schemas.openxmlformats.org/officeDocument/2006/relationships/chart" Target="../charts/chart12.xml"/><Relationship Id="rId6" Type="http://schemas.openxmlformats.org/officeDocument/2006/relationships/chart" Target="../charts/chart13.xml"/><Relationship Id="rId7" Type="http://schemas.openxmlformats.org/officeDocument/2006/relationships/chart" Target="../charts/chart14.xml"/><Relationship Id="rId8" Type="http://schemas.openxmlformats.org/officeDocument/2006/relationships/slideLayout" Target="../slideLayouts/slideLayout25.xml"/><Relationship Id="rId9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884640" y="1823760"/>
            <a:ext cx="371592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Roboto Bold"/>
              </a:rPr>
              <a:t>Table of Contents: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79" name="TextBox 5"/>
          <p:cNvSpPr/>
          <p:nvPr/>
        </p:nvSpPr>
        <p:spPr>
          <a:xfrm>
            <a:off x="8620200" y="2100600"/>
            <a:ext cx="3391200" cy="47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1 …………… </a:t>
            </a:r>
            <a:r>
              <a:rPr b="0" lang="en-US" sz="900" spc="-1" strike="noStrike" u="sng">
                <a:solidFill>
                  <a:srgbClr val="0432ff"/>
                </a:solidFill>
                <a:uFillTx/>
                <a:latin typeface="Roboto Light"/>
                <a:hlinkClick r:id="rId1" action="ppaction://hlinksldjump"/>
              </a:rPr>
              <a:t>Title Page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2 …………… </a:t>
            </a:r>
            <a:r>
              <a:rPr b="0" lang="en-US" sz="900" spc="-1" strike="noStrike" u="sng">
                <a:solidFill>
                  <a:srgbClr val="0432ff"/>
                </a:solidFill>
                <a:uFillTx/>
                <a:latin typeface="Roboto Light"/>
                <a:hlinkClick r:id="rId2" action="ppaction://hlinksldjump"/>
              </a:rPr>
              <a:t>Table of Contents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3 …………… </a:t>
            </a:r>
            <a:r>
              <a:rPr b="0" lang="en-US" sz="900" spc="-1" strike="noStrike" u="sng">
                <a:solidFill>
                  <a:srgbClr val="0432ff"/>
                </a:solidFill>
                <a:uFillTx/>
                <a:latin typeface="Roboto Light"/>
                <a:hlinkClick r:id="rId3" action="ppaction://hlinksldjump"/>
              </a:rPr>
              <a:t>Goal/Objective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4 ………………… </a:t>
            </a:r>
            <a:r>
              <a:rPr b="1" lang="en-US" sz="900" spc="-1" strike="noStrike" u="sng">
                <a:solidFill>
                  <a:srgbClr val="0432ff"/>
                </a:solidFill>
                <a:uFillTx/>
                <a:latin typeface="Roboto Light"/>
                <a:hlinkClick r:id="rId4" action="ppaction://hlinksldjump"/>
              </a:rPr>
              <a:t>Disney Business Review Title Page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5 ………………………… </a:t>
            </a:r>
            <a:r>
              <a:rPr b="0" lang="en-US" sz="900" spc="-1" strike="noStrike" u="sng">
                <a:solidFill>
                  <a:srgbClr val="0432ff"/>
                </a:solidFill>
                <a:uFillTx/>
                <a:latin typeface="Roboto Light"/>
                <a:hlinkClick r:id="rId5" action="ppaction://hlinksldjump"/>
              </a:rPr>
              <a:t>Disney Business Review Part 1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6 ………………………… </a:t>
            </a:r>
            <a:r>
              <a:rPr b="0" lang="en-US" sz="900" spc="-1" strike="noStrike" u="sng">
                <a:solidFill>
                  <a:srgbClr val="0432ff"/>
                </a:solidFill>
                <a:uFillTx/>
                <a:latin typeface="Roboto Light"/>
                <a:hlinkClick r:id="rId6" action="ppaction://hlinksldjump"/>
              </a:rPr>
              <a:t>Disney Business Review Part 2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7 ………………… </a:t>
            </a:r>
            <a:r>
              <a:rPr b="1" lang="en-US" sz="900" spc="-1" strike="noStrike" u="sng">
                <a:solidFill>
                  <a:srgbClr val="0432ff"/>
                </a:solidFill>
                <a:uFillTx/>
                <a:latin typeface="Roboto Light"/>
                <a:hlinkClick r:id="rId7" action="ppaction://hlinksldjump"/>
              </a:rPr>
              <a:t>Microsoft Business Review Title Page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8 ………………………… </a:t>
            </a:r>
            <a:r>
              <a:rPr b="0" lang="en-US" sz="900" spc="-1" strike="noStrike" u="sng">
                <a:solidFill>
                  <a:srgbClr val="0432ff"/>
                </a:solidFill>
                <a:uFillTx/>
                <a:latin typeface="Roboto Light"/>
                <a:hlinkClick r:id="rId8" action="ppaction://hlinksldjump"/>
              </a:rPr>
              <a:t>Microsoft Business Review Part 1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9 ………………………… </a:t>
            </a:r>
            <a:r>
              <a:rPr b="0" lang="en-US" sz="900" spc="-1" strike="noStrike" u="sng">
                <a:solidFill>
                  <a:srgbClr val="0432ff"/>
                </a:solidFill>
                <a:uFillTx/>
                <a:latin typeface="Roboto Light"/>
                <a:hlinkClick r:id="rId9" action="ppaction://hlinksldjump"/>
              </a:rPr>
              <a:t>Microsoft Business Review Part 2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10 ……………… </a:t>
            </a:r>
            <a:r>
              <a:rPr b="1" lang="en-US" sz="900" spc="-1" strike="noStrike" u="sng">
                <a:solidFill>
                  <a:srgbClr val="0432ff"/>
                </a:solidFill>
                <a:uFillTx/>
                <a:latin typeface="Roboto Light"/>
                <a:hlinkClick r:id="rId10" action="ppaction://hlinksldjump"/>
              </a:rPr>
              <a:t>Valve Business Review Title Page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11 ……………………… </a:t>
            </a:r>
            <a:r>
              <a:rPr b="0" lang="en-US" sz="900" spc="-1" strike="noStrike" u="sng">
                <a:solidFill>
                  <a:srgbClr val="0432ff"/>
                </a:solidFill>
                <a:uFillTx/>
                <a:latin typeface="Roboto Light"/>
                <a:hlinkClick r:id="rId11" action="ppaction://hlinksldjump"/>
              </a:rPr>
              <a:t>Valve Business Review Part 1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12 ……………………… </a:t>
            </a:r>
            <a:r>
              <a:rPr b="0" lang="en-US" sz="900" spc="-1" strike="noStrike" u="sng">
                <a:solidFill>
                  <a:srgbClr val="0432ff"/>
                </a:solidFill>
                <a:uFillTx/>
                <a:latin typeface="Roboto Light"/>
                <a:hlinkClick r:id="rId12" action="ppaction://hlinksldjump"/>
              </a:rPr>
              <a:t>Valve Business Review Part 2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13 ……………… </a:t>
            </a:r>
            <a:r>
              <a:rPr b="1" lang="en-US" sz="900" spc="-1" strike="noStrike" u="sng">
                <a:solidFill>
                  <a:srgbClr val="0432ff"/>
                </a:solidFill>
                <a:uFillTx/>
                <a:latin typeface="Roboto Light"/>
                <a:hlinkClick r:id="rId13" action="ppaction://hlinksldjump"/>
              </a:rPr>
              <a:t>ROBLOX Business Review Title Page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14 ……………………… </a:t>
            </a:r>
            <a:r>
              <a:rPr b="0" lang="en-US" sz="900" spc="-1" strike="noStrike" u="sng">
                <a:solidFill>
                  <a:srgbClr val="0432ff"/>
                </a:solidFill>
                <a:uFillTx/>
                <a:latin typeface="Roboto Light"/>
                <a:hlinkClick r:id="rId14" action="ppaction://hlinksldjump"/>
              </a:rPr>
              <a:t>ROBLOX Business Review Part 1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15 ……………………… </a:t>
            </a:r>
            <a:r>
              <a:rPr b="0" lang="en-US" sz="900" spc="-1" strike="noStrike" u="sng">
                <a:solidFill>
                  <a:srgbClr val="0432ff"/>
                </a:solidFill>
                <a:uFillTx/>
                <a:latin typeface="Roboto Light"/>
                <a:hlinkClick r:id="rId15" action="ppaction://hlinksldjump"/>
              </a:rPr>
              <a:t>ROBLOX Business Review Part 2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16 ……………... </a:t>
            </a:r>
            <a:r>
              <a:rPr b="1" lang="en-US" sz="900" spc="-1" strike="noStrike" u="sng">
                <a:solidFill>
                  <a:srgbClr val="0432ff"/>
                </a:solidFill>
                <a:uFillTx/>
                <a:latin typeface="Roboto Light"/>
                <a:hlinkClick r:id="rId16" action="ppaction://hlinksldjump"/>
              </a:rPr>
              <a:t>Megaphone Business Review Title Page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17 ……………………… </a:t>
            </a:r>
            <a:r>
              <a:rPr b="0" lang="en-US" sz="900" spc="-1" strike="noStrike" u="sng">
                <a:solidFill>
                  <a:srgbClr val="0432ff"/>
                </a:solidFill>
                <a:uFillTx/>
                <a:latin typeface="Roboto Light"/>
                <a:hlinkClick r:id="rId17" action="ppaction://hlinksldjump"/>
              </a:rPr>
              <a:t>Megaphone Business Review Part 1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18 ……………………… </a:t>
            </a:r>
            <a:r>
              <a:rPr b="0" lang="en-US" sz="900" spc="-1" strike="noStrike" u="sng">
                <a:solidFill>
                  <a:srgbClr val="0432ff"/>
                </a:solidFill>
                <a:uFillTx/>
                <a:latin typeface="Roboto Light"/>
                <a:hlinkClick r:id="rId18" action="ppaction://hlinksldjump"/>
              </a:rPr>
              <a:t>Megaphone Business Review Part 2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19 ……………… </a:t>
            </a:r>
            <a:r>
              <a:rPr b="1" lang="en-US" sz="900" spc="-1" strike="noStrike">
                <a:solidFill>
                  <a:srgbClr val="000000"/>
                </a:solidFill>
                <a:latin typeface="Roboto Light"/>
              </a:rPr>
              <a:t>WURL Business Review Title Page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20 ……………………… WURL Business Review Part 1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30 ……………………… WURL Business Review Part 2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31 ……………… </a:t>
            </a:r>
            <a:r>
              <a:rPr b="1" lang="en-US" sz="900" spc="-1" strike="noStrike">
                <a:solidFill>
                  <a:srgbClr val="000000"/>
                </a:solidFill>
                <a:latin typeface="Roboto Light"/>
              </a:rPr>
              <a:t>Digital Ocean Business Review Title Page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32 ……………………… Digital Ocean Business Review Part 1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Roboto Light"/>
              </a:rPr>
              <a:t>33 ……………………… Digital Ocean Business Review Part 2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© StackPath Technologies, LLC. All rights reserved. Proprietary and confidential. Do not duplicate or share without express permission.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C1AA03-45FB-42A5-BE7F-253F18A87689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ftr" idx="17"/>
          </p:nvPr>
        </p:nvSpPr>
        <p:spPr>
          <a:xfrm>
            <a:off x="182880" y="6583680"/>
            <a:ext cx="11060640" cy="9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8b8b8b"/>
                </a:solidFill>
                <a:latin typeface="Roboto Light"/>
              </a:rPr>
              <a:t>© StackPath Technologies, LLC. All rights reserved. Proprietary and confidential. Do not duplicate or share without express permission.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ldNum" idx="18"/>
          </p:nvPr>
        </p:nvSpPr>
        <p:spPr>
          <a:xfrm>
            <a:off x="11393280" y="128880"/>
            <a:ext cx="617760" cy="2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7EF542-7A4E-4B94-B9C4-CCCC04509963}" type="slidenum">
              <a:rPr b="0" lang="en-US" sz="1600" spc="-1" strike="noStrike">
                <a:solidFill>
                  <a:srgbClr val="8b8b8b"/>
                </a:solidFill>
                <a:latin typeface="Roboto Light"/>
              </a:rPr>
              <a:t>2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18" name="Straight Arrow Connector 18"/>
          <p:cNvSpPr/>
          <p:nvPr/>
        </p:nvSpPr>
        <p:spPr>
          <a:xfrm flipV="1">
            <a:off x="3103560" y="2867760"/>
            <a:ext cx="360" cy="1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rgbClr val="ffff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Straight Arrow Connector 20"/>
          <p:cNvSpPr/>
          <p:nvPr/>
        </p:nvSpPr>
        <p:spPr>
          <a:xfrm flipV="1">
            <a:off x="7892640" y="2364480"/>
            <a:ext cx="360" cy="69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225">
            <a:solidFill>
              <a:srgbClr val="98bde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TextBox 22"/>
          <p:cNvSpPr/>
          <p:nvPr/>
        </p:nvSpPr>
        <p:spPr>
          <a:xfrm>
            <a:off x="7892640" y="2364480"/>
            <a:ext cx="16272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900" spc="-1" strike="noStrike">
                <a:solidFill>
                  <a:srgbClr val="000000"/>
                </a:solidFill>
                <a:latin typeface="Roboto Light"/>
              </a:rPr>
              <a:t>1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221" name="Picture 5" descr=""/>
          <p:cNvPicPr/>
          <p:nvPr/>
        </p:nvPicPr>
        <p:blipFill>
          <a:blip r:embed="rId1"/>
          <a:stretch/>
        </p:blipFill>
        <p:spPr>
          <a:xfrm>
            <a:off x="1077480" y="74160"/>
            <a:ext cx="9899280" cy="14626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22" name="Table 8"/>
          <p:cNvGraphicFramePr/>
          <p:nvPr/>
        </p:nvGraphicFramePr>
        <p:xfrm>
          <a:off x="158040" y="4146120"/>
          <a:ext cx="731160" cy="2262600"/>
        </p:xfrm>
        <a:graphic>
          <a:graphicData uri="http://schemas.openxmlformats.org/drawingml/2006/table">
            <a:tbl>
              <a:tblPr/>
              <a:tblGrid>
                <a:gridCol w="731520"/>
              </a:tblGrid>
              <a:tr h="3142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May Invoice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421200"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$472,600.45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39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Prev 1M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739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-18%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28800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Prev 2M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8800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10%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28800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Prev 3M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8800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22.16%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Chart 11"/>
          <p:cNvGraphicFramePr/>
          <p:nvPr/>
        </p:nvGraphicFramePr>
        <p:xfrm>
          <a:off x="965160" y="4106520"/>
          <a:ext cx="4989600" cy="227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4" name="Chart 14"/>
          <p:cNvGraphicFramePr/>
          <p:nvPr/>
        </p:nvGraphicFramePr>
        <p:xfrm>
          <a:off x="6233400" y="4098240"/>
          <a:ext cx="5650560" cy="228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5" name="Chart 17"/>
          <p:cNvGraphicFramePr/>
          <p:nvPr/>
        </p:nvGraphicFramePr>
        <p:xfrm>
          <a:off x="158040" y="1621080"/>
          <a:ext cx="11703960" cy="237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Num" idx="19"/>
          </p:nvPr>
        </p:nvSpPr>
        <p:spPr>
          <a:xfrm>
            <a:off x="11393280" y="128880"/>
            <a:ext cx="617760" cy="2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49CB67-D118-46FF-A9C3-137FA8BAF0F8}" type="slidenum">
              <a:rPr b="0" lang="en-US" sz="1600" spc="-1" strike="noStrike">
                <a:solidFill>
                  <a:srgbClr val="8b8b8b"/>
                </a:solidFill>
                <a:latin typeface="Roboto Light"/>
              </a:rPr>
              <a:t>2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27" name="TextBox 9"/>
          <p:cNvSpPr/>
          <p:nvPr/>
        </p:nvSpPr>
        <p:spPr>
          <a:xfrm>
            <a:off x="-1440" y="4581360"/>
            <a:ext cx="959760" cy="22644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900" spc="-1" strike="noStrike">
                <a:solidFill>
                  <a:srgbClr val="000000"/>
                </a:solidFill>
                <a:latin typeface="Calibri"/>
              </a:rPr>
              <a:t>Interactions</a:t>
            </a: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228" name="Table 14"/>
          <p:cNvGraphicFramePr/>
          <p:nvPr/>
        </p:nvGraphicFramePr>
        <p:xfrm>
          <a:off x="103680" y="4811760"/>
          <a:ext cx="11979720" cy="354240"/>
        </p:xfrm>
        <a:graphic>
          <a:graphicData uri="http://schemas.openxmlformats.org/drawingml/2006/table">
            <a:tbl>
              <a:tblPr/>
              <a:tblGrid>
                <a:gridCol w="411120"/>
                <a:gridCol w="824400"/>
                <a:gridCol w="387720"/>
                <a:gridCol w="609480"/>
                <a:gridCol w="646200"/>
                <a:gridCol w="2953080"/>
                <a:gridCol w="5645880"/>
                <a:gridCol w="501840"/>
              </a:tblGrid>
              <a:tr h="27900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Event #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Ticket Created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Ticket 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Jira 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Ticket subject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Description/Resolution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18288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8bde4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04/20/2023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1"/>
                        </a:rPr>
                        <a:t>1153955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2"/>
                        </a:rPr>
                        <a:t>SUP-613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Notification | f3b7q2p3 | elevated 503s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customer had some elevated 503s from origin.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9" name="Chart 2"/>
          <p:cNvGraphicFramePr/>
          <p:nvPr/>
        </p:nvGraphicFramePr>
        <p:xfrm>
          <a:off x="106920" y="67320"/>
          <a:ext cx="5787720" cy="213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0" name="Chart 6"/>
          <p:cNvGraphicFramePr/>
          <p:nvPr/>
        </p:nvGraphicFramePr>
        <p:xfrm>
          <a:off x="5943240" y="67320"/>
          <a:ext cx="5787720" cy="213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1" name="Chart 10"/>
          <p:cNvGraphicFramePr/>
          <p:nvPr/>
        </p:nvGraphicFramePr>
        <p:xfrm>
          <a:off x="106920" y="2251800"/>
          <a:ext cx="5787720" cy="213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2" name="Chart 13"/>
          <p:cNvGraphicFramePr/>
          <p:nvPr/>
        </p:nvGraphicFramePr>
        <p:xfrm>
          <a:off x="5943240" y="2251800"/>
          <a:ext cx="5787720" cy="213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/>
          </p:nvPr>
        </p:nvSpPr>
        <p:spPr>
          <a:xfrm>
            <a:off x="831960" y="2994120"/>
            <a:ext cx="10515240" cy="1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08080"/>
                </a:solidFill>
                <a:latin typeface="Roboto Light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title"/>
          </p:nvPr>
        </p:nvSpPr>
        <p:spPr>
          <a:xfrm>
            <a:off x="6831000" y="3086640"/>
            <a:ext cx="5159520" cy="88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ROBLOX | </a:t>
            </a:r>
            <a:r>
              <a:rPr b="1" lang="en-US" sz="2400" spc="-1" strike="noStrike">
                <a:solidFill>
                  <a:srgbClr val="000000"/>
                </a:solidFill>
                <a:latin typeface="Roboto Bold"/>
              </a:rPr>
              <a:t>m2c4g2n6</a:t>
            </a:r>
            <a:br>
              <a:rPr sz="3200"/>
            </a:b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 Business Review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© StackPath Technologies, LLC. All rights reserved. Proprietary and confidential. Do not duplicate or share without express permission.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602BF7D-7095-44BE-9450-B1DAEE5B29B9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ftr" idx="20"/>
          </p:nvPr>
        </p:nvSpPr>
        <p:spPr>
          <a:xfrm>
            <a:off x="182880" y="6583680"/>
            <a:ext cx="11060640" cy="9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8b8b8b"/>
                </a:solidFill>
                <a:latin typeface="Roboto Light"/>
              </a:rPr>
              <a:t>© StackPath Technologies, LLC. All rights reserved. Proprietary and confidential. Do not duplicate or share without express permission.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ldNum" idx="21"/>
          </p:nvPr>
        </p:nvSpPr>
        <p:spPr>
          <a:xfrm>
            <a:off x="11393280" y="128880"/>
            <a:ext cx="617760" cy="2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A935F3-B85F-424E-920E-AB7265D13700}" type="slidenum">
              <a:rPr b="0" lang="en-US" sz="1600" spc="-1" strike="noStrike">
                <a:solidFill>
                  <a:srgbClr val="8b8b8b"/>
                </a:solidFill>
                <a:latin typeface="Roboto Light"/>
              </a:rPr>
              <a:t>2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237" name="Picture 6" descr=""/>
          <p:cNvPicPr/>
          <p:nvPr/>
        </p:nvPicPr>
        <p:blipFill>
          <a:blip r:embed="rId1"/>
          <a:stretch/>
        </p:blipFill>
        <p:spPr>
          <a:xfrm>
            <a:off x="762120" y="93600"/>
            <a:ext cx="9902520" cy="14630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38" name="Table 9"/>
          <p:cNvGraphicFramePr/>
          <p:nvPr/>
        </p:nvGraphicFramePr>
        <p:xfrm>
          <a:off x="181080" y="4128120"/>
          <a:ext cx="727920" cy="2282760"/>
        </p:xfrm>
        <a:graphic>
          <a:graphicData uri="http://schemas.openxmlformats.org/drawingml/2006/table">
            <a:tbl>
              <a:tblPr/>
              <a:tblGrid>
                <a:gridCol w="727920"/>
              </a:tblGrid>
              <a:tr h="3056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May Invoice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4125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$338,257.33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64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Prev 1M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764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-5%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2905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Prev 2M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905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10%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2905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Prev 3M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905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16.22%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9" name="Chart 12"/>
          <p:cNvGraphicFramePr/>
          <p:nvPr/>
        </p:nvGraphicFramePr>
        <p:xfrm>
          <a:off x="1020240" y="4137480"/>
          <a:ext cx="4989600" cy="227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0" name="Chart 15"/>
          <p:cNvGraphicFramePr/>
          <p:nvPr/>
        </p:nvGraphicFramePr>
        <p:xfrm>
          <a:off x="6231240" y="4128120"/>
          <a:ext cx="5650560" cy="228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1" name="Chart 17"/>
          <p:cNvGraphicFramePr/>
          <p:nvPr/>
        </p:nvGraphicFramePr>
        <p:xfrm>
          <a:off x="177840" y="1644120"/>
          <a:ext cx="11703960" cy="237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ftr" idx="22"/>
          </p:nvPr>
        </p:nvSpPr>
        <p:spPr>
          <a:xfrm>
            <a:off x="182880" y="6583680"/>
            <a:ext cx="11060640" cy="9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8b8b8b"/>
                </a:solidFill>
                <a:latin typeface="Roboto Light"/>
              </a:rPr>
              <a:t>© StackPath Technologies, LLC. All rights reserved. Proprietary and confidential. Do not duplicate or share without express permission.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ldNum" idx="23"/>
          </p:nvPr>
        </p:nvSpPr>
        <p:spPr>
          <a:xfrm>
            <a:off x="11393280" y="128880"/>
            <a:ext cx="617760" cy="2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3D9193-B734-4D28-B7DE-DA40C3DE167A}" type="slidenum">
              <a:rPr b="0" lang="en-US" sz="1600" spc="-1" strike="noStrike">
                <a:solidFill>
                  <a:srgbClr val="8b8b8b"/>
                </a:solidFill>
                <a:latin typeface="Roboto Light"/>
              </a:rPr>
              <a:t>2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210960" y="6404040"/>
            <a:ext cx="1127412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700" spc="-1" strike="noStrike">
                <a:solidFill>
                  <a:srgbClr val="000000"/>
                </a:solidFill>
                <a:latin typeface="Roboto Thin"/>
                <a:ea typeface="Roboto Thin"/>
              </a:rPr>
              <a:t>*</a:t>
            </a:r>
            <a:r>
              <a:rPr b="0" lang="en-US" sz="700" spc="-1" strike="noStrike">
                <a:solidFill>
                  <a:srgbClr val="000000"/>
                </a:solidFill>
                <a:latin typeface="Roboto Bold"/>
                <a:ea typeface="Roboto Thin"/>
              </a:rPr>
              <a:t>Supplemental Excel Data available</a:t>
            </a:r>
            <a:endParaRPr b="0" lang="en-US" sz="7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45" name="TextBox 9"/>
          <p:cNvSpPr/>
          <p:nvPr/>
        </p:nvSpPr>
        <p:spPr>
          <a:xfrm>
            <a:off x="-12240" y="4556880"/>
            <a:ext cx="1040760" cy="24156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</a:rPr>
              <a:t>Interactions</a:t>
            </a:r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246" name="Table 14"/>
          <p:cNvGraphicFramePr/>
          <p:nvPr/>
        </p:nvGraphicFramePr>
        <p:xfrm>
          <a:off x="103680" y="4811760"/>
          <a:ext cx="11979720" cy="354240"/>
        </p:xfrm>
        <a:graphic>
          <a:graphicData uri="http://schemas.openxmlformats.org/drawingml/2006/table">
            <a:tbl>
              <a:tblPr/>
              <a:tblGrid>
                <a:gridCol w="411120"/>
                <a:gridCol w="858960"/>
                <a:gridCol w="824040"/>
                <a:gridCol w="560880"/>
                <a:gridCol w="574920"/>
                <a:gridCol w="2881440"/>
                <a:gridCol w="5368680"/>
                <a:gridCol w="499680"/>
              </a:tblGrid>
              <a:tr h="26388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Event #</a:t>
                      </a:r>
                      <a:endParaRPr b="0" lang="en-US" sz="85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Ticket Created</a:t>
                      </a:r>
                      <a:endParaRPr b="0" lang="en-US" sz="85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b="0" lang="en-US" sz="85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Ticket ID</a:t>
                      </a:r>
                      <a:endParaRPr b="0" lang="en-US" sz="85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Jira ID</a:t>
                      </a:r>
                      <a:endParaRPr b="0" lang="en-US" sz="85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Ticket subject</a:t>
                      </a:r>
                      <a:endParaRPr b="0" lang="en-US" sz="85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8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Description/Resolution</a:t>
                      </a:r>
                      <a:endParaRPr b="0" lang="en-US" sz="85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b="0" lang="en-US" sz="85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182880">
                <a:tc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7" name="Chart 5"/>
          <p:cNvGraphicFramePr/>
          <p:nvPr/>
        </p:nvGraphicFramePr>
        <p:xfrm>
          <a:off x="103680" y="81360"/>
          <a:ext cx="5787720" cy="213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48" name="Chart 8"/>
          <p:cNvGraphicFramePr/>
          <p:nvPr/>
        </p:nvGraphicFramePr>
        <p:xfrm>
          <a:off x="5971320" y="80280"/>
          <a:ext cx="5787720" cy="213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9" name="Chart 12"/>
          <p:cNvGraphicFramePr/>
          <p:nvPr/>
        </p:nvGraphicFramePr>
        <p:xfrm>
          <a:off x="103680" y="2266200"/>
          <a:ext cx="5787720" cy="213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0" name="Chart 16"/>
          <p:cNvGraphicFramePr/>
          <p:nvPr/>
        </p:nvGraphicFramePr>
        <p:xfrm>
          <a:off x="5971320" y="2266200"/>
          <a:ext cx="5787720" cy="213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831960" y="2994120"/>
            <a:ext cx="10515240" cy="1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08080"/>
                </a:solidFill>
                <a:latin typeface="Roboto Light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title"/>
          </p:nvPr>
        </p:nvSpPr>
        <p:spPr>
          <a:xfrm>
            <a:off x="6831000" y="3086640"/>
            <a:ext cx="5159520" cy="88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Megaphone | </a:t>
            </a:r>
            <a:r>
              <a:rPr b="1" lang="en-US" sz="2400" spc="-1" strike="noStrike">
                <a:solidFill>
                  <a:srgbClr val="000000"/>
                </a:solidFill>
                <a:latin typeface="Roboto Bold"/>
              </a:rPr>
              <a:t>b2e9u9m7</a:t>
            </a:r>
            <a:br>
              <a:rPr sz="3200"/>
            </a:b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 Business Review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© StackPath Technologies, LLC. All rights reserved. Proprietary and confidential. Do not duplicate or share without express permission.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7B952D6-C8D4-48C8-BD78-393F92A00101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ftr" idx="24"/>
          </p:nvPr>
        </p:nvSpPr>
        <p:spPr>
          <a:xfrm>
            <a:off x="182880" y="6583680"/>
            <a:ext cx="11060640" cy="9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8b8b8b"/>
                </a:solidFill>
                <a:latin typeface="Roboto Light"/>
              </a:rPr>
              <a:t>© StackPath Technologies, LLC. All rights reserved. Proprietary and confidential. Do not duplicate or share without express permission.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ldNum" idx="25"/>
          </p:nvPr>
        </p:nvSpPr>
        <p:spPr>
          <a:xfrm>
            <a:off x="11393280" y="128880"/>
            <a:ext cx="617760" cy="2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9A7423-EA0A-4EF0-92B4-75ABEC31D72B}" type="slidenum">
              <a:rPr b="0" lang="en-US" sz="1600" spc="-1" strike="noStrike">
                <a:solidFill>
                  <a:srgbClr val="8b8b8b"/>
                </a:solidFill>
                <a:latin typeface="Roboto Light"/>
              </a:rPr>
              <a:t>2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255" name="Picture 4" descr=""/>
          <p:cNvPicPr/>
          <p:nvPr/>
        </p:nvPicPr>
        <p:blipFill>
          <a:blip r:embed="rId1"/>
          <a:stretch/>
        </p:blipFill>
        <p:spPr>
          <a:xfrm>
            <a:off x="763560" y="65160"/>
            <a:ext cx="9899280" cy="14626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56" name="Table 7"/>
          <p:cNvGraphicFramePr/>
          <p:nvPr/>
        </p:nvGraphicFramePr>
        <p:xfrm>
          <a:off x="109800" y="4141440"/>
          <a:ext cx="731160" cy="2285640"/>
        </p:xfrm>
        <a:graphic>
          <a:graphicData uri="http://schemas.openxmlformats.org/drawingml/2006/table">
            <a:tbl>
              <a:tblPr/>
              <a:tblGrid>
                <a:gridCol w="731520"/>
              </a:tblGrid>
              <a:tr h="3056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May Invoice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4125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$189,534.36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68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Prev 1M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768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-4%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2908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Prev 2M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908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16%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2908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Prev 3M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908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-4.29%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7" name="Chart 11"/>
          <p:cNvGraphicFramePr/>
          <p:nvPr/>
        </p:nvGraphicFramePr>
        <p:xfrm>
          <a:off x="940680" y="4149360"/>
          <a:ext cx="4989600" cy="2282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8" name="Chart 14"/>
          <p:cNvGraphicFramePr/>
          <p:nvPr/>
        </p:nvGraphicFramePr>
        <p:xfrm>
          <a:off x="6163560" y="4149360"/>
          <a:ext cx="5650560" cy="228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9" name="Chart 17"/>
          <p:cNvGraphicFramePr/>
          <p:nvPr/>
        </p:nvGraphicFramePr>
        <p:xfrm>
          <a:off x="109800" y="1623960"/>
          <a:ext cx="11703960" cy="237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ftr" idx="26"/>
          </p:nvPr>
        </p:nvSpPr>
        <p:spPr>
          <a:xfrm>
            <a:off x="182880" y="6583680"/>
            <a:ext cx="11060640" cy="9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8b8b8b"/>
                </a:solidFill>
                <a:latin typeface="Roboto Light"/>
              </a:rPr>
              <a:t>© StackPath Technologies, LLC. All rights reserved. Proprietary and confidential. Do not duplicate or share without express permission.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ldNum" idx="27"/>
          </p:nvPr>
        </p:nvSpPr>
        <p:spPr>
          <a:xfrm>
            <a:off x="11393280" y="128880"/>
            <a:ext cx="617760" cy="2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532C9F-006A-4A28-AA5A-A0C17748068D}" type="slidenum">
              <a:rPr b="0" lang="en-US" sz="1600" spc="-1" strike="noStrike">
                <a:solidFill>
                  <a:srgbClr val="8b8b8b"/>
                </a:solidFill>
                <a:latin typeface="Roboto Light"/>
              </a:rPr>
              <a:t>2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62" name="TextBox 9"/>
          <p:cNvSpPr/>
          <p:nvPr/>
        </p:nvSpPr>
        <p:spPr>
          <a:xfrm>
            <a:off x="21240" y="4708800"/>
            <a:ext cx="959760" cy="22644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900" spc="-1" strike="noStrike">
                <a:solidFill>
                  <a:srgbClr val="000000"/>
                </a:solidFill>
                <a:latin typeface="Calibri"/>
              </a:rPr>
              <a:t>Interactions</a:t>
            </a: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263" name="Table 14"/>
          <p:cNvGraphicFramePr/>
          <p:nvPr/>
        </p:nvGraphicFramePr>
        <p:xfrm>
          <a:off x="119520" y="4953240"/>
          <a:ext cx="11979720" cy="1591920"/>
        </p:xfrm>
        <a:graphic>
          <a:graphicData uri="http://schemas.openxmlformats.org/drawingml/2006/table">
            <a:tbl>
              <a:tblPr/>
              <a:tblGrid>
                <a:gridCol w="411120"/>
                <a:gridCol w="858960"/>
                <a:gridCol w="824040"/>
                <a:gridCol w="560880"/>
                <a:gridCol w="718200"/>
                <a:gridCol w="2322720"/>
                <a:gridCol w="5784120"/>
                <a:gridCol w="499680"/>
              </a:tblGrid>
              <a:tr h="27900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Event #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Ticket Created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Ticket 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Jira 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Ticket subject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Description/Resolution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17748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04/11/2023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1"/>
                        </a:rPr>
                        <a:t>1151888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2"/>
                        </a:rPr>
                        <a:t>INCM-13571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Spotify | Late Log Data Detected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late log data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404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04/11/2023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3"/>
                        </a:rPr>
                        <a:t>1152049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4"/>
                        </a:rPr>
                        <a:t>INCM-13571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Spotify | Multiple POP 504 errors notifications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https://stackpath.atlassian.net/browse/INCM-13571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404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04/11/2023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5"/>
                        </a:rPr>
                        <a:t>1152051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6"/>
                        </a:rPr>
                        <a:t>INCM-13571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Urgent timeout increase for dcs.megaphone.fm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Origin timeout increase for "dcs.megaphone.fm"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900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04/17/2023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Question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7"/>
                        </a:rPr>
                        <a:t>1153216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Origin performance A/B testing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Customer is looking for some help with A/B origin testing. Giving some recommendations as to how this can be achieved.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Solved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7748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04/18/2023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Question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8"/>
                        </a:rPr>
                        <a:t>1153410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Signed pull from GCS bucket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questions about pulling from a gcs origin. Resolved.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7748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04/19/2023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9"/>
                        </a:rPr>
                        <a:t>1153618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10"/>
                        </a:rPr>
                        <a:t>INCM-13710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Stackpath | High 499 errors notification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https://stackpath.atlassian.net/browse/INCM-13710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Solved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7748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04/25/2023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11"/>
                        </a:rPr>
                        <a:t>1154932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12"/>
                        </a:rPr>
                        <a:t>INCM-13833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Spotify | Late Log Data Detected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late log data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Solved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900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04/30/2023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Question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13"/>
                        </a:rPr>
                        <a:t>1155877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gzip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Customer wanted to know how gzip compression at the edge interacts with cache key. I helped inform them.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Solved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4" name="Chart 5"/>
          <p:cNvGraphicFramePr/>
          <p:nvPr/>
        </p:nvGraphicFramePr>
        <p:xfrm>
          <a:off x="119520" y="109080"/>
          <a:ext cx="5787720" cy="213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65" name="Chart 8"/>
          <p:cNvGraphicFramePr/>
          <p:nvPr/>
        </p:nvGraphicFramePr>
        <p:xfrm>
          <a:off x="5972400" y="128880"/>
          <a:ext cx="5787720" cy="213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66" name="Chart 12"/>
          <p:cNvGraphicFramePr/>
          <p:nvPr/>
        </p:nvGraphicFramePr>
        <p:xfrm>
          <a:off x="119520" y="2295360"/>
          <a:ext cx="5787720" cy="213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67" name="Chart 16"/>
          <p:cNvGraphicFramePr/>
          <p:nvPr/>
        </p:nvGraphicFramePr>
        <p:xfrm>
          <a:off x="5985360" y="2294280"/>
          <a:ext cx="5787720" cy="213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831960" y="2994120"/>
            <a:ext cx="10515240" cy="1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08080"/>
                </a:solidFill>
                <a:latin typeface="Roboto Light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title"/>
          </p:nvPr>
        </p:nvSpPr>
        <p:spPr>
          <a:xfrm>
            <a:off x="6831000" y="3086640"/>
            <a:ext cx="5159520" cy="88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WURL | </a:t>
            </a:r>
            <a:r>
              <a:rPr b="1" lang="en-US" sz="2400" spc="-1" strike="noStrike">
                <a:solidFill>
                  <a:srgbClr val="000000"/>
                </a:solidFill>
                <a:latin typeface="Roboto Bold"/>
              </a:rPr>
              <a:t>x4x6j9v9</a:t>
            </a:r>
            <a:br>
              <a:rPr sz="3200"/>
            </a:b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 Business Review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© StackPath Technologies, LLC. All rights reserved. Proprietary and confidential. Do not duplicate or share without express permission.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570C058-4C89-450D-AD9A-CDFD9A8418B6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ftr" idx="28"/>
          </p:nvPr>
        </p:nvSpPr>
        <p:spPr>
          <a:xfrm>
            <a:off x="182880" y="6583680"/>
            <a:ext cx="11060640" cy="9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8b8b8b"/>
                </a:solidFill>
                <a:latin typeface="Roboto Light"/>
              </a:rPr>
              <a:t>© StackPath Technologies, LLC. All rights reserved. Proprietary and confidential. Do not duplicate or share without express permission.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ldNum" idx="29"/>
          </p:nvPr>
        </p:nvSpPr>
        <p:spPr>
          <a:xfrm>
            <a:off x="11393280" y="128880"/>
            <a:ext cx="617760" cy="2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BC71B6-91D8-4CA3-9448-FBD8C06F18A0}" type="slidenum">
              <a:rPr b="0" lang="en-US" sz="1600" spc="-1" strike="noStrike">
                <a:solidFill>
                  <a:srgbClr val="8b8b8b"/>
                </a:solidFill>
                <a:latin typeface="Roboto Light"/>
              </a:rPr>
              <a:t>2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272" name="Picture 6" descr=""/>
          <p:cNvPicPr/>
          <p:nvPr/>
        </p:nvPicPr>
        <p:blipFill>
          <a:blip r:embed="rId1"/>
          <a:stretch/>
        </p:blipFill>
        <p:spPr>
          <a:xfrm>
            <a:off x="763560" y="85680"/>
            <a:ext cx="9899280" cy="14626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73" name="Table 8"/>
          <p:cNvGraphicFramePr/>
          <p:nvPr/>
        </p:nvGraphicFramePr>
        <p:xfrm>
          <a:off x="173160" y="4114440"/>
          <a:ext cx="731160" cy="2296800"/>
        </p:xfrm>
        <a:graphic>
          <a:graphicData uri="http://schemas.openxmlformats.org/drawingml/2006/table">
            <a:tbl>
              <a:tblPr/>
              <a:tblGrid>
                <a:gridCol w="731520"/>
              </a:tblGrid>
              <a:tr h="3056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May Invoice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4125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$50,021.64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82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Prev 1M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782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-39%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2923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Prev 2M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923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-34%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2923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Prev 3M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9232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-39.40%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4" name="Chart 11"/>
          <p:cNvGraphicFramePr/>
          <p:nvPr/>
        </p:nvGraphicFramePr>
        <p:xfrm>
          <a:off x="988200" y="4134600"/>
          <a:ext cx="4989600" cy="227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5" name="Chart 14"/>
          <p:cNvGraphicFramePr/>
          <p:nvPr/>
        </p:nvGraphicFramePr>
        <p:xfrm>
          <a:off x="173160" y="1626840"/>
          <a:ext cx="11703960" cy="237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6" name="Chart 35"/>
          <p:cNvGraphicFramePr/>
          <p:nvPr/>
        </p:nvGraphicFramePr>
        <p:xfrm>
          <a:off x="6226560" y="4140000"/>
          <a:ext cx="5650560" cy="228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406920" y="3020760"/>
            <a:ext cx="5915160" cy="49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Roboto Bold"/>
              </a:rPr>
              <a:t>Goal/Objective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6224040" y="3513240"/>
            <a:ext cx="591516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Roboto Thin"/>
                <a:ea typeface="Roboto Thin"/>
              </a:rPr>
              <a:t>    </a:t>
            </a:r>
            <a:r>
              <a:rPr b="0" lang="en-US" sz="1600" spc="-1" strike="noStrike">
                <a:solidFill>
                  <a:srgbClr val="ffffff"/>
                </a:solidFill>
                <a:latin typeface="Roboto Thin"/>
                <a:ea typeface="Roboto Thin"/>
              </a:rPr>
              <a:t>A monthly high-level review of core KPI’s related to our Platinum Tier Support Customers that use our Edge Delivery solutions.</a:t>
            </a:r>
            <a:br>
              <a:rPr sz="1600"/>
            </a:br>
            <a:endParaRPr b="0" lang="en-US" sz="1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© StackPath Technologies, LLC. All rights reserved. Proprietary and confidential. Do not duplicate or share without express permission.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ftr" idx="30"/>
          </p:nvPr>
        </p:nvSpPr>
        <p:spPr>
          <a:xfrm>
            <a:off x="182880" y="6583680"/>
            <a:ext cx="11060640" cy="9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8b8b8b"/>
                </a:solidFill>
                <a:latin typeface="Roboto Light"/>
              </a:rPr>
              <a:t>© StackPath Technologies, LLC. All rights reserved. Proprietary and confidential. Do not duplicate or share without express permission.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ldNum" idx="31"/>
          </p:nvPr>
        </p:nvSpPr>
        <p:spPr>
          <a:xfrm>
            <a:off x="11393280" y="128880"/>
            <a:ext cx="617760" cy="2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0D326C-514A-4648-8C60-E0272EE12989}" type="slidenum">
              <a:rPr b="0" lang="en-US" sz="1600" spc="-1" strike="noStrike">
                <a:solidFill>
                  <a:srgbClr val="8b8b8b"/>
                </a:solidFill>
                <a:latin typeface="Roboto Light"/>
              </a:rPr>
              <a:t>2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79" name="TextBox 9"/>
          <p:cNvSpPr/>
          <p:nvPr/>
        </p:nvSpPr>
        <p:spPr>
          <a:xfrm>
            <a:off x="21240" y="4564080"/>
            <a:ext cx="959760" cy="22644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900" spc="-1" strike="noStrike">
                <a:solidFill>
                  <a:srgbClr val="000000"/>
                </a:solidFill>
                <a:latin typeface="Calibri"/>
              </a:rPr>
              <a:t>Interactions</a:t>
            </a: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280" name="Table 14"/>
          <p:cNvGraphicFramePr/>
          <p:nvPr/>
        </p:nvGraphicFramePr>
        <p:xfrm>
          <a:off x="124560" y="4804920"/>
          <a:ext cx="11979720" cy="1592280"/>
        </p:xfrm>
        <a:graphic>
          <a:graphicData uri="http://schemas.openxmlformats.org/drawingml/2006/table">
            <a:tbl>
              <a:tblPr/>
              <a:tblGrid>
                <a:gridCol w="381240"/>
                <a:gridCol w="671760"/>
                <a:gridCol w="360000"/>
                <a:gridCol w="464040"/>
                <a:gridCol w="671760"/>
                <a:gridCol w="2583720"/>
                <a:gridCol w="6408000"/>
                <a:gridCol w="439200"/>
              </a:tblGrid>
              <a:tr h="26388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Event #</a:t>
                      </a:r>
                      <a:endParaRPr b="0" lang="en-US" sz="85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Ticket Created</a:t>
                      </a:r>
                      <a:endParaRPr b="0" lang="en-US" sz="85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b="0" lang="en-US" sz="85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Ticket ID</a:t>
                      </a:r>
                      <a:endParaRPr b="0" lang="en-US" sz="85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Jira ID</a:t>
                      </a:r>
                      <a:endParaRPr b="0" lang="en-US" sz="85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Ticket subject</a:t>
                      </a:r>
                      <a:endParaRPr b="0" lang="en-US" sz="85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8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Description/Resolution</a:t>
                      </a:r>
                      <a:endParaRPr b="0" lang="en-US" sz="85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b="0" lang="en-US" sz="85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18288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8bde4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04/06/2023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432ff"/>
                          </a:solidFill>
                          <a:latin typeface="Calibri"/>
                          <a:hlinkClick r:id="rId1"/>
                        </a:rPr>
                        <a:t>1150917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raw logs access for h8n5g3a9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Couldn't find raw logs in sub account bucket, they were config'd to land in top level bucket. Closing.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288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8bde4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04/10/2023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432ff"/>
                          </a:solidFill>
                          <a:latin typeface="Calibri"/>
                          <a:hlinkClick r:id="rId2"/>
                        </a:rPr>
                        <a:t>1151716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Please remove IP obfuscation on these channels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ip obfuscation removal.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04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8bde4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04/10/2023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432ff"/>
                          </a:solidFill>
                          <a:latin typeface="Calibri"/>
                          <a:hlinkClick r:id="rId3"/>
                        </a:rPr>
                        <a:t>1151766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URL Filter for Dynamic Cache Files Doesn't Work on Test Site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customer's URL filter was not matching as expected due to leading slash in the policy. Removing leading slash yielded traditional matches as we'd expect.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7568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8bde4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04/14/2023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432ff"/>
                          </a:solidFill>
                          <a:latin typeface="Calibri"/>
                          <a:hlinkClick r:id="rId4"/>
                        </a:rPr>
                        <a:t>1152658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Please remove IP obfuscation on these channels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IP obfuscation removal.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7568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8bde4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04/19/2023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432ff"/>
                          </a:solidFill>
                          <a:latin typeface="Calibri"/>
                          <a:hlinkClick r:id="rId5"/>
                        </a:rPr>
                        <a:t>1153707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Please remove IP obfuscation on these channels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Disabling IP obfuscation.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7568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8bde4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04/21/2023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432ff"/>
                          </a:solidFill>
                          <a:latin typeface="Calibri"/>
                          <a:hlinkClick r:id="rId6"/>
                        </a:rPr>
                        <a:t>1154211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Disable Access Logs IP Obfuscation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obfusacitin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7568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8bde4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04/24/2023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432ff"/>
                          </a:solidFill>
                          <a:latin typeface="Calibri"/>
                          <a:hlinkClick r:id="rId7"/>
                        </a:rPr>
                        <a:t>1154657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Raise site limit on subaccount j8u8h2a6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Site increase request.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7568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8bde4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04/24/2023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432ff"/>
                          </a:solidFill>
                          <a:latin typeface="Calibri"/>
                          <a:hlinkClick r:id="rId8"/>
                        </a:rPr>
                        <a:t>1154677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Bulk Disable IP Obfuscation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Open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1" name="Chart 5"/>
          <p:cNvGraphicFramePr/>
          <p:nvPr/>
        </p:nvGraphicFramePr>
        <p:xfrm>
          <a:off x="86040" y="2338560"/>
          <a:ext cx="5787720" cy="213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82" name="Chart 8"/>
          <p:cNvGraphicFramePr/>
          <p:nvPr/>
        </p:nvGraphicFramePr>
        <p:xfrm>
          <a:off x="5914800" y="125640"/>
          <a:ext cx="5787720" cy="213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83" name="Chart 12"/>
          <p:cNvGraphicFramePr/>
          <p:nvPr/>
        </p:nvGraphicFramePr>
        <p:xfrm>
          <a:off x="5914800" y="2338560"/>
          <a:ext cx="5787720" cy="213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84" name="Chart 16"/>
          <p:cNvGraphicFramePr/>
          <p:nvPr/>
        </p:nvGraphicFramePr>
        <p:xfrm>
          <a:off x="85680" y="127080"/>
          <a:ext cx="5787720" cy="213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/>
          </p:nvPr>
        </p:nvSpPr>
        <p:spPr>
          <a:xfrm>
            <a:off x="831960" y="2994120"/>
            <a:ext cx="10515240" cy="1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08080"/>
                </a:solidFill>
                <a:latin typeface="Roboto Light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title"/>
          </p:nvPr>
        </p:nvSpPr>
        <p:spPr>
          <a:xfrm>
            <a:off x="6831000" y="3086640"/>
            <a:ext cx="5159520" cy="88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Digital Ocean | </a:t>
            </a:r>
            <a:r>
              <a:rPr b="1" lang="en-US" sz="2400" spc="-1" strike="noStrike">
                <a:solidFill>
                  <a:srgbClr val="000000"/>
                </a:solidFill>
                <a:latin typeface="Roboto Bold"/>
              </a:rPr>
              <a:t>k7w4h9z7</a:t>
            </a:r>
            <a:br>
              <a:rPr sz="3200"/>
            </a:b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 Business Review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© StackPath Technologies, LLC. All rights reserved. Proprietary and confidential. Do not duplicate or share without express permission.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D7764DD-2F96-4663-837F-9006C3CCCA96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ftr" idx="32"/>
          </p:nvPr>
        </p:nvSpPr>
        <p:spPr>
          <a:xfrm>
            <a:off x="182880" y="6583680"/>
            <a:ext cx="11060640" cy="9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8b8b8b"/>
                </a:solidFill>
                <a:latin typeface="Roboto Light"/>
              </a:rPr>
              <a:t>© StackPath Technologies, LLC. All rights reserved. Proprietary and confidential. Do not duplicate or share without express permission.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ldNum" idx="33"/>
          </p:nvPr>
        </p:nvSpPr>
        <p:spPr>
          <a:xfrm>
            <a:off x="11393280" y="128880"/>
            <a:ext cx="617760" cy="2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0196E0-7921-4B10-B49C-6397271897F9}" type="slidenum">
              <a:rPr b="0" lang="en-US" sz="1600" spc="-1" strike="noStrike">
                <a:solidFill>
                  <a:srgbClr val="8b8b8b"/>
                </a:solidFill>
                <a:latin typeface="Roboto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289" name="Picture 4" descr=""/>
          <p:cNvPicPr/>
          <p:nvPr/>
        </p:nvPicPr>
        <p:blipFill>
          <a:blip r:embed="rId1"/>
          <a:stretch/>
        </p:blipFill>
        <p:spPr>
          <a:xfrm>
            <a:off x="1014480" y="62640"/>
            <a:ext cx="9899280" cy="14626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90" name="Table 7"/>
          <p:cNvGraphicFramePr/>
          <p:nvPr/>
        </p:nvGraphicFramePr>
        <p:xfrm>
          <a:off x="105480" y="4102920"/>
          <a:ext cx="731160" cy="2292480"/>
        </p:xfrm>
        <a:graphic>
          <a:graphicData uri="http://schemas.openxmlformats.org/drawingml/2006/table">
            <a:tbl>
              <a:tblPr/>
              <a:tblGrid>
                <a:gridCol w="731520"/>
              </a:tblGrid>
              <a:tr h="3056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May Invoice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4125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$39,650.22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20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Prev 1M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620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-3%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27540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Prev 2M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7540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-9%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27540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Prev 3M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7540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-22%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1" name="Chart 9"/>
          <p:cNvGraphicFramePr/>
          <p:nvPr/>
        </p:nvGraphicFramePr>
        <p:xfrm>
          <a:off x="951120" y="4102920"/>
          <a:ext cx="5019840" cy="228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2" name="Chart 11"/>
          <p:cNvGraphicFramePr/>
          <p:nvPr/>
        </p:nvGraphicFramePr>
        <p:xfrm>
          <a:off x="105480" y="1625400"/>
          <a:ext cx="11703960" cy="237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3" name="Chart 15"/>
          <p:cNvGraphicFramePr/>
          <p:nvPr/>
        </p:nvGraphicFramePr>
        <p:xfrm>
          <a:off x="6165720" y="4122360"/>
          <a:ext cx="5650560" cy="228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ftr" idx="34"/>
          </p:nvPr>
        </p:nvSpPr>
        <p:spPr>
          <a:xfrm>
            <a:off x="182880" y="6583680"/>
            <a:ext cx="11060640" cy="9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8b8b8b"/>
                </a:solidFill>
                <a:latin typeface="Roboto Light"/>
              </a:rPr>
              <a:t>© StackPath Technologies, LLC. All rights reserved. Proprietary and confidential. Do not duplicate or share without express permission.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ldNum" idx="35"/>
          </p:nvPr>
        </p:nvSpPr>
        <p:spPr>
          <a:xfrm>
            <a:off x="11393280" y="128880"/>
            <a:ext cx="617760" cy="2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A4398A-E276-416F-B31B-F803D2EEEE63}" type="slidenum">
              <a:rPr b="0" lang="en-US" sz="1600" spc="-1" strike="noStrike">
                <a:solidFill>
                  <a:srgbClr val="8b8b8b"/>
                </a:solidFill>
                <a:latin typeface="Roboto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96" name="TextBox 9"/>
          <p:cNvSpPr/>
          <p:nvPr/>
        </p:nvSpPr>
        <p:spPr>
          <a:xfrm>
            <a:off x="-12240" y="4556880"/>
            <a:ext cx="1040760" cy="24156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</a:rPr>
              <a:t>Interactions</a:t>
            </a:r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297" name="Table 14"/>
          <p:cNvGraphicFramePr/>
          <p:nvPr/>
        </p:nvGraphicFramePr>
        <p:xfrm>
          <a:off x="96840" y="4848480"/>
          <a:ext cx="11979720" cy="635040"/>
        </p:xfrm>
        <a:graphic>
          <a:graphicData uri="http://schemas.openxmlformats.org/drawingml/2006/table">
            <a:tbl>
              <a:tblPr/>
              <a:tblGrid>
                <a:gridCol w="411120"/>
                <a:gridCol w="858960"/>
                <a:gridCol w="824040"/>
                <a:gridCol w="560880"/>
                <a:gridCol w="740520"/>
                <a:gridCol w="2715840"/>
                <a:gridCol w="5368680"/>
                <a:gridCol w="499680"/>
              </a:tblGrid>
              <a:tr h="27900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Event #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Ticket Created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Ticket 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Jira 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Ticket subject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Description/Resolution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18288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04/06/2023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1"/>
                        </a:rPr>
                        <a:t>1150882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2"/>
                        </a:rPr>
                        <a:t>INCM-13440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Stackpath | High number of 5xx errors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 number of 5xx errors notification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184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04/10/2023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Question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3"/>
                        </a:rPr>
                        <a:t>1151749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Enabling TLS 1.3 on CDN endpoint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tls version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184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04/13/2023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4"/>
                        </a:rPr>
                        <a:t>1152533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5"/>
                        </a:rPr>
                        <a:t>INCM-13625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StackPath | Increased amount of 5xx errors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 amount of 5xx errors notification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900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8e7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04/13/2023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Notification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6"/>
                        </a:rPr>
                        <a:t>1152534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[Action Required] How to get help at DigitalOcean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900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8e7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04/18/2023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Notification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7"/>
                        </a:rPr>
                        <a:t>1153424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[Action Required] How to get help at DigitalOcean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auto response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184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04/26/2023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8"/>
                        </a:rPr>
                        <a:t>1155158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9"/>
                        </a:rPr>
                        <a:t>INCM-13848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 number of 5XX error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https://stackpath.atlassian.net/browse/INCM-13848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Solved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184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04/27/2023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10"/>
                        </a:rPr>
                        <a:t>1155450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11"/>
                        </a:rPr>
                        <a:t>INCM-13885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Stackpath | High number of 5xx errors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https://stackpath.atlassian.net/browse/INCM-13885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Pending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184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04/28/2023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Question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12"/>
                        </a:rPr>
                        <a:t>1155621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Vary Header missing in Origin Pull Request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Pending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8" name="Chart 5"/>
          <p:cNvGraphicFramePr/>
          <p:nvPr/>
        </p:nvGraphicFramePr>
        <p:xfrm>
          <a:off x="130680" y="137160"/>
          <a:ext cx="5787720" cy="213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99" name="Chart 8"/>
          <p:cNvGraphicFramePr/>
          <p:nvPr/>
        </p:nvGraphicFramePr>
        <p:xfrm>
          <a:off x="5955480" y="137160"/>
          <a:ext cx="5787720" cy="213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00" name="Chart 12"/>
          <p:cNvGraphicFramePr/>
          <p:nvPr/>
        </p:nvGraphicFramePr>
        <p:xfrm>
          <a:off x="130680" y="2328840"/>
          <a:ext cx="5787720" cy="213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301" name="Chart 16"/>
          <p:cNvGraphicFramePr/>
          <p:nvPr/>
        </p:nvGraphicFramePr>
        <p:xfrm>
          <a:off x="5955120" y="2328840"/>
          <a:ext cx="5787720" cy="213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/>
          </p:nvPr>
        </p:nvSpPr>
        <p:spPr>
          <a:xfrm>
            <a:off x="831960" y="2994120"/>
            <a:ext cx="10515240" cy="1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08080"/>
                </a:solidFill>
                <a:latin typeface="Roboto Light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title"/>
          </p:nvPr>
        </p:nvSpPr>
        <p:spPr>
          <a:xfrm>
            <a:off x="6831000" y="3086640"/>
            <a:ext cx="51595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Disney + | </a:t>
            </a:r>
            <a:r>
              <a:rPr b="1" lang="en-US" sz="2400" spc="-1" strike="noStrike">
                <a:solidFill>
                  <a:srgbClr val="000000"/>
                </a:solidFill>
                <a:latin typeface="Roboto Bold"/>
              </a:rPr>
              <a:t>k8q3n9u5</a:t>
            </a:r>
            <a:br>
              <a:rPr sz="3200"/>
            </a:b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Business Review 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© StackPath Technologies, LLC. All rights reserved. Proprietary and confidential. Do not duplicate or share without express permission.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281460-EC8C-46DD-9E7D-7AD5D292F04E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ftr" idx="11"/>
          </p:nvPr>
        </p:nvSpPr>
        <p:spPr>
          <a:xfrm>
            <a:off x="182880" y="6583680"/>
            <a:ext cx="11060640" cy="9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8b8b8b"/>
                </a:solidFill>
                <a:latin typeface="Roboto Light"/>
              </a:rPr>
              <a:t>© StackPath Technologies, LLC. All rights reserved. Proprietary and confidential. Do not duplicate or share without express permission.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ldNum" idx="12"/>
          </p:nvPr>
        </p:nvSpPr>
        <p:spPr>
          <a:xfrm>
            <a:off x="11393280" y="128880"/>
            <a:ext cx="617760" cy="2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296101-88C1-456F-BF3F-FAE6C4919049}" type="slidenum">
              <a:rPr b="0" lang="en-US" sz="1600" spc="-1" strike="noStrike">
                <a:solidFill>
                  <a:srgbClr val="8b8b8b"/>
                </a:solidFill>
                <a:latin typeface="Roboto Light"/>
              </a:rPr>
              <a:t>2</a:t>
            </a:fld>
            <a:endParaRPr b="0" lang="en-US" sz="1600" spc="-1" strike="noStrike">
              <a:latin typeface="Times New Roman"/>
            </a:endParaRPr>
          </a:p>
        </p:txBody>
      </p:sp>
      <p:graphicFrame>
        <p:nvGraphicFramePr>
          <p:cNvPr id="186" name="Chart 4"/>
          <p:cNvGraphicFramePr/>
          <p:nvPr/>
        </p:nvGraphicFramePr>
        <p:xfrm>
          <a:off x="964080" y="4154040"/>
          <a:ext cx="5037840" cy="229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87" name="Picture 9" descr=""/>
          <p:cNvPicPr/>
          <p:nvPr/>
        </p:nvPicPr>
        <p:blipFill>
          <a:blip r:embed="rId2"/>
          <a:stretch/>
        </p:blipFill>
        <p:spPr>
          <a:xfrm>
            <a:off x="1050840" y="83160"/>
            <a:ext cx="9902520" cy="14630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8" name="Table 11"/>
          <p:cNvGraphicFramePr/>
          <p:nvPr/>
        </p:nvGraphicFramePr>
        <p:xfrm>
          <a:off x="145800" y="4163760"/>
          <a:ext cx="731160" cy="2285640"/>
        </p:xfrm>
        <a:graphic>
          <a:graphicData uri="http://schemas.openxmlformats.org/drawingml/2006/table">
            <a:tbl>
              <a:tblPr/>
              <a:tblGrid>
                <a:gridCol w="731520"/>
              </a:tblGrid>
              <a:tr h="3056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May Invoice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4125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$753,407.67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68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Prev 1M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768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-10%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2908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Prev 2M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908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-9%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2908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Prev 3M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9088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-9.72%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Chart 17"/>
          <p:cNvGraphicFramePr/>
          <p:nvPr/>
        </p:nvGraphicFramePr>
        <p:xfrm>
          <a:off x="150120" y="1652040"/>
          <a:ext cx="11703960" cy="237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0" name="Chart 20"/>
          <p:cNvGraphicFramePr/>
          <p:nvPr/>
        </p:nvGraphicFramePr>
        <p:xfrm>
          <a:off x="6203520" y="4160880"/>
          <a:ext cx="5650560" cy="228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Num" idx="13"/>
          </p:nvPr>
        </p:nvSpPr>
        <p:spPr>
          <a:xfrm>
            <a:off x="11393280" y="128880"/>
            <a:ext cx="617760" cy="2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E48A0D-FB15-43C9-B729-4E3019D1E584}" type="slidenum">
              <a:rPr b="0" lang="en-US" sz="1600" spc="-1" strike="noStrike">
                <a:solidFill>
                  <a:srgbClr val="8b8b8b"/>
                </a:solidFill>
                <a:latin typeface="Roboto Light"/>
              </a:rPr>
              <a:t>2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92" name="TextBox 9"/>
          <p:cNvSpPr/>
          <p:nvPr/>
        </p:nvSpPr>
        <p:spPr>
          <a:xfrm>
            <a:off x="92160" y="4029120"/>
            <a:ext cx="695520" cy="33300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</a:rPr>
              <a:t>Interactions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193" name="Table 10"/>
          <p:cNvGraphicFramePr/>
          <p:nvPr/>
        </p:nvGraphicFramePr>
        <p:xfrm>
          <a:off x="97200" y="4189680"/>
          <a:ext cx="11979720" cy="2248920"/>
        </p:xfrm>
        <a:graphic>
          <a:graphicData uri="http://schemas.openxmlformats.org/drawingml/2006/table">
            <a:tbl>
              <a:tblPr/>
              <a:tblGrid>
                <a:gridCol w="396360"/>
                <a:gridCol w="1078920"/>
                <a:gridCol w="557640"/>
                <a:gridCol w="722160"/>
                <a:gridCol w="886680"/>
                <a:gridCol w="2816280"/>
                <a:gridCol w="4991760"/>
                <a:gridCol w="529920"/>
              </a:tblGrid>
              <a:tr h="27900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Event #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Ticket Created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Ticket 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Jira 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Ticket subject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Description/Resolution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16884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8bde4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04/03/2023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 u="sng">
                          <a:solidFill>
                            <a:srgbClr val="0432ff"/>
                          </a:solidFill>
                          <a:uFillTx/>
                          <a:latin typeface="Calibri"/>
                          <a:hlinkClick r:id="rId1"/>
                        </a:rPr>
                        <a:t>1149899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Disney | Prewarm top Bumper Manifests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Prewarming ad-heavy manifests at the request of D+ team ahead of 4/6 SSAI launch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900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04/05/2023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2"/>
                        </a:rPr>
                        <a:t>1150677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3"/>
                        </a:rPr>
                        <a:t>INCM-13426</a:t>
                      </a:r>
                      <a:r>
                        <a:rPr b="0" lang="en-US" sz="900" spc="-1" strike="noStrike">
                          <a:solidFill>
                            <a:srgbClr val="0563c1"/>
                          </a:solidFill>
                          <a:latin typeface="Calibri"/>
                        </a:rPr>
                        <a:t>  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4"/>
                        </a:rPr>
                        <a:t>SYSENG-14475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Disney+ | EU-West-2 Elevated VPF/CIRR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https://stackpath.atlassian.net/browse/INCM-13426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900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8e7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04/05/20223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 Event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563c1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563c1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Star+ Soccer | Aucas vs Flamengo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Star+ Soccer | Celaya vs Mineros de Zacatecas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Live soccer game on Star+ Source - Star+ Football Coverage :: Soccer Channels, Cable &amp; Satellite Providers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900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8e7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04/05 – 04/06/20223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 Event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563c1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563c1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D+| Roku Ads Launch - Eyes on Glass &amp; Change Freeze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D+ Launching Server Side ad Insertions for Roku Devices - Business Critical Top Priority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900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8e7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04/06/2023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 Event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563c1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563c1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Star+ Soccer | Cimarrones de Sonora vs Tematitlan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Source - Star+ Football Coverage :: Soccer Channels, Cable &amp; Satellite Providers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616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8e7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04/07/2023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 Event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563c1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563c1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Star+ Soccer | Millwall vs Luton Town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it-IT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Star+ Soccer | Australia v Scotland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Star+ Soccer | Oxford U v Sheffield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Source - Star+ Football Coverage :: Soccer Channels, Cable &amp; Satellite Providers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900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04-11-2023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 u="sng">
                          <a:solidFill>
                            <a:srgbClr val="0432ff"/>
                          </a:solidFill>
                          <a:uFillTx/>
                          <a:latin typeface="Calibri"/>
                          <a:hlinkClick r:id="rId5"/>
                        </a:rPr>
                        <a:t>1152033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6"/>
                        </a:rPr>
                        <a:t>INCM-13570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Star+ | Elevated Metrics SA-West-2 Chile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INCM-13570 - Latency at customer origin due to issue w/ return path, per customer. Resolved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524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04-13-2023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7"/>
                        </a:rPr>
                        <a:t>1152538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8"/>
                        </a:rPr>
                        <a:t>INCM-13626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NA-West-2 | Elevated CIRR, VPF, VSF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INCM-13626 | Link Saturation caused error spikes - Resolved.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900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04-14-2023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9"/>
                        </a:rPr>
                        <a:t>1152625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10"/>
                        </a:rPr>
                        <a:t>INCM-13633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Elevated CIRR on ASN 17858 PowerBis South Korea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https://stackpath.atlassian.net/browse/INCM-13633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524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04-18-2023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11"/>
                        </a:rPr>
                        <a:t>1153345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12"/>
                        </a:rPr>
                        <a:t>INCM-13693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Traffic evacuation | EU-East-2 | High VSFs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https://stackpath.atlassian.net/browse/INCM-13693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Pending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900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04-27-2023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13"/>
                        </a:rPr>
                        <a:t>1155360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14"/>
                        </a:rPr>
                        <a:t>INCM-13872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StackPath | 13489 + SA-West-1 CIRR + VPFs Elevation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INCM-13872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900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04-28-2023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Question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15"/>
                        </a:rPr>
                        <a:t>1155596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563c1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StackPath | DSS Origin Removal Analysis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Customer looking to sunset origins in ATL, ICN, MAD, and ARN and would like to know possible effects.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4" name="Chart 2"/>
          <p:cNvGraphicFramePr/>
          <p:nvPr/>
        </p:nvGraphicFramePr>
        <p:xfrm>
          <a:off x="156240" y="29880"/>
          <a:ext cx="5714640" cy="19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195" name="Chart 6"/>
          <p:cNvGraphicFramePr/>
          <p:nvPr/>
        </p:nvGraphicFramePr>
        <p:xfrm>
          <a:off x="5987520" y="38520"/>
          <a:ext cx="5714640" cy="19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96" name="Chart 11"/>
          <p:cNvGraphicFramePr/>
          <p:nvPr/>
        </p:nvGraphicFramePr>
        <p:xfrm>
          <a:off x="156240" y="2041560"/>
          <a:ext cx="5714640" cy="19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197" name="Chart 13"/>
          <p:cNvGraphicFramePr/>
          <p:nvPr/>
        </p:nvGraphicFramePr>
        <p:xfrm>
          <a:off x="5987520" y="2041560"/>
          <a:ext cx="5714640" cy="19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/>
          </p:nvPr>
        </p:nvSpPr>
        <p:spPr>
          <a:xfrm>
            <a:off x="831960" y="2994120"/>
            <a:ext cx="10515240" cy="1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08080"/>
                </a:solidFill>
                <a:latin typeface="Roboto Light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title"/>
          </p:nvPr>
        </p:nvSpPr>
        <p:spPr>
          <a:xfrm>
            <a:off x="6831000" y="3086640"/>
            <a:ext cx="5159520" cy="88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Microsoft | </a:t>
            </a:r>
            <a:r>
              <a:rPr b="1" lang="en-US" sz="2400" spc="-1" strike="noStrike">
                <a:solidFill>
                  <a:srgbClr val="000000"/>
                </a:solidFill>
                <a:latin typeface="Roboto Bold"/>
              </a:rPr>
              <a:t>a7z3s8x7</a:t>
            </a:r>
            <a:br>
              <a:rPr sz="3200"/>
            </a:b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Business Review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© StackPath Technologies, LLC. All rights reserved. Proprietary and confidential. Do not duplicate or share without express permission.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57358CF-9298-4A6F-B19D-F29AD4EB9F17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ftr" idx="14"/>
          </p:nvPr>
        </p:nvSpPr>
        <p:spPr>
          <a:xfrm>
            <a:off x="182880" y="6583680"/>
            <a:ext cx="11060640" cy="9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8b8b8b"/>
                </a:solidFill>
                <a:latin typeface="Roboto Light"/>
              </a:rPr>
              <a:t>© StackPath Technologies, LLC. All rights reserved. Proprietary and confidential. Do not duplicate or share without express permission.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ldNum" idx="15"/>
          </p:nvPr>
        </p:nvSpPr>
        <p:spPr>
          <a:xfrm>
            <a:off x="11393280" y="128880"/>
            <a:ext cx="617760" cy="2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93EE0B-8751-4C0D-B7FF-2DC4F4D20653}" type="slidenum">
              <a:rPr b="0" lang="en-US" sz="1600" spc="-1" strike="noStrike">
                <a:solidFill>
                  <a:srgbClr val="8b8b8b"/>
                </a:solidFill>
                <a:latin typeface="Roboto Light"/>
              </a:rPr>
              <a:t>2</a:t>
            </a:fld>
            <a:endParaRPr b="0" lang="en-US" sz="1600" spc="-1" strike="noStrike">
              <a:latin typeface="Times New Roman"/>
            </a:endParaRPr>
          </a:p>
        </p:txBody>
      </p:sp>
      <p:graphicFrame>
        <p:nvGraphicFramePr>
          <p:cNvPr id="202" name="Table 8"/>
          <p:cNvGraphicFramePr/>
          <p:nvPr/>
        </p:nvGraphicFramePr>
        <p:xfrm>
          <a:off x="124560" y="4075200"/>
          <a:ext cx="731160" cy="2305800"/>
        </p:xfrm>
        <a:graphic>
          <a:graphicData uri="http://schemas.openxmlformats.org/drawingml/2006/table">
            <a:tbl>
              <a:tblPr/>
              <a:tblGrid>
                <a:gridCol w="731520"/>
              </a:tblGrid>
              <a:tr h="3056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May Invoice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412560"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$984,073.48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93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Prev 1M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793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-9%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29340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Prev 2M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9340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29340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Prev 3M 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9340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7%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203" name="Picture 11" descr=""/>
          <p:cNvPicPr/>
          <p:nvPr/>
        </p:nvPicPr>
        <p:blipFill>
          <a:blip r:embed="rId1"/>
          <a:stretch/>
        </p:blipFill>
        <p:spPr>
          <a:xfrm>
            <a:off x="849600" y="108000"/>
            <a:ext cx="9899280" cy="14626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04" name="Chart 14"/>
          <p:cNvGraphicFramePr/>
          <p:nvPr/>
        </p:nvGraphicFramePr>
        <p:xfrm>
          <a:off x="942480" y="4151880"/>
          <a:ext cx="4989600" cy="227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5" name="Chart 17"/>
          <p:cNvGraphicFramePr/>
          <p:nvPr/>
        </p:nvGraphicFramePr>
        <p:xfrm>
          <a:off x="124560" y="1620000"/>
          <a:ext cx="11703960" cy="237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6" name="Chart 19"/>
          <p:cNvGraphicFramePr/>
          <p:nvPr/>
        </p:nvGraphicFramePr>
        <p:xfrm>
          <a:off x="6177960" y="4157280"/>
          <a:ext cx="5650560" cy="228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Num" idx="16"/>
          </p:nvPr>
        </p:nvSpPr>
        <p:spPr>
          <a:xfrm>
            <a:off x="11393280" y="128880"/>
            <a:ext cx="617760" cy="2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600" spc="-1" strike="noStrike">
                <a:solidFill>
                  <a:srgbClr val="8b8b8b"/>
                </a:solidFill>
                <a:latin typeface="Robot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82B790-84EF-4262-A8AC-D26679A75F7A}" type="slidenum">
              <a:rPr b="0" lang="en-US" sz="1600" spc="-1" strike="noStrike">
                <a:solidFill>
                  <a:srgbClr val="8b8b8b"/>
                </a:solidFill>
                <a:latin typeface="Roboto Light"/>
              </a:rPr>
              <a:t>2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08" name="TextBox 9"/>
          <p:cNvSpPr/>
          <p:nvPr/>
        </p:nvSpPr>
        <p:spPr>
          <a:xfrm>
            <a:off x="-10080" y="4298400"/>
            <a:ext cx="959760" cy="22644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900" spc="-1" strike="noStrike">
                <a:solidFill>
                  <a:srgbClr val="000000"/>
                </a:solidFill>
                <a:latin typeface="Calibri"/>
              </a:rPr>
              <a:t>Interactions</a:t>
            </a: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209" name="Table 14"/>
          <p:cNvGraphicFramePr/>
          <p:nvPr/>
        </p:nvGraphicFramePr>
        <p:xfrm>
          <a:off x="88200" y="4542120"/>
          <a:ext cx="11698920" cy="1953720"/>
        </p:xfrm>
        <a:graphic>
          <a:graphicData uri="http://schemas.openxmlformats.org/drawingml/2006/table">
            <a:tbl>
              <a:tblPr/>
              <a:tblGrid>
                <a:gridCol w="610920"/>
                <a:gridCol w="1488240"/>
                <a:gridCol w="780480"/>
                <a:gridCol w="632880"/>
                <a:gridCol w="746280"/>
                <a:gridCol w="3246840"/>
                <a:gridCol w="3559320"/>
                <a:gridCol w="633960"/>
              </a:tblGrid>
              <a:tr h="17136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Event #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Ticket Created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Ticket 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Jira 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Ticket subject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Description/Resolution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7900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e8e7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04/03/2023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 Event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PGA Tour 23 CU1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PGA Tour 23 CU1 Intended GA Date and Time : 03-Apr-23 at 1400 UTC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156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e8e7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04/04/2023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 Event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NHL 23 CU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NHL 23 CU Intended Date : 04-Apr-23 at 18:00 UTC Xbox One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900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e8e7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04/11/2023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 Event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MS Patch Tuesday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Rainbow 6 Siege CU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9000"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98bde4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04/11/2023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1"/>
                        </a:rPr>
                        <a:t>1151972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Highwinds (Stackpath) - Upcoming Releases - Xbox Game Studios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MS release notification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616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e8e7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04/12/2023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 Event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Xbox 2304 System Update</a:t>
                      </a:r>
                      <a:br>
                        <a:rPr sz="900"/>
                      </a:b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 Elder Scrolls Online: Tamriel Unlimited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Xbox 2304 System Update Release date: April 12th, 2023 @ 1900 UTC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288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e8e7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04/12 – 04/13/2023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 Event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Call of Duty: Modern Warfare II CU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Call of Duty: Modern Warfare II CU Release: April 12th @ 9AM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900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e8e7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04/13/2023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 Event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Sea of Thieves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Sea of Thieves Release Date: Thursday 13st April at 09:00 UTC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288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e8e7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04/18/2023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 Event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Destiny 2 CU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288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e8e7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04/19/2023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 Event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Call of Duty: Modern Warfare 2 CU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288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e8e7"/>
                    </a:solidFill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04/25/2023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 Event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Rocket League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2880"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4320" rIns="4320" tIns="432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04/25/2023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2"/>
                        </a:rPr>
                        <a:t>1154715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432ff"/>
                          </a:solidFill>
                          <a:latin typeface="Calibri"/>
                          <a:hlinkClick r:id="rId3"/>
                        </a:rPr>
                        <a:t>INCM-13805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StackPath NTE exceed limit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microsoft exceed NTE - INCM-13805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320" rIns="4320" tIns="432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Solved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b" marL="4320" marR="43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0" name="Chart 2"/>
          <p:cNvGraphicFramePr/>
          <p:nvPr/>
        </p:nvGraphicFramePr>
        <p:xfrm>
          <a:off x="88200" y="128880"/>
          <a:ext cx="5787720" cy="19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1" name="Chart 6"/>
          <p:cNvGraphicFramePr/>
          <p:nvPr/>
        </p:nvGraphicFramePr>
        <p:xfrm>
          <a:off x="5999040" y="128880"/>
          <a:ext cx="5787720" cy="19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2" name="Chart 10"/>
          <p:cNvGraphicFramePr/>
          <p:nvPr/>
        </p:nvGraphicFramePr>
        <p:xfrm>
          <a:off x="88200" y="2183760"/>
          <a:ext cx="5787720" cy="19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3" name="Chart 13"/>
          <p:cNvGraphicFramePr/>
          <p:nvPr/>
        </p:nvGraphicFramePr>
        <p:xfrm>
          <a:off x="5998680" y="2183760"/>
          <a:ext cx="5787720" cy="19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831960" y="2994120"/>
            <a:ext cx="10515240" cy="1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08080"/>
                </a:solidFill>
                <a:latin typeface="Roboto Light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title"/>
          </p:nvPr>
        </p:nvSpPr>
        <p:spPr>
          <a:xfrm>
            <a:off x="6831000" y="3086640"/>
            <a:ext cx="5159520" cy="88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Valve Software | </a:t>
            </a:r>
            <a:r>
              <a:rPr b="1" lang="en-US" sz="2400" spc="-1" strike="noStrike">
                <a:solidFill>
                  <a:srgbClr val="000000"/>
                </a:solidFill>
                <a:latin typeface="Roboto Bold"/>
              </a:rPr>
              <a:t>b3u9e5y7</a:t>
            </a:r>
            <a:br>
              <a:rPr sz="3200"/>
            </a:b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Roboto Bold"/>
              </a:rPr>
              <a:t> Business Review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© StackPath Technologies, LLC. All rights reserved. Proprietary and confidential. Do not duplicate or share without express permission.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D17C00F-2F1D-4924-B61E-2A4A850FD0D1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effff"/>
      </a:lt2>
      <a:accent1>
        <a:srgbClr val="2e00c2"/>
      </a:accent1>
      <a:accent2>
        <a:srgbClr val="ff9300"/>
      </a:accent2>
      <a:accent3>
        <a:srgbClr val="028d03"/>
      </a:accent3>
      <a:accent4>
        <a:srgbClr val="ab010d"/>
      </a:accent4>
      <a:accent5>
        <a:srgbClr val="918f91"/>
      </a:accent5>
      <a:accent6>
        <a:srgbClr val="6e00a4"/>
      </a:accent6>
      <a:hlink>
        <a:srgbClr val="0432ff"/>
      </a:hlink>
      <a:folHlink>
        <a:srgbClr val="d5d5d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effff"/>
      </a:lt2>
      <a:accent1>
        <a:srgbClr val="2e00c2"/>
      </a:accent1>
      <a:accent2>
        <a:srgbClr val="ff9300"/>
      </a:accent2>
      <a:accent3>
        <a:srgbClr val="028d03"/>
      </a:accent3>
      <a:accent4>
        <a:srgbClr val="ab010d"/>
      </a:accent4>
      <a:accent5>
        <a:srgbClr val="918f91"/>
      </a:accent5>
      <a:accent6>
        <a:srgbClr val="6e00a4"/>
      </a:accent6>
      <a:hlink>
        <a:srgbClr val="0432ff"/>
      </a:hlink>
      <a:folHlink>
        <a:srgbClr val="d5d5d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effff"/>
      </a:lt2>
      <a:accent1>
        <a:srgbClr val="2e00c2"/>
      </a:accent1>
      <a:accent2>
        <a:srgbClr val="ff9300"/>
      </a:accent2>
      <a:accent3>
        <a:srgbClr val="028d03"/>
      </a:accent3>
      <a:accent4>
        <a:srgbClr val="ab010d"/>
      </a:accent4>
      <a:accent5>
        <a:srgbClr val="918f91"/>
      </a:accent5>
      <a:accent6>
        <a:srgbClr val="6e00a4"/>
      </a:accent6>
      <a:hlink>
        <a:srgbClr val="0432ff"/>
      </a:hlink>
      <a:folHlink>
        <a:srgbClr val="d5d5d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effff"/>
      </a:lt2>
      <a:accent1>
        <a:srgbClr val="2e00c2"/>
      </a:accent1>
      <a:accent2>
        <a:srgbClr val="ff9300"/>
      </a:accent2>
      <a:accent3>
        <a:srgbClr val="028d03"/>
      </a:accent3>
      <a:accent4>
        <a:srgbClr val="ab010d"/>
      </a:accent4>
      <a:accent5>
        <a:srgbClr val="918f91"/>
      </a:accent5>
      <a:accent6>
        <a:srgbClr val="6e00a4"/>
      </a:accent6>
      <a:hlink>
        <a:srgbClr val="0432ff"/>
      </a:hlink>
      <a:folHlink>
        <a:srgbClr val="d5d5d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effff"/>
      </a:lt2>
      <a:accent1>
        <a:srgbClr val="2e00c2"/>
      </a:accent1>
      <a:accent2>
        <a:srgbClr val="ff9300"/>
      </a:accent2>
      <a:accent3>
        <a:srgbClr val="028d03"/>
      </a:accent3>
      <a:accent4>
        <a:srgbClr val="ab010d"/>
      </a:accent4>
      <a:accent5>
        <a:srgbClr val="918f91"/>
      </a:accent5>
      <a:accent6>
        <a:srgbClr val="6e00a4"/>
      </a:accent6>
      <a:hlink>
        <a:srgbClr val="0432ff"/>
      </a:hlink>
      <a:folHlink>
        <a:srgbClr val="d5d5d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1F2100D082094D808D2ABDDA5204A2" ma:contentTypeVersion="2" ma:contentTypeDescription="Create a new document." ma:contentTypeScope="" ma:versionID="6413ebcacbe1ffd161de211730c1d36f">
  <xsd:schema xmlns:xsd="http://www.w3.org/2001/XMLSchema" xmlns:xs="http://www.w3.org/2001/XMLSchema" xmlns:p="http://schemas.microsoft.com/office/2006/metadata/properties" xmlns:ns3="61b3f3bf-8b59-45b1-83fe-225463bbe0a5" targetNamespace="http://schemas.microsoft.com/office/2006/metadata/properties" ma:root="true" ma:fieldsID="b9ea849cd8ad767f15d2fedb81951765" ns3:_="">
    <xsd:import namespace="61b3f3bf-8b59-45b1-83fe-225463bbe0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3f3bf-8b59-45b1-83fe-225463bbe0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C5A60-743D-4362-876B-C41C5A0FD85A}">
  <ds:schemaRefs>
    <ds:schemaRef ds:uri="61b3f3bf-8b59-45b1-83fe-225463bbe0a5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A1D5293-3DCB-4F98-89E4-C224B9D907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3f3bf-8b59-45b1-83fe-225463bbe0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6764CB-B79F-4ADE-BC94-5511DA4210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10700</TotalTime>
  <Application>LibreOffice/7.3.7.2$Linux_X86_64 LibreOffice_project/30$Build-2</Application>
  <AppVersion>15.0000</AppVersion>
  <Words>2426</Words>
  <Paragraphs>669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2020-07-17T15:13:12Z</dcterms:created>
  <dc:creator>Brad Lauzon</dc:creator>
  <dc:description/>
  <dc:language>en-US</dc:language>
  <cp:lastModifiedBy>Joseph Robinson</cp:lastModifiedBy>
  <cp:lastPrinted>2021-03-01T21:45:33Z</cp:lastPrinted>
  <dcterms:modified xsi:type="dcterms:W3CDTF">2023-06-13T00:51:29Z</dcterms:modified>
  <cp:revision>180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0x010100D41F2100D082094D808D2ABDDA5204A2</vt:lpwstr>
  </property>
  <property fmtid="{D5CDD505-2E9C-101B-9397-08002B2CF9AE}" pid="3" name="Notes">
    <vt:r8>23</vt:r8>
  </property>
  <property fmtid="{D5CDD505-2E9C-101B-9397-08002B2CF9AE}" pid="4" name="PresentationFormat">
    <vt:lpwstr>Widescreen</vt:lpwstr>
  </property>
  <property fmtid="{D5CDD505-2E9C-101B-9397-08002B2CF9AE}" pid="5" name="Slides">
    <vt:r8>23</vt:r8>
  </property>
</Properties>
</file>