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65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4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4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97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60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98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356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21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53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320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490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05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78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171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04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29376-98CC-4C7F-A253-B8A375961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Groep 7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D497AA-7E63-4771-B4A5-1065427A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Jaro </a:t>
            </a:r>
            <a:r>
              <a:rPr lang="nl-BE" dirty="0" err="1"/>
              <a:t>Deklerck</a:t>
            </a:r>
            <a:r>
              <a:rPr lang="nl-BE" dirty="0"/>
              <a:t>, </a:t>
            </a:r>
            <a:r>
              <a:rPr lang="nl-BE" dirty="0" err="1"/>
              <a:t>Joery</a:t>
            </a:r>
            <a:r>
              <a:rPr lang="nl-BE" dirty="0"/>
              <a:t> Mertens, </a:t>
            </a:r>
            <a:r>
              <a:rPr lang="nl-BE" dirty="0" err="1"/>
              <a:t>Redginald</a:t>
            </a:r>
            <a:r>
              <a:rPr lang="nl-BE" dirty="0"/>
              <a:t> </a:t>
            </a:r>
            <a:r>
              <a:rPr lang="nl-BE" dirty="0" err="1"/>
              <a:t>Verheyden</a:t>
            </a:r>
            <a:r>
              <a:rPr lang="nl-BE" dirty="0"/>
              <a:t>, Steven Zegers, Wietse Vandeput en Wouter </a:t>
            </a:r>
            <a:r>
              <a:rPr lang="nl-BE" dirty="0" err="1"/>
              <a:t>Denolf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417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21DE2-8D73-400D-8C9F-F1DB1469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53225-585B-472E-9E19-A3DC029C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Pictionary</a:t>
            </a:r>
            <a:endParaRPr lang="nl-BE" dirty="0"/>
          </a:p>
          <a:p>
            <a:r>
              <a:rPr lang="nl-BE" dirty="0" err="1"/>
              <a:t>Hangman</a:t>
            </a:r>
            <a:endParaRPr lang="nl-BE" dirty="0"/>
          </a:p>
          <a:p>
            <a:r>
              <a:rPr lang="nl-BE" dirty="0"/>
              <a:t>Webapplicatie</a:t>
            </a:r>
          </a:p>
          <a:p>
            <a:r>
              <a:rPr lang="nl-BE" dirty="0" err="1"/>
              <a:t>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5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BD0CC-2CF4-4529-9728-610A9685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464197-F4CF-4BE1-849E-C15BD29E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324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EBCF37F-B15B-45F9-B171-60D969B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nl-BE" dirty="0"/>
              <a:t>Webapplicatie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636C5-8F54-4AB5-9F95-65AE0F48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nl-BE" dirty="0"/>
              <a:t>Woordenlijst</a:t>
            </a:r>
          </a:p>
          <a:p>
            <a:r>
              <a:rPr lang="nl-BE" dirty="0"/>
              <a:t>Voeg woord toe</a:t>
            </a:r>
          </a:p>
          <a:p>
            <a:r>
              <a:rPr lang="nl-BE" dirty="0"/>
              <a:t>Homepagina met statistieken</a:t>
            </a:r>
          </a:p>
        </p:txBody>
      </p:sp>
    </p:spTree>
    <p:extLst>
      <p:ext uri="{BB962C8B-B14F-4D97-AF65-F5344CB8AC3E}">
        <p14:creationId xmlns:p14="http://schemas.microsoft.com/office/powerpoint/2010/main" val="428114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5EB6C-4448-4B4C-93D5-11574909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DataBase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62D827-5056-406E-BB0E-1651E12C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951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2420D5E6-309D-46FF-8F7F-19329FB24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3" b="909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F18600-06D1-4F00-8CB1-CBC38690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E4960D-F4ED-4602-BAA3-F0CF1CF9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Bedankt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jullie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aandacht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pPr marL="0" indent="0" algn="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Zijn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vragen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3650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45</Words>
  <Application>Microsoft Office PowerPoint</Application>
  <PresentationFormat>Breedbeeld</PresentationFormat>
  <Paragraphs>16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Groep 7 </vt:lpstr>
      <vt:lpstr>Inleiding</vt:lpstr>
      <vt:lpstr>Demo</vt:lpstr>
      <vt:lpstr>Webapplicatie</vt:lpstr>
      <vt:lpstr>DataBase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 7</dc:title>
  <dc:creator>Steven Zegers</dc:creator>
  <cp:lastModifiedBy>Steven Zegers</cp:lastModifiedBy>
  <cp:revision>4</cp:revision>
  <dcterms:created xsi:type="dcterms:W3CDTF">2018-04-20T08:01:37Z</dcterms:created>
  <dcterms:modified xsi:type="dcterms:W3CDTF">2018-04-20T08:27:02Z</dcterms:modified>
</cp:coreProperties>
</file>