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9"/>
  </p:notesMasterIdLst>
  <p:sldIdLst>
    <p:sldId id="4434" r:id="rId3"/>
    <p:sldId id="4435" r:id="rId4"/>
    <p:sldId id="4436" r:id="rId5"/>
    <p:sldId id="4437" r:id="rId6"/>
    <p:sldId id="4438" r:id="rId7"/>
    <p:sldId id="4443" r:id="rId8"/>
    <p:sldId id="4439" r:id="rId9"/>
    <p:sldId id="4449" r:id="rId10"/>
    <p:sldId id="4445" r:id="rId11"/>
    <p:sldId id="4446" r:id="rId12"/>
    <p:sldId id="4447" r:id="rId13"/>
    <p:sldId id="4448" r:id="rId14"/>
    <p:sldId id="4440" r:id="rId15"/>
    <p:sldId id="4444" r:id="rId16"/>
    <p:sldId id="4441" r:id="rId17"/>
    <p:sldId id="444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947"/>
    <a:srgbClr val="FADE73"/>
    <a:srgbClr val="D6CC67"/>
    <a:srgbClr val="3135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41A177-57F1-4FC3-B23F-6E0DA160A5D6}" v="7" dt="2024-01-12T13:39:34.02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70" autoAdjust="0"/>
    <p:restoredTop sz="94660"/>
  </p:normalViewPr>
  <p:slideViewPr>
    <p:cSldViewPr snapToGrid="0">
      <p:cViewPr varScale="1">
        <p:scale>
          <a:sx n="81" d="100"/>
          <a:sy n="81" d="100"/>
        </p:scale>
        <p:origin x="94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芸芸 王" userId="50ad9b7fb9556f5a" providerId="LiveId" clId="{7541A177-57F1-4FC3-B23F-6E0DA160A5D6}"/>
    <pc:docChg chg="undo custSel modSld">
      <pc:chgData name="芸芸 王" userId="50ad9b7fb9556f5a" providerId="LiveId" clId="{7541A177-57F1-4FC3-B23F-6E0DA160A5D6}" dt="2024-01-12T13:40:13.080" v="174" actId="1076"/>
      <pc:docMkLst>
        <pc:docMk/>
      </pc:docMkLst>
      <pc:sldChg chg="addSp delSp modSp mod">
        <pc:chgData name="芸芸 王" userId="50ad9b7fb9556f5a" providerId="LiveId" clId="{7541A177-57F1-4FC3-B23F-6E0DA160A5D6}" dt="2024-01-12T13:40:13.080" v="174" actId="1076"/>
        <pc:sldMkLst>
          <pc:docMk/>
          <pc:sldMk cId="3059268311" sldId="4439"/>
        </pc:sldMkLst>
        <pc:spChg chg="add mod">
          <ac:chgData name="芸芸 王" userId="50ad9b7fb9556f5a" providerId="LiveId" clId="{7541A177-57F1-4FC3-B23F-6E0DA160A5D6}" dt="2024-01-12T13:37:13.414" v="145" actId="1076"/>
          <ac:spMkLst>
            <pc:docMk/>
            <pc:sldMk cId="3059268311" sldId="4439"/>
            <ac:spMk id="5" creationId="{80E91517-6063-9216-143F-872F002BD3C9}"/>
          </ac:spMkLst>
        </pc:spChg>
        <pc:spChg chg="mod">
          <ac:chgData name="芸芸 王" userId="50ad9b7fb9556f5a" providerId="LiveId" clId="{7541A177-57F1-4FC3-B23F-6E0DA160A5D6}" dt="2024-01-12T13:38:53.425" v="158" actId="20577"/>
          <ac:spMkLst>
            <pc:docMk/>
            <pc:sldMk cId="3059268311" sldId="4439"/>
            <ac:spMk id="7" creationId="{E8154D87-72D5-AF4E-8632-3FF18CC3D1D7}"/>
          </ac:spMkLst>
        </pc:spChg>
        <pc:spChg chg="add mod">
          <ac:chgData name="芸芸 王" userId="50ad9b7fb9556f5a" providerId="LiveId" clId="{7541A177-57F1-4FC3-B23F-6E0DA160A5D6}" dt="2024-01-12T13:40:09.347" v="172" actId="1076"/>
          <ac:spMkLst>
            <pc:docMk/>
            <pc:sldMk cId="3059268311" sldId="4439"/>
            <ac:spMk id="14" creationId="{34B1AF6B-B9E2-EE4E-9763-BB1E22ED908A}"/>
          </ac:spMkLst>
        </pc:spChg>
        <pc:spChg chg="add mod">
          <ac:chgData name="芸芸 王" userId="50ad9b7fb9556f5a" providerId="LiveId" clId="{7541A177-57F1-4FC3-B23F-6E0DA160A5D6}" dt="2024-01-12T13:39:42.433" v="166" actId="1076"/>
          <ac:spMkLst>
            <pc:docMk/>
            <pc:sldMk cId="3059268311" sldId="4439"/>
            <ac:spMk id="17" creationId="{0C4BBF53-4941-C354-5DBB-2E1BFA33A7C7}"/>
          </ac:spMkLst>
        </pc:spChg>
        <pc:picChg chg="add mod">
          <ac:chgData name="芸芸 王" userId="50ad9b7fb9556f5a" providerId="LiveId" clId="{7541A177-57F1-4FC3-B23F-6E0DA160A5D6}" dt="2024-01-12T13:39:19.337" v="163" actId="14100"/>
          <ac:picMkLst>
            <pc:docMk/>
            <pc:sldMk cId="3059268311" sldId="4439"/>
            <ac:picMk id="4" creationId="{D77BD719-F4E6-437F-778E-4BFCA1416F0B}"/>
          </ac:picMkLst>
        </pc:picChg>
        <pc:picChg chg="add mod">
          <ac:chgData name="芸芸 王" userId="50ad9b7fb9556f5a" providerId="LiveId" clId="{7541A177-57F1-4FC3-B23F-6E0DA160A5D6}" dt="2024-01-12T13:40:13.080" v="174" actId="1076"/>
          <ac:picMkLst>
            <pc:docMk/>
            <pc:sldMk cId="3059268311" sldId="4439"/>
            <ac:picMk id="9" creationId="{E7DE6178-0045-E6A1-B84D-06AF6DBC2697}"/>
          </ac:picMkLst>
        </pc:picChg>
        <pc:picChg chg="del">
          <ac:chgData name="芸芸 王" userId="50ad9b7fb9556f5a" providerId="LiveId" clId="{7541A177-57F1-4FC3-B23F-6E0DA160A5D6}" dt="2024-01-12T13:27:18.928" v="62" actId="478"/>
          <ac:picMkLst>
            <pc:docMk/>
            <pc:sldMk cId="3059268311" sldId="4439"/>
            <ac:picMk id="10" creationId="{193F613F-F86B-4642-427D-1C95AF9E2576}"/>
          </ac:picMkLst>
        </pc:picChg>
        <pc:picChg chg="del mod">
          <ac:chgData name="芸芸 王" userId="50ad9b7fb9556f5a" providerId="LiveId" clId="{7541A177-57F1-4FC3-B23F-6E0DA160A5D6}" dt="2024-01-12T13:28:02.866" v="88" actId="478"/>
          <ac:picMkLst>
            <pc:docMk/>
            <pc:sldMk cId="3059268311" sldId="4439"/>
            <ac:picMk id="11" creationId="{8B504D9D-EEDE-785B-4D02-2CE7221A600C}"/>
          </ac:picMkLst>
        </pc:picChg>
        <pc:picChg chg="del">
          <ac:chgData name="芸芸 王" userId="50ad9b7fb9556f5a" providerId="LiveId" clId="{7541A177-57F1-4FC3-B23F-6E0DA160A5D6}" dt="2024-01-12T13:28:06.015" v="90" actId="478"/>
          <ac:picMkLst>
            <pc:docMk/>
            <pc:sldMk cId="3059268311" sldId="4439"/>
            <ac:picMk id="12" creationId="{4A41BACA-4C3E-D2E4-DF7A-BBCD72CE0F00}"/>
          </ac:picMkLst>
        </pc:picChg>
        <pc:picChg chg="del">
          <ac:chgData name="芸芸 王" userId="50ad9b7fb9556f5a" providerId="LiveId" clId="{7541A177-57F1-4FC3-B23F-6E0DA160A5D6}" dt="2024-01-12T13:28:04.465" v="89" actId="478"/>
          <ac:picMkLst>
            <pc:docMk/>
            <pc:sldMk cId="3059268311" sldId="4439"/>
            <ac:picMk id="13" creationId="{8E2577A3-4195-FF0C-2CFB-4CFD3654237D}"/>
          </ac:picMkLst>
        </pc:picChg>
        <pc:picChg chg="add mod">
          <ac:chgData name="芸芸 王" userId="50ad9b7fb9556f5a" providerId="LiveId" clId="{7541A177-57F1-4FC3-B23F-6E0DA160A5D6}" dt="2024-01-12T13:39:52.902" v="171" actId="1076"/>
          <ac:picMkLst>
            <pc:docMk/>
            <pc:sldMk cId="3059268311" sldId="4439"/>
            <ac:picMk id="16" creationId="{CBD663CC-068E-71CF-514B-803A49D9B2EE}"/>
          </ac:picMkLst>
        </pc:picChg>
      </pc:sldChg>
      <pc:sldChg chg="modSp mod">
        <pc:chgData name="芸芸 王" userId="50ad9b7fb9556f5a" providerId="LiveId" clId="{7541A177-57F1-4FC3-B23F-6E0DA160A5D6}" dt="2024-01-12T13:21:16.014" v="17" actId="20577"/>
        <pc:sldMkLst>
          <pc:docMk/>
          <pc:sldMk cId="3446676116" sldId="4442"/>
        </pc:sldMkLst>
        <pc:spChg chg="mod">
          <ac:chgData name="芸芸 王" userId="50ad9b7fb9556f5a" providerId="LiveId" clId="{7541A177-57F1-4FC3-B23F-6E0DA160A5D6}" dt="2024-01-12T13:21:16.014" v="17" actId="20577"/>
          <ac:spMkLst>
            <pc:docMk/>
            <pc:sldMk cId="3446676116" sldId="4442"/>
            <ac:spMk id="3" creationId="{7D979606-86EA-4CEE-A4D6-A2A8436752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D07C6-7D2E-4954-AEE2-C3C06186B541}" type="datetimeFigureOut">
              <a:rPr lang="zh-CN" altLang="en-US" smtClean="0"/>
              <a:t>2024/1/12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1B727-A814-4959-9940-25C34AA6B6C7}" type="slidenum">
              <a:rPr lang="zh-CN" altLang="en-US" smtClean="0"/>
              <a:t>‹#›</a:t>
            </a:fld>
            <a:endParaRPr lang="zh-CN" altLang="en-US"/>
          </a:p>
        </p:txBody>
      </p:sp>
    </p:spTree>
    <p:extLst>
      <p:ext uri="{BB962C8B-B14F-4D97-AF65-F5344CB8AC3E}">
        <p14:creationId xmlns:p14="http://schemas.microsoft.com/office/powerpoint/2010/main" val="288844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FAA7A-4981-61D5-9DE6-7AC26FBB17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3DCDDA6-16AA-AC41-5245-A7FDC0631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BF5F59E-F8B2-CEC4-1722-D2B7123D3EDE}"/>
              </a:ext>
            </a:extLst>
          </p:cNvPr>
          <p:cNvSpPr>
            <a:spLocks noGrp="1"/>
          </p:cNvSpPr>
          <p:nvPr>
            <p:ph type="dt" sz="half" idx="10"/>
          </p:nvPr>
        </p:nvSpPr>
        <p:spPr/>
        <p:txBody>
          <a:bodyPr/>
          <a:lstStyle/>
          <a:p>
            <a:fld id="{B3110EC5-10D2-4EA4-8B3B-040CD3FF9B86}"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592A4255-54F3-8583-A60E-56625BD4D9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F59976-5A40-64DD-2F7E-1DAAA2791533}"/>
              </a:ext>
            </a:extLst>
          </p:cNvPr>
          <p:cNvSpPr>
            <a:spLocks noGrp="1"/>
          </p:cNvSpPr>
          <p:nvPr>
            <p:ph type="sldNum" sz="quarter" idx="12"/>
          </p:nvPr>
        </p:nvSpPr>
        <p:spPr/>
        <p:txBody>
          <a:bodyPr/>
          <a:lstStyle/>
          <a:p>
            <a:fld id="{54E44496-3D54-4793-8C86-69A4163E8C86}" type="slidenum">
              <a:rPr lang="zh-CN" altLang="en-US" smtClean="0"/>
              <a:t>‹#›</a:t>
            </a:fld>
            <a:endParaRPr lang="zh-CN" altLang="en-US"/>
          </a:p>
        </p:txBody>
      </p:sp>
    </p:spTree>
    <p:extLst>
      <p:ext uri="{BB962C8B-B14F-4D97-AF65-F5344CB8AC3E}">
        <p14:creationId xmlns:p14="http://schemas.microsoft.com/office/powerpoint/2010/main" val="310054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80EEB-115C-C2F6-477F-D23F5B0BA8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8423A0-3922-2701-1093-EEA9BA3F79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1188B2E-6AB6-92B4-238A-FE0E354B3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2AB9CF-0FF8-0BD7-BBD6-A844816CB3F2}"/>
              </a:ext>
            </a:extLst>
          </p:cNvPr>
          <p:cNvSpPr>
            <a:spLocks noGrp="1"/>
          </p:cNvSpPr>
          <p:nvPr>
            <p:ph type="dt" sz="half" idx="10"/>
          </p:nvPr>
        </p:nvSpPr>
        <p:spPr/>
        <p:txBody>
          <a:bodyPr/>
          <a:lstStyle/>
          <a:p>
            <a:fld id="{B3110EC5-10D2-4EA4-8B3B-040CD3FF9B86}" type="datetimeFigureOut">
              <a:rPr lang="zh-CN" altLang="en-US" smtClean="0"/>
              <a:t>2024/1/12</a:t>
            </a:fld>
            <a:endParaRPr lang="zh-CN" altLang="en-US"/>
          </a:p>
        </p:txBody>
      </p:sp>
      <p:sp>
        <p:nvSpPr>
          <p:cNvPr id="6" name="页脚占位符 5">
            <a:extLst>
              <a:ext uri="{FF2B5EF4-FFF2-40B4-BE49-F238E27FC236}">
                <a16:creationId xmlns:a16="http://schemas.microsoft.com/office/drawing/2014/main" id="{44A7B8B9-0AE2-EE8D-1422-54395DF1C9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964C40-CD54-9F1B-49EA-BE6F94FE2502}"/>
              </a:ext>
            </a:extLst>
          </p:cNvPr>
          <p:cNvSpPr>
            <a:spLocks noGrp="1"/>
          </p:cNvSpPr>
          <p:nvPr>
            <p:ph type="sldNum" sz="quarter" idx="12"/>
          </p:nvPr>
        </p:nvSpPr>
        <p:spPr/>
        <p:txBody>
          <a:bodyPr/>
          <a:lstStyle/>
          <a:p>
            <a:fld id="{54E44496-3D54-4793-8C86-69A4163E8C86}" type="slidenum">
              <a:rPr lang="zh-CN" altLang="en-US" smtClean="0"/>
              <a:t>‹#›</a:t>
            </a:fld>
            <a:endParaRPr lang="zh-CN" altLang="en-US"/>
          </a:p>
        </p:txBody>
      </p:sp>
    </p:spTree>
    <p:extLst>
      <p:ext uri="{BB962C8B-B14F-4D97-AF65-F5344CB8AC3E}">
        <p14:creationId xmlns:p14="http://schemas.microsoft.com/office/powerpoint/2010/main" val="235325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BFA97-07CA-43DA-543A-F896E6323E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8F2545-348A-0A4B-9E3B-A3D057F9E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3C02767-E6B5-9646-ED96-64A9FC081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830E32-32CF-FCBE-67D5-5424565C8013}"/>
              </a:ext>
            </a:extLst>
          </p:cNvPr>
          <p:cNvSpPr>
            <a:spLocks noGrp="1"/>
          </p:cNvSpPr>
          <p:nvPr>
            <p:ph type="dt" sz="half" idx="10"/>
          </p:nvPr>
        </p:nvSpPr>
        <p:spPr/>
        <p:txBody>
          <a:bodyPr/>
          <a:lstStyle/>
          <a:p>
            <a:fld id="{B3110EC5-10D2-4EA4-8B3B-040CD3FF9B86}" type="datetimeFigureOut">
              <a:rPr lang="zh-CN" altLang="en-US" smtClean="0"/>
              <a:t>2024/1/12</a:t>
            </a:fld>
            <a:endParaRPr lang="zh-CN" altLang="en-US"/>
          </a:p>
        </p:txBody>
      </p:sp>
      <p:sp>
        <p:nvSpPr>
          <p:cNvPr id="6" name="页脚占位符 5">
            <a:extLst>
              <a:ext uri="{FF2B5EF4-FFF2-40B4-BE49-F238E27FC236}">
                <a16:creationId xmlns:a16="http://schemas.microsoft.com/office/drawing/2014/main" id="{4500615D-47ED-C009-6B75-D846B1B81B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7E34CD-2DDA-D968-C716-448D6876482C}"/>
              </a:ext>
            </a:extLst>
          </p:cNvPr>
          <p:cNvSpPr>
            <a:spLocks noGrp="1"/>
          </p:cNvSpPr>
          <p:nvPr>
            <p:ph type="sldNum" sz="quarter" idx="12"/>
          </p:nvPr>
        </p:nvSpPr>
        <p:spPr/>
        <p:txBody>
          <a:bodyPr/>
          <a:lstStyle/>
          <a:p>
            <a:fld id="{54E44496-3D54-4793-8C86-69A4163E8C86}" type="slidenum">
              <a:rPr lang="zh-CN" altLang="en-US" smtClean="0"/>
              <a:t>‹#›</a:t>
            </a:fld>
            <a:endParaRPr lang="zh-CN" altLang="en-US"/>
          </a:p>
        </p:txBody>
      </p:sp>
    </p:spTree>
    <p:extLst>
      <p:ext uri="{BB962C8B-B14F-4D97-AF65-F5344CB8AC3E}">
        <p14:creationId xmlns:p14="http://schemas.microsoft.com/office/powerpoint/2010/main" val="2442626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94629-9EA5-322F-AD43-A9225C6A06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C2494AC-8DAD-2EEA-09A0-FCD5B5AA30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180589-13C8-8B0B-A498-01CB8F986D93}"/>
              </a:ext>
            </a:extLst>
          </p:cNvPr>
          <p:cNvSpPr>
            <a:spLocks noGrp="1"/>
          </p:cNvSpPr>
          <p:nvPr>
            <p:ph type="dt" sz="half" idx="10"/>
          </p:nvPr>
        </p:nvSpPr>
        <p:spPr/>
        <p:txBody>
          <a:bodyPr/>
          <a:lstStyle/>
          <a:p>
            <a:fld id="{B3110EC5-10D2-4EA4-8B3B-040CD3FF9B86}"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8FB829BA-498F-0235-2C42-2EF46828D5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CA245B-8C7A-A867-0F73-3C46C360BC73}"/>
              </a:ext>
            </a:extLst>
          </p:cNvPr>
          <p:cNvSpPr>
            <a:spLocks noGrp="1"/>
          </p:cNvSpPr>
          <p:nvPr>
            <p:ph type="sldNum" sz="quarter" idx="12"/>
          </p:nvPr>
        </p:nvSpPr>
        <p:spPr/>
        <p:txBody>
          <a:bodyPr/>
          <a:lstStyle/>
          <a:p>
            <a:fld id="{54E44496-3D54-4793-8C86-69A4163E8C86}" type="slidenum">
              <a:rPr lang="zh-CN" altLang="en-US" smtClean="0"/>
              <a:t>‹#›</a:t>
            </a:fld>
            <a:endParaRPr lang="zh-CN" altLang="en-US"/>
          </a:p>
        </p:txBody>
      </p:sp>
    </p:spTree>
    <p:extLst>
      <p:ext uri="{BB962C8B-B14F-4D97-AF65-F5344CB8AC3E}">
        <p14:creationId xmlns:p14="http://schemas.microsoft.com/office/powerpoint/2010/main" val="3034251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30E3F2-8BDB-A9E7-6AB3-960A32BD66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858498-90F0-20D7-EA1D-6AB6DEDF718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AA774E-0470-1EA9-2D26-1093583ADDAC}"/>
              </a:ext>
            </a:extLst>
          </p:cNvPr>
          <p:cNvSpPr>
            <a:spLocks noGrp="1"/>
          </p:cNvSpPr>
          <p:nvPr>
            <p:ph type="dt" sz="half" idx="10"/>
          </p:nvPr>
        </p:nvSpPr>
        <p:spPr/>
        <p:txBody>
          <a:bodyPr/>
          <a:lstStyle/>
          <a:p>
            <a:fld id="{B3110EC5-10D2-4EA4-8B3B-040CD3FF9B86}"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9F354A43-07A2-4853-D325-387FA31799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12BECF-3A88-0860-2CE5-30A5DF0400C2}"/>
              </a:ext>
            </a:extLst>
          </p:cNvPr>
          <p:cNvSpPr>
            <a:spLocks noGrp="1"/>
          </p:cNvSpPr>
          <p:nvPr>
            <p:ph type="sldNum" sz="quarter" idx="12"/>
          </p:nvPr>
        </p:nvSpPr>
        <p:spPr/>
        <p:txBody>
          <a:bodyPr/>
          <a:lstStyle/>
          <a:p>
            <a:fld id="{54E44496-3D54-4793-8C86-69A4163E8C86}" type="slidenum">
              <a:rPr lang="zh-CN" altLang="en-US" smtClean="0"/>
              <a:t>‹#›</a:t>
            </a:fld>
            <a:endParaRPr lang="zh-CN" altLang="en-US"/>
          </a:p>
        </p:txBody>
      </p:sp>
    </p:spTree>
    <p:extLst>
      <p:ext uri="{BB962C8B-B14F-4D97-AF65-F5344CB8AC3E}">
        <p14:creationId xmlns:p14="http://schemas.microsoft.com/office/powerpoint/2010/main" val="1202530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720FA-F263-18D8-3974-3DE78E69962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2554B53-26A7-9EA5-E6ED-9E64A4C839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B4B94B6-5531-FA01-2FD0-6D9A730993C1}"/>
              </a:ext>
            </a:extLst>
          </p:cNvPr>
          <p:cNvSpPr>
            <a:spLocks noGrp="1"/>
          </p:cNvSpPr>
          <p:nvPr>
            <p:ph type="dt" sz="half" idx="10"/>
          </p:nvPr>
        </p:nvSpPr>
        <p:spPr/>
        <p:txBody>
          <a:bodyPr/>
          <a:lstStyle/>
          <a:p>
            <a:fld id="{F6EF3FD5-4141-4D47-AEC1-9F4CBA847AF5}"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353BB231-9897-36F3-8704-A28BFABDCA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C8604E-93B8-39CF-12B2-F1060E84AC7D}"/>
              </a:ext>
            </a:extLst>
          </p:cNvPr>
          <p:cNvSpPr>
            <a:spLocks noGrp="1"/>
          </p:cNvSpPr>
          <p:nvPr>
            <p:ph type="sldNum" sz="quarter" idx="12"/>
          </p:nvPr>
        </p:nvSpPr>
        <p:spPr/>
        <p:txBody>
          <a:bodyPr/>
          <a:lstStyle/>
          <a:p>
            <a:fld id="{0E46EBEB-C7FF-4212-9ABD-F8D1C1BACA16}" type="slidenum">
              <a:rPr lang="zh-CN" altLang="en-US" smtClean="0"/>
              <a:t>‹#›</a:t>
            </a:fld>
            <a:endParaRPr lang="zh-CN" altLang="en-US"/>
          </a:p>
        </p:txBody>
      </p:sp>
    </p:spTree>
    <p:extLst>
      <p:ext uri="{BB962C8B-B14F-4D97-AF65-F5344CB8AC3E}">
        <p14:creationId xmlns:p14="http://schemas.microsoft.com/office/powerpoint/2010/main" val="1839171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A342D-09B0-5041-7B7B-12FF3F6C02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54AAEE-17B9-2C2F-4D4E-5D878E5FE0B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3BA7B7-FAE1-19DC-0222-A9B4725BA8E3}"/>
              </a:ext>
            </a:extLst>
          </p:cNvPr>
          <p:cNvSpPr>
            <a:spLocks noGrp="1"/>
          </p:cNvSpPr>
          <p:nvPr>
            <p:ph type="dt" sz="half" idx="10"/>
          </p:nvPr>
        </p:nvSpPr>
        <p:spPr/>
        <p:txBody>
          <a:bodyPr/>
          <a:lstStyle/>
          <a:p>
            <a:fld id="{F6EF3FD5-4141-4D47-AEC1-9F4CBA847AF5}"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36B9A6A0-1577-0CC9-B344-2A15826685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BF60ED-D295-F98E-B484-83186C96F929}"/>
              </a:ext>
            </a:extLst>
          </p:cNvPr>
          <p:cNvSpPr>
            <a:spLocks noGrp="1"/>
          </p:cNvSpPr>
          <p:nvPr>
            <p:ph type="sldNum" sz="quarter" idx="12"/>
          </p:nvPr>
        </p:nvSpPr>
        <p:spPr/>
        <p:txBody>
          <a:bodyPr/>
          <a:lstStyle/>
          <a:p>
            <a:fld id="{0E46EBEB-C7FF-4212-9ABD-F8D1C1BACA16}" type="slidenum">
              <a:rPr lang="zh-CN" altLang="en-US" smtClean="0"/>
              <a:t>‹#›</a:t>
            </a:fld>
            <a:endParaRPr lang="zh-CN" altLang="en-US"/>
          </a:p>
        </p:txBody>
      </p:sp>
    </p:spTree>
    <p:extLst>
      <p:ext uri="{BB962C8B-B14F-4D97-AF65-F5344CB8AC3E}">
        <p14:creationId xmlns:p14="http://schemas.microsoft.com/office/powerpoint/2010/main" val="2936069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9DE91-3270-51A6-4748-C8600483BF8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8232225-FB22-8110-0B83-8D1B0C84E3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6479DE2-3F78-A6CB-8AEF-038A8D934D98}"/>
              </a:ext>
            </a:extLst>
          </p:cNvPr>
          <p:cNvSpPr>
            <a:spLocks noGrp="1"/>
          </p:cNvSpPr>
          <p:nvPr>
            <p:ph type="dt" sz="half" idx="10"/>
          </p:nvPr>
        </p:nvSpPr>
        <p:spPr/>
        <p:txBody>
          <a:bodyPr/>
          <a:lstStyle/>
          <a:p>
            <a:fld id="{F6EF3FD5-4141-4D47-AEC1-9F4CBA847AF5}"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A41A5145-672C-386F-9DA1-004B0FB621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9BE141-EF94-BD32-89F7-17AA001ED29C}"/>
              </a:ext>
            </a:extLst>
          </p:cNvPr>
          <p:cNvSpPr>
            <a:spLocks noGrp="1"/>
          </p:cNvSpPr>
          <p:nvPr>
            <p:ph type="sldNum" sz="quarter" idx="12"/>
          </p:nvPr>
        </p:nvSpPr>
        <p:spPr/>
        <p:txBody>
          <a:bodyPr/>
          <a:lstStyle/>
          <a:p>
            <a:fld id="{0E46EBEB-C7FF-4212-9ABD-F8D1C1BACA16}" type="slidenum">
              <a:rPr lang="zh-CN" altLang="en-US" smtClean="0"/>
              <a:t>‹#›</a:t>
            </a:fld>
            <a:endParaRPr lang="zh-CN" altLang="en-US"/>
          </a:p>
        </p:txBody>
      </p:sp>
    </p:spTree>
    <p:extLst>
      <p:ext uri="{BB962C8B-B14F-4D97-AF65-F5344CB8AC3E}">
        <p14:creationId xmlns:p14="http://schemas.microsoft.com/office/powerpoint/2010/main" val="2283853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E00C0-528F-3858-A84F-4F3DDF7C27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D5D5FE-D98F-5B6D-1279-B288AF8FE1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B314558-437C-9B00-27D2-545567DE432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E7BA9B5-BA63-0FB8-9371-F88565CA2AA8}"/>
              </a:ext>
            </a:extLst>
          </p:cNvPr>
          <p:cNvSpPr>
            <a:spLocks noGrp="1"/>
          </p:cNvSpPr>
          <p:nvPr>
            <p:ph type="dt" sz="half" idx="10"/>
          </p:nvPr>
        </p:nvSpPr>
        <p:spPr/>
        <p:txBody>
          <a:bodyPr/>
          <a:lstStyle/>
          <a:p>
            <a:fld id="{F6EF3FD5-4141-4D47-AEC1-9F4CBA847AF5}" type="datetimeFigureOut">
              <a:rPr lang="zh-CN" altLang="en-US" smtClean="0"/>
              <a:t>2024/1/12</a:t>
            </a:fld>
            <a:endParaRPr lang="zh-CN" altLang="en-US"/>
          </a:p>
        </p:txBody>
      </p:sp>
      <p:sp>
        <p:nvSpPr>
          <p:cNvPr id="6" name="页脚占位符 5">
            <a:extLst>
              <a:ext uri="{FF2B5EF4-FFF2-40B4-BE49-F238E27FC236}">
                <a16:creationId xmlns:a16="http://schemas.microsoft.com/office/drawing/2014/main" id="{294EEA71-09B7-5BF4-9663-BA3FD0E6B7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B01402-CEB4-8F83-D67A-7CF7126FE291}"/>
              </a:ext>
            </a:extLst>
          </p:cNvPr>
          <p:cNvSpPr>
            <a:spLocks noGrp="1"/>
          </p:cNvSpPr>
          <p:nvPr>
            <p:ph type="sldNum" sz="quarter" idx="12"/>
          </p:nvPr>
        </p:nvSpPr>
        <p:spPr/>
        <p:txBody>
          <a:bodyPr/>
          <a:lstStyle/>
          <a:p>
            <a:fld id="{0E46EBEB-C7FF-4212-9ABD-F8D1C1BACA16}" type="slidenum">
              <a:rPr lang="zh-CN" altLang="en-US" smtClean="0"/>
              <a:t>‹#›</a:t>
            </a:fld>
            <a:endParaRPr lang="zh-CN" altLang="en-US"/>
          </a:p>
        </p:txBody>
      </p:sp>
    </p:spTree>
    <p:extLst>
      <p:ext uri="{BB962C8B-B14F-4D97-AF65-F5344CB8AC3E}">
        <p14:creationId xmlns:p14="http://schemas.microsoft.com/office/powerpoint/2010/main" val="40624426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1576E-2C0A-8BBB-7950-07E47C930D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9CEE386-BFFA-7226-516E-616FB38B42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4257EF-9343-7CDE-2076-A2B12AC41E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F48E8A2-BEF4-D542-DE8E-CEFC53D603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2FDBC1D-245F-126B-D274-62AAD059F04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0B6D25-2D44-37ED-45A4-5A6BE46F3000}"/>
              </a:ext>
            </a:extLst>
          </p:cNvPr>
          <p:cNvSpPr>
            <a:spLocks noGrp="1"/>
          </p:cNvSpPr>
          <p:nvPr>
            <p:ph type="dt" sz="half" idx="10"/>
          </p:nvPr>
        </p:nvSpPr>
        <p:spPr/>
        <p:txBody>
          <a:bodyPr/>
          <a:lstStyle/>
          <a:p>
            <a:fld id="{F6EF3FD5-4141-4D47-AEC1-9F4CBA847AF5}" type="datetimeFigureOut">
              <a:rPr lang="zh-CN" altLang="en-US" smtClean="0"/>
              <a:t>2024/1/12</a:t>
            </a:fld>
            <a:endParaRPr lang="zh-CN" altLang="en-US"/>
          </a:p>
        </p:txBody>
      </p:sp>
      <p:sp>
        <p:nvSpPr>
          <p:cNvPr id="8" name="页脚占位符 7">
            <a:extLst>
              <a:ext uri="{FF2B5EF4-FFF2-40B4-BE49-F238E27FC236}">
                <a16:creationId xmlns:a16="http://schemas.microsoft.com/office/drawing/2014/main" id="{329C8AB3-5ABB-A193-F9A2-6DE781A61D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6947864-4637-EA84-D5C4-1C3A85F3260A}"/>
              </a:ext>
            </a:extLst>
          </p:cNvPr>
          <p:cNvSpPr>
            <a:spLocks noGrp="1"/>
          </p:cNvSpPr>
          <p:nvPr>
            <p:ph type="sldNum" sz="quarter" idx="12"/>
          </p:nvPr>
        </p:nvSpPr>
        <p:spPr/>
        <p:txBody>
          <a:bodyPr/>
          <a:lstStyle/>
          <a:p>
            <a:fld id="{0E46EBEB-C7FF-4212-9ABD-F8D1C1BACA16}" type="slidenum">
              <a:rPr lang="zh-CN" altLang="en-US" smtClean="0"/>
              <a:t>‹#›</a:t>
            </a:fld>
            <a:endParaRPr lang="zh-CN" altLang="en-US"/>
          </a:p>
        </p:txBody>
      </p:sp>
    </p:spTree>
    <p:extLst>
      <p:ext uri="{BB962C8B-B14F-4D97-AF65-F5344CB8AC3E}">
        <p14:creationId xmlns:p14="http://schemas.microsoft.com/office/powerpoint/2010/main" val="3882324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63EE3-6B7B-E431-55CA-029626EEC6F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6B61638-8001-C6C5-825C-2C1DF4DBD2DB}"/>
              </a:ext>
            </a:extLst>
          </p:cNvPr>
          <p:cNvSpPr>
            <a:spLocks noGrp="1"/>
          </p:cNvSpPr>
          <p:nvPr>
            <p:ph type="dt" sz="half" idx="10"/>
          </p:nvPr>
        </p:nvSpPr>
        <p:spPr/>
        <p:txBody>
          <a:bodyPr/>
          <a:lstStyle/>
          <a:p>
            <a:fld id="{F6EF3FD5-4141-4D47-AEC1-9F4CBA847AF5}" type="datetimeFigureOut">
              <a:rPr lang="zh-CN" altLang="en-US" smtClean="0"/>
              <a:t>2024/1/12</a:t>
            </a:fld>
            <a:endParaRPr lang="zh-CN" altLang="en-US"/>
          </a:p>
        </p:txBody>
      </p:sp>
      <p:sp>
        <p:nvSpPr>
          <p:cNvPr id="4" name="页脚占位符 3">
            <a:extLst>
              <a:ext uri="{FF2B5EF4-FFF2-40B4-BE49-F238E27FC236}">
                <a16:creationId xmlns:a16="http://schemas.microsoft.com/office/drawing/2014/main" id="{7649EBB0-79C9-4C27-7DE9-B7C5C0364D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561DD0-3326-FAA4-BC12-DCC715550E09}"/>
              </a:ext>
            </a:extLst>
          </p:cNvPr>
          <p:cNvSpPr>
            <a:spLocks noGrp="1"/>
          </p:cNvSpPr>
          <p:nvPr>
            <p:ph type="sldNum" sz="quarter" idx="12"/>
          </p:nvPr>
        </p:nvSpPr>
        <p:spPr/>
        <p:txBody>
          <a:bodyPr/>
          <a:lstStyle/>
          <a:p>
            <a:fld id="{0E46EBEB-C7FF-4212-9ABD-F8D1C1BACA16}" type="slidenum">
              <a:rPr lang="zh-CN" altLang="en-US" smtClean="0"/>
              <a:t>‹#›</a:t>
            </a:fld>
            <a:endParaRPr lang="zh-CN" altLang="en-US"/>
          </a:p>
        </p:txBody>
      </p:sp>
    </p:spTree>
    <p:extLst>
      <p:ext uri="{BB962C8B-B14F-4D97-AF65-F5344CB8AC3E}">
        <p14:creationId xmlns:p14="http://schemas.microsoft.com/office/powerpoint/2010/main" val="369695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A48C0-1442-5C44-709E-2AB1B82544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417B24-65CC-68D4-8951-FEFD43B13B1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BF81DD-F609-001B-0167-BE23A821C647}"/>
              </a:ext>
            </a:extLst>
          </p:cNvPr>
          <p:cNvSpPr>
            <a:spLocks noGrp="1"/>
          </p:cNvSpPr>
          <p:nvPr>
            <p:ph type="dt" sz="half" idx="10"/>
          </p:nvPr>
        </p:nvSpPr>
        <p:spPr/>
        <p:txBody>
          <a:bodyPr/>
          <a:lstStyle/>
          <a:p>
            <a:fld id="{B3110EC5-10D2-4EA4-8B3B-040CD3FF9B86}"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718AFC90-AD03-CAAD-810F-7AAF7EB0D6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FDDFF9-7792-4F3D-3A9F-D560BCD14EBC}"/>
              </a:ext>
            </a:extLst>
          </p:cNvPr>
          <p:cNvSpPr>
            <a:spLocks noGrp="1"/>
          </p:cNvSpPr>
          <p:nvPr>
            <p:ph type="sldNum" sz="quarter" idx="12"/>
          </p:nvPr>
        </p:nvSpPr>
        <p:spPr/>
        <p:txBody>
          <a:bodyPr/>
          <a:lstStyle/>
          <a:p>
            <a:fld id="{54E44496-3D54-4793-8C86-69A4163E8C86}" type="slidenum">
              <a:rPr lang="zh-CN" altLang="en-US" smtClean="0"/>
              <a:t>‹#›</a:t>
            </a:fld>
            <a:endParaRPr lang="zh-CN" altLang="en-US"/>
          </a:p>
        </p:txBody>
      </p:sp>
    </p:spTree>
    <p:extLst>
      <p:ext uri="{BB962C8B-B14F-4D97-AF65-F5344CB8AC3E}">
        <p14:creationId xmlns:p14="http://schemas.microsoft.com/office/powerpoint/2010/main" val="845568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2DCBDB-4470-55EC-6A4D-036F10BFE31E}"/>
              </a:ext>
            </a:extLst>
          </p:cNvPr>
          <p:cNvSpPr>
            <a:spLocks noGrp="1"/>
          </p:cNvSpPr>
          <p:nvPr>
            <p:ph type="dt" sz="half" idx="10"/>
          </p:nvPr>
        </p:nvSpPr>
        <p:spPr/>
        <p:txBody>
          <a:bodyPr/>
          <a:lstStyle/>
          <a:p>
            <a:fld id="{F6EF3FD5-4141-4D47-AEC1-9F4CBA847AF5}" type="datetimeFigureOut">
              <a:rPr lang="zh-CN" altLang="en-US" smtClean="0"/>
              <a:t>2024/1/12</a:t>
            </a:fld>
            <a:endParaRPr lang="zh-CN" altLang="en-US"/>
          </a:p>
        </p:txBody>
      </p:sp>
      <p:sp>
        <p:nvSpPr>
          <p:cNvPr id="3" name="页脚占位符 2">
            <a:extLst>
              <a:ext uri="{FF2B5EF4-FFF2-40B4-BE49-F238E27FC236}">
                <a16:creationId xmlns:a16="http://schemas.microsoft.com/office/drawing/2014/main" id="{4AC1C897-DF9B-3768-FDD3-63C753DBFA8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07D282-B405-49F3-6AAF-0300694134C7}"/>
              </a:ext>
            </a:extLst>
          </p:cNvPr>
          <p:cNvSpPr>
            <a:spLocks noGrp="1"/>
          </p:cNvSpPr>
          <p:nvPr>
            <p:ph type="sldNum" sz="quarter" idx="12"/>
          </p:nvPr>
        </p:nvSpPr>
        <p:spPr/>
        <p:txBody>
          <a:bodyPr/>
          <a:lstStyle/>
          <a:p>
            <a:fld id="{0E46EBEB-C7FF-4212-9ABD-F8D1C1BACA16}" type="slidenum">
              <a:rPr lang="zh-CN" altLang="en-US" smtClean="0"/>
              <a:t>‹#›</a:t>
            </a:fld>
            <a:endParaRPr lang="zh-CN" altLang="en-US"/>
          </a:p>
        </p:txBody>
      </p:sp>
    </p:spTree>
    <p:extLst>
      <p:ext uri="{BB962C8B-B14F-4D97-AF65-F5344CB8AC3E}">
        <p14:creationId xmlns:p14="http://schemas.microsoft.com/office/powerpoint/2010/main" val="1835942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56ED6-2220-D192-ABB5-035A78B3B6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A11F91-34E1-E4F7-77AA-A3AC4EF314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62BE04E-518F-29F9-1539-608721E5C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77B19E-AC93-FE0E-8148-8E7CEB682618}"/>
              </a:ext>
            </a:extLst>
          </p:cNvPr>
          <p:cNvSpPr>
            <a:spLocks noGrp="1"/>
          </p:cNvSpPr>
          <p:nvPr>
            <p:ph type="dt" sz="half" idx="10"/>
          </p:nvPr>
        </p:nvSpPr>
        <p:spPr/>
        <p:txBody>
          <a:bodyPr/>
          <a:lstStyle/>
          <a:p>
            <a:fld id="{F6EF3FD5-4141-4D47-AEC1-9F4CBA847AF5}" type="datetimeFigureOut">
              <a:rPr lang="zh-CN" altLang="en-US" smtClean="0"/>
              <a:t>2024/1/12</a:t>
            </a:fld>
            <a:endParaRPr lang="zh-CN" altLang="en-US"/>
          </a:p>
        </p:txBody>
      </p:sp>
      <p:sp>
        <p:nvSpPr>
          <p:cNvPr id="6" name="页脚占位符 5">
            <a:extLst>
              <a:ext uri="{FF2B5EF4-FFF2-40B4-BE49-F238E27FC236}">
                <a16:creationId xmlns:a16="http://schemas.microsoft.com/office/drawing/2014/main" id="{5D03CC90-0754-E349-82E5-47A012DDF4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201838-75E9-5433-347A-4FACC7CF95DA}"/>
              </a:ext>
            </a:extLst>
          </p:cNvPr>
          <p:cNvSpPr>
            <a:spLocks noGrp="1"/>
          </p:cNvSpPr>
          <p:nvPr>
            <p:ph type="sldNum" sz="quarter" idx="12"/>
          </p:nvPr>
        </p:nvSpPr>
        <p:spPr/>
        <p:txBody>
          <a:bodyPr/>
          <a:lstStyle/>
          <a:p>
            <a:fld id="{0E46EBEB-C7FF-4212-9ABD-F8D1C1BACA16}" type="slidenum">
              <a:rPr lang="zh-CN" altLang="en-US" smtClean="0"/>
              <a:t>‹#›</a:t>
            </a:fld>
            <a:endParaRPr lang="zh-CN" altLang="en-US"/>
          </a:p>
        </p:txBody>
      </p:sp>
    </p:spTree>
    <p:extLst>
      <p:ext uri="{BB962C8B-B14F-4D97-AF65-F5344CB8AC3E}">
        <p14:creationId xmlns:p14="http://schemas.microsoft.com/office/powerpoint/2010/main" val="3342465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1D699-8813-B80A-FC29-231A414425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35B9748-D750-A2B8-9418-419AC9CC0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9F5110F-BEE2-FD35-DDA2-5BB9E1EFA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588AC7-40E7-81F5-FCFF-484EEB7F3CA3}"/>
              </a:ext>
            </a:extLst>
          </p:cNvPr>
          <p:cNvSpPr>
            <a:spLocks noGrp="1"/>
          </p:cNvSpPr>
          <p:nvPr>
            <p:ph type="dt" sz="half" idx="10"/>
          </p:nvPr>
        </p:nvSpPr>
        <p:spPr/>
        <p:txBody>
          <a:bodyPr/>
          <a:lstStyle/>
          <a:p>
            <a:fld id="{F6EF3FD5-4141-4D47-AEC1-9F4CBA847AF5}" type="datetimeFigureOut">
              <a:rPr lang="zh-CN" altLang="en-US" smtClean="0"/>
              <a:t>2024/1/12</a:t>
            </a:fld>
            <a:endParaRPr lang="zh-CN" altLang="en-US"/>
          </a:p>
        </p:txBody>
      </p:sp>
      <p:sp>
        <p:nvSpPr>
          <p:cNvPr id="6" name="页脚占位符 5">
            <a:extLst>
              <a:ext uri="{FF2B5EF4-FFF2-40B4-BE49-F238E27FC236}">
                <a16:creationId xmlns:a16="http://schemas.microsoft.com/office/drawing/2014/main" id="{477690B6-1ACA-B4EA-EBC5-B8C3409AD9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0080CA-0813-8D7A-40B1-98DA43E1DA93}"/>
              </a:ext>
            </a:extLst>
          </p:cNvPr>
          <p:cNvSpPr>
            <a:spLocks noGrp="1"/>
          </p:cNvSpPr>
          <p:nvPr>
            <p:ph type="sldNum" sz="quarter" idx="12"/>
          </p:nvPr>
        </p:nvSpPr>
        <p:spPr/>
        <p:txBody>
          <a:bodyPr/>
          <a:lstStyle/>
          <a:p>
            <a:fld id="{0E46EBEB-C7FF-4212-9ABD-F8D1C1BACA16}" type="slidenum">
              <a:rPr lang="zh-CN" altLang="en-US" smtClean="0"/>
              <a:t>‹#›</a:t>
            </a:fld>
            <a:endParaRPr lang="zh-CN" altLang="en-US"/>
          </a:p>
        </p:txBody>
      </p:sp>
    </p:spTree>
    <p:extLst>
      <p:ext uri="{BB962C8B-B14F-4D97-AF65-F5344CB8AC3E}">
        <p14:creationId xmlns:p14="http://schemas.microsoft.com/office/powerpoint/2010/main" val="3363438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37968-C398-D6BE-1D5B-49A2F90FC28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16B334-F4D8-5004-C7A9-8D50FC19BC4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70D516-5CD5-EBB7-7EE8-F12B260B8663}"/>
              </a:ext>
            </a:extLst>
          </p:cNvPr>
          <p:cNvSpPr>
            <a:spLocks noGrp="1"/>
          </p:cNvSpPr>
          <p:nvPr>
            <p:ph type="dt" sz="half" idx="10"/>
          </p:nvPr>
        </p:nvSpPr>
        <p:spPr/>
        <p:txBody>
          <a:bodyPr/>
          <a:lstStyle/>
          <a:p>
            <a:fld id="{F6EF3FD5-4141-4D47-AEC1-9F4CBA847AF5}"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34127468-60E4-9B35-7535-A226DE3259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54767C-C478-CC37-260D-3130E1B45001}"/>
              </a:ext>
            </a:extLst>
          </p:cNvPr>
          <p:cNvSpPr>
            <a:spLocks noGrp="1"/>
          </p:cNvSpPr>
          <p:nvPr>
            <p:ph type="sldNum" sz="quarter" idx="12"/>
          </p:nvPr>
        </p:nvSpPr>
        <p:spPr/>
        <p:txBody>
          <a:bodyPr/>
          <a:lstStyle/>
          <a:p>
            <a:fld id="{0E46EBEB-C7FF-4212-9ABD-F8D1C1BACA16}" type="slidenum">
              <a:rPr lang="zh-CN" altLang="en-US" smtClean="0"/>
              <a:t>‹#›</a:t>
            </a:fld>
            <a:endParaRPr lang="zh-CN" altLang="en-US"/>
          </a:p>
        </p:txBody>
      </p:sp>
    </p:spTree>
    <p:extLst>
      <p:ext uri="{BB962C8B-B14F-4D97-AF65-F5344CB8AC3E}">
        <p14:creationId xmlns:p14="http://schemas.microsoft.com/office/powerpoint/2010/main" val="19233823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4FC9F22-1B7B-11C6-3E76-FADAABDBA21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0465289-8D97-3158-5D5F-C1E283D916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C907BA-4A7C-9328-80FE-8E2F8C1E76A9}"/>
              </a:ext>
            </a:extLst>
          </p:cNvPr>
          <p:cNvSpPr>
            <a:spLocks noGrp="1"/>
          </p:cNvSpPr>
          <p:nvPr>
            <p:ph type="dt" sz="half" idx="10"/>
          </p:nvPr>
        </p:nvSpPr>
        <p:spPr/>
        <p:txBody>
          <a:bodyPr/>
          <a:lstStyle/>
          <a:p>
            <a:fld id="{F6EF3FD5-4141-4D47-AEC1-9F4CBA847AF5}"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AA5A7C0E-0DFB-851F-05A6-399717E046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86B152-8D99-311B-A306-F718FDA8C818}"/>
              </a:ext>
            </a:extLst>
          </p:cNvPr>
          <p:cNvSpPr>
            <a:spLocks noGrp="1"/>
          </p:cNvSpPr>
          <p:nvPr>
            <p:ph type="sldNum" sz="quarter" idx="12"/>
          </p:nvPr>
        </p:nvSpPr>
        <p:spPr/>
        <p:txBody>
          <a:bodyPr/>
          <a:lstStyle/>
          <a:p>
            <a:fld id="{0E46EBEB-C7FF-4212-9ABD-F8D1C1BACA16}" type="slidenum">
              <a:rPr lang="zh-CN" altLang="en-US" smtClean="0"/>
              <a:t>‹#›</a:t>
            </a:fld>
            <a:endParaRPr lang="zh-CN" altLang="en-US"/>
          </a:p>
        </p:txBody>
      </p:sp>
    </p:spTree>
    <p:extLst>
      <p:ext uri="{BB962C8B-B14F-4D97-AF65-F5344CB8AC3E}">
        <p14:creationId xmlns:p14="http://schemas.microsoft.com/office/powerpoint/2010/main" val="223234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493CE-82FE-B9E4-0ED5-0FAED33B32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C908F35-9D4D-12A9-2275-00F589308F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DA243B-19D3-6A91-C247-DB599F304C1E}"/>
              </a:ext>
            </a:extLst>
          </p:cNvPr>
          <p:cNvSpPr>
            <a:spLocks noGrp="1"/>
          </p:cNvSpPr>
          <p:nvPr>
            <p:ph type="dt" sz="half" idx="10"/>
          </p:nvPr>
        </p:nvSpPr>
        <p:spPr/>
        <p:txBody>
          <a:bodyPr/>
          <a:lstStyle/>
          <a:p>
            <a:fld id="{B3110EC5-10D2-4EA4-8B3B-040CD3FF9B86}"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981644BC-4CF2-9232-98E6-7CE09E00B1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3CBC3E-1356-3EC9-9E5E-55EBE757D5E4}"/>
              </a:ext>
            </a:extLst>
          </p:cNvPr>
          <p:cNvSpPr>
            <a:spLocks noGrp="1"/>
          </p:cNvSpPr>
          <p:nvPr>
            <p:ph type="sldNum" sz="quarter" idx="12"/>
          </p:nvPr>
        </p:nvSpPr>
        <p:spPr/>
        <p:txBody>
          <a:bodyPr/>
          <a:lstStyle/>
          <a:p>
            <a:fld id="{54E44496-3D54-4793-8C86-69A4163E8C86}" type="slidenum">
              <a:rPr lang="zh-CN" altLang="en-US" smtClean="0"/>
              <a:t>‹#›</a:t>
            </a:fld>
            <a:endParaRPr lang="zh-CN" altLang="en-US"/>
          </a:p>
        </p:txBody>
      </p:sp>
    </p:spTree>
    <p:extLst>
      <p:ext uri="{BB962C8B-B14F-4D97-AF65-F5344CB8AC3E}">
        <p14:creationId xmlns:p14="http://schemas.microsoft.com/office/powerpoint/2010/main" val="204063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F3C9A-D1BE-0CFC-B4DE-AEA197F88D9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0C8F86-511B-471C-9B6C-7375B8CF0949}"/>
              </a:ext>
            </a:extLst>
          </p:cNvPr>
          <p:cNvSpPr>
            <a:spLocks noGrp="1"/>
          </p:cNvSpPr>
          <p:nvPr>
            <p:ph type="dt" sz="half" idx="10"/>
          </p:nvPr>
        </p:nvSpPr>
        <p:spPr/>
        <p:txBody>
          <a:bodyPr/>
          <a:lstStyle/>
          <a:p>
            <a:fld id="{C764DE79-268F-4C1A-8933-263129D2AF90}" type="datetimeFigureOut">
              <a:rPr lang="en-US" smtClean="0"/>
              <a:t>1/12/2024</a:t>
            </a:fld>
            <a:endParaRPr lang="en-US" dirty="0"/>
          </a:p>
        </p:txBody>
      </p:sp>
      <p:sp>
        <p:nvSpPr>
          <p:cNvPr id="4" name="页脚占位符 3">
            <a:extLst>
              <a:ext uri="{FF2B5EF4-FFF2-40B4-BE49-F238E27FC236}">
                <a16:creationId xmlns:a16="http://schemas.microsoft.com/office/drawing/2014/main" id="{9E781E5F-28C6-74D1-24DD-180F9E3179DD}"/>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5C0827F9-F364-1902-2CFD-F798A4F3BA1B}"/>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6" name="矩形 5">
            <a:extLst>
              <a:ext uri="{FF2B5EF4-FFF2-40B4-BE49-F238E27FC236}">
                <a16:creationId xmlns:a16="http://schemas.microsoft.com/office/drawing/2014/main" id="{29B2E259-6CDA-00DA-FA42-9C1D6F22BEB9}"/>
              </a:ext>
            </a:extLst>
          </p:cNvPr>
          <p:cNvSpPr/>
          <p:nvPr userDrawn="1"/>
        </p:nvSpPr>
        <p:spPr>
          <a:xfrm>
            <a:off x="0" y="0"/>
            <a:ext cx="6096000" cy="365125"/>
          </a:xfrm>
          <a:prstGeom prst="rect">
            <a:avLst/>
          </a:prstGeom>
          <a:solidFill>
            <a:srgbClr val="01694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930D371-D733-AF73-A33C-61E8E0B88BC9}"/>
              </a:ext>
            </a:extLst>
          </p:cNvPr>
          <p:cNvSpPr/>
          <p:nvPr userDrawn="1"/>
        </p:nvSpPr>
        <p:spPr>
          <a:xfrm>
            <a:off x="6096000" y="0"/>
            <a:ext cx="6096000" cy="365125"/>
          </a:xfrm>
          <a:prstGeom prst="rect">
            <a:avLst/>
          </a:prstGeom>
          <a:solidFill>
            <a:srgbClr val="FADE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1924CF50-3408-8B2A-DA70-CAB7EDA52F39}"/>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2913" b="96602" l="246" r="98770">
                        <a14:foregroundMark x1="51907" y1="31796" x2="51907" y2="31796"/>
                        <a14:foregroundMark x1="51661" y1="38228" x2="51661" y2="38228"/>
                        <a14:foregroundMark x1="50554" y1="38835" x2="50554" y2="38835"/>
                        <a14:foregroundMark x1="48462" y1="40049" x2="34317" y2="51578"/>
                        <a14:foregroundMark x1="34317" y1="51578" x2="24969" y2="68447"/>
                        <a14:foregroundMark x1="24969" y1="68447" x2="24969" y2="68447"/>
                        <a14:foregroundMark x1="44280" y1="54612" x2="22017" y2="87379"/>
                        <a14:foregroundMark x1="22017" y1="87379" x2="8610" y2="88107"/>
                        <a14:foregroundMark x1="8610" y1="88107" x2="2460" y2="79733"/>
                        <a14:foregroundMark x1="7749" y1="78883" x2="30381" y2="29248"/>
                        <a14:foregroundMark x1="30381" y1="29248" x2="18327" y2="39078"/>
                        <a14:foregroundMark x1="18327" y1="39078" x2="3465" y2="71629"/>
                        <a14:foregroundMark x1="3413" y1="71631" x2="6519" y2="64684"/>
                        <a14:foregroundMark x1="18696" y1="55340" x2="9225" y2="65170"/>
                        <a14:foregroundMark x1="9225" y1="65170" x2="60763" y2="61893"/>
                        <a14:foregroundMark x1="60763" y1="61893" x2="46125" y2="89927"/>
                        <a14:foregroundMark x1="46125" y1="89927" x2="33456" y2="89563"/>
                        <a14:foregroundMark x1="42189" y1="85316" x2="27552" y2="84102"/>
                        <a14:foregroundMark x1="27552" y1="84102" x2="12915" y2="75121"/>
                        <a14:foregroundMark x1="12915" y1="75121" x2="9348" y2="71117"/>
                        <a14:foregroundMark x1="10455" y1="72209" x2="25707" y2="28398"/>
                        <a14:foregroundMark x1="25707" y1="28398" x2="37146" y2="14199"/>
                        <a14:foregroundMark x1="37146" y1="14199" x2="57934" y2="15898"/>
                        <a14:foregroundMark x1="57934" y1="15898" x2="67528" y2="24393"/>
                        <a14:foregroundMark x1="67528" y1="24393" x2="89422" y2="69782"/>
                        <a14:foregroundMark x1="89422" y1="69782" x2="76630" y2="85194"/>
                        <a14:foregroundMark x1="76630" y1="85194" x2="15498" y2="91748"/>
                        <a14:foregroundMark x1="25215" y1="95024" x2="82534" y2="86408"/>
                        <a14:foregroundMark x1="82534" y1="86408" x2="95818" y2="77063"/>
                        <a14:foregroundMark x1="95818" y1="77063" x2="83764" y2="38592"/>
                        <a14:foregroundMark x1="83764" y1="38592" x2="53629" y2="6675"/>
                        <a14:foregroundMark x1="53629" y1="6675" x2="38622" y2="10801"/>
                        <a14:foregroundMark x1="38622" y1="10801" x2="36900" y2="11893"/>
                        <a14:foregroundMark x1="50062" y1="2913" x2="51907" y2="4369"/>
                        <a14:foregroundMark x1="51907" y1="20267" x2="45756" y2="34466"/>
                        <a14:foregroundMark x1="45756" y1="34466" x2="66667" y2="46966"/>
                        <a14:foregroundMark x1="66667" y1="46966" x2="78721" y2="73786"/>
                        <a14:foregroundMark x1="78721" y1="73786" x2="41697" y2="69053"/>
                        <a14:foregroundMark x1="41697" y1="69053" x2="38991" y2="40291"/>
                        <a14:foregroundMark x1="38991" y1="40291" x2="44649" y2="29976"/>
                        <a14:foregroundMark x1="91021" y1="54612" x2="96187" y2="82524"/>
                        <a14:foregroundMark x1="96187" y1="82524" x2="61993" y2="96723"/>
                        <a14:foregroundMark x1="61993" y1="96723" x2="26691" y2="93932"/>
                        <a14:foregroundMark x1="92866" y1="55704" x2="98770" y2="83252"/>
                        <a14:foregroundMark x1="98770" y1="83252" x2="91759" y2="88835"/>
                        <a14:backgroundMark x1="738" y1="77427" x2="615" y2="76092"/>
                        <a14:backgroundMark x1="738" y1="77063" x2="1599" y2="76820"/>
                        <a14:backgroundMark x1="738" y1="71723" x2="984" y2="78641"/>
                      </a14:backgroundRemoval>
                    </a14:imgEffect>
                  </a14:imgLayer>
                </a14:imgProps>
              </a:ext>
              <a:ext uri="{28A0092B-C50C-407E-A947-70E740481C1C}">
                <a14:useLocalDpi xmlns:a14="http://schemas.microsoft.com/office/drawing/2010/main" val="0"/>
              </a:ext>
            </a:extLst>
          </a:blip>
          <a:stretch>
            <a:fillRect/>
          </a:stretch>
        </p:blipFill>
        <p:spPr>
          <a:xfrm>
            <a:off x="11592774" y="-1"/>
            <a:ext cx="360251" cy="365125"/>
          </a:xfrm>
          <a:prstGeom prst="rect">
            <a:avLst/>
          </a:prstGeom>
        </p:spPr>
      </p:pic>
    </p:spTree>
    <p:extLst>
      <p:ext uri="{BB962C8B-B14F-4D97-AF65-F5344CB8AC3E}">
        <p14:creationId xmlns:p14="http://schemas.microsoft.com/office/powerpoint/2010/main" val="238869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7D43D-4F9F-638F-F92E-381D6BFE064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A9D8880-6D6B-F62C-D9C0-9E00AF261231}"/>
              </a:ext>
            </a:extLst>
          </p:cNvPr>
          <p:cNvSpPr>
            <a:spLocks noGrp="1"/>
          </p:cNvSpPr>
          <p:nvPr>
            <p:ph type="dt" sz="half" idx="10"/>
          </p:nvPr>
        </p:nvSpPr>
        <p:spPr/>
        <p:txBody>
          <a:bodyPr/>
          <a:lstStyle/>
          <a:p>
            <a:fld id="{B3110EC5-10D2-4EA4-8B3B-040CD3FF9B86}" type="datetimeFigureOut">
              <a:rPr lang="zh-CN" altLang="en-US" smtClean="0"/>
              <a:t>2024/1/12</a:t>
            </a:fld>
            <a:endParaRPr lang="zh-CN" altLang="en-US"/>
          </a:p>
        </p:txBody>
      </p:sp>
      <p:sp>
        <p:nvSpPr>
          <p:cNvPr id="4" name="页脚占位符 3">
            <a:extLst>
              <a:ext uri="{FF2B5EF4-FFF2-40B4-BE49-F238E27FC236}">
                <a16:creationId xmlns:a16="http://schemas.microsoft.com/office/drawing/2014/main" id="{635E4C3F-640A-60B1-A960-395FC70267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7C0BBFE-E549-DC97-DA01-CB3740AB749F}"/>
              </a:ext>
            </a:extLst>
          </p:cNvPr>
          <p:cNvSpPr>
            <a:spLocks noGrp="1"/>
          </p:cNvSpPr>
          <p:nvPr>
            <p:ph type="sldNum" sz="quarter" idx="12"/>
          </p:nvPr>
        </p:nvSpPr>
        <p:spPr/>
        <p:txBody>
          <a:bodyPr/>
          <a:lstStyle/>
          <a:p>
            <a:fld id="{54E44496-3D54-4793-8C86-69A4163E8C86}" type="slidenum">
              <a:rPr lang="zh-CN" altLang="en-US" smtClean="0"/>
              <a:t>‹#›</a:t>
            </a:fld>
            <a:endParaRPr lang="zh-CN" altLang="en-US"/>
          </a:p>
        </p:txBody>
      </p:sp>
    </p:spTree>
    <p:extLst>
      <p:ext uri="{BB962C8B-B14F-4D97-AF65-F5344CB8AC3E}">
        <p14:creationId xmlns:p14="http://schemas.microsoft.com/office/powerpoint/2010/main" val="218863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68F75-A6E6-AC2C-454D-CD2FA9E25F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584707-65A0-4A55-C160-0C0F829C1A3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39F298-2E68-A261-2844-18D3828DC41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58DF357-F743-9BEB-5CF5-96474E4D59D7}"/>
              </a:ext>
            </a:extLst>
          </p:cNvPr>
          <p:cNvSpPr>
            <a:spLocks noGrp="1"/>
          </p:cNvSpPr>
          <p:nvPr>
            <p:ph type="dt" sz="half" idx="10"/>
          </p:nvPr>
        </p:nvSpPr>
        <p:spPr/>
        <p:txBody>
          <a:bodyPr/>
          <a:lstStyle/>
          <a:p>
            <a:fld id="{B3110EC5-10D2-4EA4-8B3B-040CD3FF9B86}" type="datetimeFigureOut">
              <a:rPr lang="zh-CN" altLang="en-US" smtClean="0"/>
              <a:t>2024/1/12</a:t>
            </a:fld>
            <a:endParaRPr lang="zh-CN" altLang="en-US"/>
          </a:p>
        </p:txBody>
      </p:sp>
      <p:sp>
        <p:nvSpPr>
          <p:cNvPr id="6" name="页脚占位符 5">
            <a:extLst>
              <a:ext uri="{FF2B5EF4-FFF2-40B4-BE49-F238E27FC236}">
                <a16:creationId xmlns:a16="http://schemas.microsoft.com/office/drawing/2014/main" id="{F1F87BDC-B02D-009B-29DE-185F9F5EF6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BA94CA-B9BF-C1AA-1012-503DD107A87A}"/>
              </a:ext>
            </a:extLst>
          </p:cNvPr>
          <p:cNvSpPr>
            <a:spLocks noGrp="1"/>
          </p:cNvSpPr>
          <p:nvPr>
            <p:ph type="sldNum" sz="quarter" idx="12"/>
          </p:nvPr>
        </p:nvSpPr>
        <p:spPr/>
        <p:txBody>
          <a:bodyPr/>
          <a:lstStyle/>
          <a:p>
            <a:fld id="{54E44496-3D54-4793-8C86-69A4163E8C86}" type="slidenum">
              <a:rPr lang="zh-CN" altLang="en-US" smtClean="0"/>
              <a:t>‹#›</a:t>
            </a:fld>
            <a:endParaRPr lang="zh-CN" altLang="en-US"/>
          </a:p>
        </p:txBody>
      </p:sp>
    </p:spTree>
    <p:extLst>
      <p:ext uri="{BB962C8B-B14F-4D97-AF65-F5344CB8AC3E}">
        <p14:creationId xmlns:p14="http://schemas.microsoft.com/office/powerpoint/2010/main" val="354114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01B36E-0B09-B89A-E08D-C71A10A6C6C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906D813-49AE-358B-7CA4-D6B5A3DF60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9E69B7E-B957-A99E-F2A9-3BC294D60ED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8BFA24B-5E44-D1A4-E5C6-6A9666D7DE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DFA5F3-B848-FFC9-8675-272AA89E8E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A6ACF6E-2582-775D-2E6C-B8EF2E06C906}"/>
              </a:ext>
            </a:extLst>
          </p:cNvPr>
          <p:cNvSpPr>
            <a:spLocks noGrp="1"/>
          </p:cNvSpPr>
          <p:nvPr>
            <p:ph type="dt" sz="half" idx="10"/>
          </p:nvPr>
        </p:nvSpPr>
        <p:spPr/>
        <p:txBody>
          <a:bodyPr/>
          <a:lstStyle/>
          <a:p>
            <a:fld id="{B3110EC5-10D2-4EA4-8B3B-040CD3FF9B86}" type="datetimeFigureOut">
              <a:rPr lang="zh-CN" altLang="en-US" smtClean="0"/>
              <a:t>2024/1/12</a:t>
            </a:fld>
            <a:endParaRPr lang="zh-CN" altLang="en-US"/>
          </a:p>
        </p:txBody>
      </p:sp>
      <p:sp>
        <p:nvSpPr>
          <p:cNvPr id="8" name="页脚占位符 7">
            <a:extLst>
              <a:ext uri="{FF2B5EF4-FFF2-40B4-BE49-F238E27FC236}">
                <a16:creationId xmlns:a16="http://schemas.microsoft.com/office/drawing/2014/main" id="{853D44EE-D48D-6EC1-73E4-22E26B97C46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D165DC-861E-3DE9-BCFF-7E13DF84FC37}"/>
              </a:ext>
            </a:extLst>
          </p:cNvPr>
          <p:cNvSpPr>
            <a:spLocks noGrp="1"/>
          </p:cNvSpPr>
          <p:nvPr>
            <p:ph type="sldNum" sz="quarter" idx="12"/>
          </p:nvPr>
        </p:nvSpPr>
        <p:spPr/>
        <p:txBody>
          <a:bodyPr/>
          <a:lstStyle/>
          <a:p>
            <a:fld id="{54E44496-3D54-4793-8C86-69A4163E8C86}" type="slidenum">
              <a:rPr lang="zh-CN" altLang="en-US" smtClean="0"/>
              <a:t>‹#›</a:t>
            </a:fld>
            <a:endParaRPr lang="zh-CN" altLang="en-US"/>
          </a:p>
        </p:txBody>
      </p:sp>
    </p:spTree>
    <p:extLst>
      <p:ext uri="{BB962C8B-B14F-4D97-AF65-F5344CB8AC3E}">
        <p14:creationId xmlns:p14="http://schemas.microsoft.com/office/powerpoint/2010/main" val="270862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ABC5C-25E1-B277-423F-84668AA02E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D525F86-0BFA-0BCD-4BAA-ADF72D4A82DA}"/>
              </a:ext>
            </a:extLst>
          </p:cNvPr>
          <p:cNvSpPr>
            <a:spLocks noGrp="1"/>
          </p:cNvSpPr>
          <p:nvPr>
            <p:ph type="dt" sz="half" idx="10"/>
          </p:nvPr>
        </p:nvSpPr>
        <p:spPr/>
        <p:txBody>
          <a:bodyPr/>
          <a:lstStyle/>
          <a:p>
            <a:fld id="{B3110EC5-10D2-4EA4-8B3B-040CD3FF9B86}" type="datetimeFigureOut">
              <a:rPr lang="zh-CN" altLang="en-US" smtClean="0"/>
              <a:t>2024/1/12</a:t>
            </a:fld>
            <a:endParaRPr lang="zh-CN" altLang="en-US"/>
          </a:p>
        </p:txBody>
      </p:sp>
      <p:sp>
        <p:nvSpPr>
          <p:cNvPr id="4" name="页脚占位符 3">
            <a:extLst>
              <a:ext uri="{FF2B5EF4-FFF2-40B4-BE49-F238E27FC236}">
                <a16:creationId xmlns:a16="http://schemas.microsoft.com/office/drawing/2014/main" id="{94F36116-5B74-B521-4957-5550ABFB06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CA87B5C-0060-530E-2E36-841F491A0753}"/>
              </a:ext>
            </a:extLst>
          </p:cNvPr>
          <p:cNvSpPr>
            <a:spLocks noGrp="1"/>
          </p:cNvSpPr>
          <p:nvPr>
            <p:ph type="sldNum" sz="quarter" idx="12"/>
          </p:nvPr>
        </p:nvSpPr>
        <p:spPr/>
        <p:txBody>
          <a:bodyPr/>
          <a:lstStyle/>
          <a:p>
            <a:fld id="{54E44496-3D54-4793-8C86-69A4163E8C86}" type="slidenum">
              <a:rPr lang="zh-CN" altLang="en-US" smtClean="0"/>
              <a:t>‹#›</a:t>
            </a:fld>
            <a:endParaRPr lang="zh-CN" altLang="en-US"/>
          </a:p>
        </p:txBody>
      </p:sp>
    </p:spTree>
    <p:extLst>
      <p:ext uri="{BB962C8B-B14F-4D97-AF65-F5344CB8AC3E}">
        <p14:creationId xmlns:p14="http://schemas.microsoft.com/office/powerpoint/2010/main" val="83461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525760-1FC0-FDBF-522B-B3D981900B82}"/>
              </a:ext>
            </a:extLst>
          </p:cNvPr>
          <p:cNvSpPr>
            <a:spLocks noGrp="1"/>
          </p:cNvSpPr>
          <p:nvPr>
            <p:ph type="dt" sz="half" idx="10"/>
          </p:nvPr>
        </p:nvSpPr>
        <p:spPr/>
        <p:txBody>
          <a:bodyPr/>
          <a:lstStyle/>
          <a:p>
            <a:fld id="{B3110EC5-10D2-4EA4-8B3B-040CD3FF9B86}" type="datetimeFigureOut">
              <a:rPr lang="zh-CN" altLang="en-US" smtClean="0"/>
              <a:t>2024/1/12</a:t>
            </a:fld>
            <a:endParaRPr lang="zh-CN" altLang="en-US"/>
          </a:p>
        </p:txBody>
      </p:sp>
      <p:sp>
        <p:nvSpPr>
          <p:cNvPr id="3" name="页脚占位符 2">
            <a:extLst>
              <a:ext uri="{FF2B5EF4-FFF2-40B4-BE49-F238E27FC236}">
                <a16:creationId xmlns:a16="http://schemas.microsoft.com/office/drawing/2014/main" id="{FD16F59B-2C72-CC9C-7A4E-E8D70C9B436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3850E98-6B95-610F-AFDD-C435F686C249}"/>
              </a:ext>
            </a:extLst>
          </p:cNvPr>
          <p:cNvSpPr>
            <a:spLocks noGrp="1"/>
          </p:cNvSpPr>
          <p:nvPr>
            <p:ph type="sldNum" sz="quarter" idx="12"/>
          </p:nvPr>
        </p:nvSpPr>
        <p:spPr/>
        <p:txBody>
          <a:bodyPr/>
          <a:lstStyle/>
          <a:p>
            <a:fld id="{54E44496-3D54-4793-8C86-69A4163E8C86}" type="slidenum">
              <a:rPr lang="zh-CN" altLang="en-US" smtClean="0"/>
              <a:t>‹#›</a:t>
            </a:fld>
            <a:endParaRPr lang="zh-CN" altLang="en-US"/>
          </a:p>
        </p:txBody>
      </p:sp>
    </p:spTree>
    <p:extLst>
      <p:ext uri="{BB962C8B-B14F-4D97-AF65-F5344CB8AC3E}">
        <p14:creationId xmlns:p14="http://schemas.microsoft.com/office/powerpoint/2010/main" val="169315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93AA0B-A3BE-74A3-0063-089A9E1A3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D5B0E25-258F-61AC-9558-F1BC1EF2A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64C97F-7FE3-0603-B261-ECA73A93D7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10EC5-10D2-4EA4-8B3B-040CD3FF9B86}"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F98B2E3A-3261-F773-44C8-492BCD7BFF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E81157D-EBA9-F1F3-9941-5A574B468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44496-3D54-4793-8C86-69A4163E8C86}" type="slidenum">
              <a:rPr lang="zh-CN" altLang="en-US" smtClean="0"/>
              <a:t>‹#›</a:t>
            </a:fld>
            <a:endParaRPr lang="zh-CN" altLang="en-US"/>
          </a:p>
        </p:txBody>
      </p:sp>
    </p:spTree>
    <p:extLst>
      <p:ext uri="{BB962C8B-B14F-4D97-AF65-F5344CB8AC3E}">
        <p14:creationId xmlns:p14="http://schemas.microsoft.com/office/powerpoint/2010/main" val="4065420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73"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DCBBBC-5476-640F-C755-2B3E4A742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9EA538-84EB-95FF-D4B6-EBB7287B01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103984-911B-816C-B6E7-A86AFED4A3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F3FD5-4141-4D47-AEC1-9F4CBA847AF5}"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824E9387-6472-9681-BE84-C65B461A6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987173-A207-0553-DB5F-D47D0872B7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6EBEB-C7FF-4212-9ABD-F8D1C1BACA16}" type="slidenum">
              <a:rPr lang="zh-CN" altLang="en-US" smtClean="0"/>
              <a:t>‹#›</a:t>
            </a:fld>
            <a:endParaRPr lang="zh-CN" altLang="en-US"/>
          </a:p>
        </p:txBody>
      </p:sp>
    </p:spTree>
    <p:extLst>
      <p:ext uri="{BB962C8B-B14F-4D97-AF65-F5344CB8AC3E}">
        <p14:creationId xmlns:p14="http://schemas.microsoft.com/office/powerpoint/2010/main" val="2196195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3.jpeg"/><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bwMode="auto">
          <a:xfrm>
            <a:off x="0" y="0"/>
            <a:ext cx="10411205" cy="6871247"/>
          </a:xfrm>
          <a:custGeom>
            <a:avLst/>
            <a:gdLst>
              <a:gd name="T0" fmla="*/ 0 w 5053"/>
              <a:gd name="T1" fmla="*/ 0 h 3209"/>
              <a:gd name="T2" fmla="*/ 5053 w 5053"/>
              <a:gd name="T3" fmla="*/ 0 h 3209"/>
              <a:gd name="T4" fmla="*/ 4314 w 5053"/>
              <a:gd name="T5" fmla="*/ 3209 h 3209"/>
              <a:gd name="T6" fmla="*/ 0 w 5053"/>
              <a:gd name="T7" fmla="*/ 3209 h 3209"/>
              <a:gd name="T8" fmla="*/ 0 w 5053"/>
              <a:gd name="T9" fmla="*/ 0 h 3209"/>
            </a:gdLst>
            <a:ahLst/>
            <a:cxnLst>
              <a:cxn ang="0">
                <a:pos x="T0" y="T1"/>
              </a:cxn>
              <a:cxn ang="0">
                <a:pos x="T2" y="T3"/>
              </a:cxn>
              <a:cxn ang="0">
                <a:pos x="T4" y="T5"/>
              </a:cxn>
              <a:cxn ang="0">
                <a:pos x="T6" y="T7"/>
              </a:cxn>
              <a:cxn ang="0">
                <a:pos x="T8" y="T9"/>
              </a:cxn>
            </a:cxnLst>
            <a:rect l="0" t="0" r="r" b="b"/>
            <a:pathLst>
              <a:path w="5053" h="3209">
                <a:moveTo>
                  <a:pt x="0" y="0"/>
                </a:moveTo>
                <a:lnTo>
                  <a:pt x="5053" y="0"/>
                </a:lnTo>
                <a:lnTo>
                  <a:pt x="4314" y="3209"/>
                </a:lnTo>
                <a:lnTo>
                  <a:pt x="0" y="3209"/>
                </a:lnTo>
                <a:lnTo>
                  <a:pt x="0" y="0"/>
                </a:lnTo>
                <a:close/>
              </a:path>
            </a:pathLst>
          </a:custGeom>
          <a:solidFill>
            <a:srgbClr val="1D7D4B"/>
          </a:solidFill>
          <a:ln w="0">
            <a:noFill/>
            <a:prstDash val="solid"/>
            <a:round/>
          </a:ln>
        </p:spPr>
        <p:txBody>
          <a:bodyPr vert="horz" wrap="square" lIns="119117" tIns="59558" rIns="119117" bIns="59558" numCol="1" anchor="t" anchorCtr="0" compatLnSpc="1"/>
          <a:lstStyle/>
          <a:p>
            <a:pPr defTabSz="829361" fontAlgn="base">
              <a:spcBef>
                <a:spcPct val="0"/>
              </a:spcBef>
              <a:spcAft>
                <a:spcPct val="0"/>
              </a:spcAft>
            </a:pPr>
            <a:endParaRPr lang="zh-CN" altLang="en-US" sz="1633">
              <a:solidFill>
                <a:prstClr val="black"/>
              </a:solidFill>
              <a:latin typeface="Calibri" panose="020F0502020204030204" pitchFamily="34" charset="0"/>
              <a:ea typeface="宋体" panose="02010600030101010101" pitchFamily="2" charset="-122"/>
            </a:endParaRPr>
          </a:p>
        </p:txBody>
      </p:sp>
      <p:sp>
        <p:nvSpPr>
          <p:cNvPr id="8" name="矩形 259"/>
          <p:cNvSpPr>
            <a:spLocks noChangeArrowheads="1"/>
          </p:cNvSpPr>
          <p:nvPr/>
        </p:nvSpPr>
        <p:spPr bwMode="auto">
          <a:xfrm>
            <a:off x="103206" y="2128672"/>
            <a:ext cx="8846820" cy="1333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829361" fontAlgn="base">
              <a:lnSpc>
                <a:spcPct val="150000"/>
              </a:lnSpc>
              <a:spcBef>
                <a:spcPts val="1088"/>
              </a:spcBef>
              <a:spcAft>
                <a:spcPts val="1088"/>
              </a:spcAft>
              <a:buNone/>
            </a:pPr>
            <a:r>
              <a:rPr lang="zh-CN" altLang="en-US" sz="6600" dirty="0">
                <a:solidFill>
                  <a:schemeClr val="bg1"/>
                </a:solidFill>
                <a:latin typeface="楷体" panose="02010609060101010101" pitchFamily="49" charset="-122"/>
                <a:ea typeface="金桥简魏碑" pitchFamily="2" charset="-122"/>
              </a:rPr>
              <a:t>深度学习综合实践答辩</a:t>
            </a:r>
            <a:endParaRPr lang="en-US" altLang="zh-CN" sz="6600" dirty="0">
              <a:solidFill>
                <a:schemeClr val="bg1"/>
              </a:solidFill>
              <a:latin typeface="楷体" panose="02010609060101010101" pitchFamily="49" charset="-122"/>
              <a:ea typeface="金桥简魏碑" pitchFamily="2" charset="-122"/>
              <a:cs typeface="Arial" panose="020B0604020202020204" pitchFamily="34" charset="0"/>
            </a:endParaRPr>
          </a:p>
        </p:txBody>
      </p:sp>
      <p:sp>
        <p:nvSpPr>
          <p:cNvPr id="9" name="Freeform 7"/>
          <p:cNvSpPr/>
          <p:nvPr/>
        </p:nvSpPr>
        <p:spPr bwMode="auto">
          <a:xfrm>
            <a:off x="7023263" y="-13249"/>
            <a:ext cx="5168737" cy="6871247"/>
          </a:xfrm>
          <a:custGeom>
            <a:avLst/>
            <a:gdLst>
              <a:gd name="T0" fmla="*/ 0 w 1822"/>
              <a:gd name="T1" fmla="*/ 0 h 3209"/>
              <a:gd name="T2" fmla="*/ 1822 w 1822"/>
              <a:gd name="T3" fmla="*/ 0 h 3209"/>
              <a:gd name="T4" fmla="*/ 1822 w 1822"/>
              <a:gd name="T5" fmla="*/ 3209 h 3209"/>
              <a:gd name="T6" fmla="*/ 1410 w 1822"/>
              <a:gd name="T7" fmla="*/ 3209 h 3209"/>
              <a:gd name="T8" fmla="*/ 0 w 1822"/>
              <a:gd name="T9" fmla="*/ 0 h 3209"/>
              <a:gd name="connsiteX0" fmla="*/ 0 w 10000"/>
              <a:gd name="connsiteY0" fmla="*/ 0 h 10000"/>
              <a:gd name="connsiteX1" fmla="*/ 10000 w 10000"/>
              <a:gd name="connsiteY1" fmla="*/ 0 h 10000"/>
              <a:gd name="connsiteX2" fmla="*/ 10000 w 10000"/>
              <a:gd name="connsiteY2" fmla="*/ 10000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0" y="0"/>
                </a:moveTo>
                <a:lnTo>
                  <a:pt x="10000" y="0"/>
                </a:lnTo>
                <a:lnTo>
                  <a:pt x="10000" y="10000"/>
                </a:lnTo>
                <a:lnTo>
                  <a:pt x="0" y="0"/>
                </a:lnTo>
                <a:close/>
              </a:path>
            </a:pathLst>
          </a:custGeom>
          <a:solidFill>
            <a:srgbClr val="FFE584"/>
          </a:solidFill>
          <a:ln w="0">
            <a:noFill/>
            <a:prstDash val="solid"/>
            <a:round/>
          </a:ln>
        </p:spPr>
        <p:txBody>
          <a:bodyPr vert="horz" wrap="square" lIns="119117" tIns="59558" rIns="119117" bIns="59558" numCol="1" anchor="t" anchorCtr="0" compatLnSpc="1"/>
          <a:lstStyle/>
          <a:p>
            <a:pPr defTabSz="829361" fontAlgn="base">
              <a:spcBef>
                <a:spcPct val="0"/>
              </a:spcBef>
              <a:spcAft>
                <a:spcPct val="0"/>
              </a:spcAft>
            </a:pPr>
            <a:endParaRPr lang="zh-CN" altLang="en-US" sz="1633">
              <a:solidFill>
                <a:prstClr val="black"/>
              </a:solidFill>
              <a:latin typeface="Calibri" panose="020F0502020204030204" pitchFamily="34" charset="0"/>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5457307" y="3009386"/>
          <a:ext cx="836008" cy="204716"/>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2" name="对象 1">
                        <a:hlinkClick r:id="" action="ppaction://ole?verb=0"/>
                      </p:cNvPr>
                      <p:cNvPicPr/>
                      <p:nvPr/>
                    </p:nvPicPr>
                    <p:blipFill>
                      <a:blip r:embed="rId4"/>
                      <a:stretch>
                        <a:fillRect/>
                      </a:stretch>
                    </p:blipFill>
                    <p:spPr>
                      <a:xfrm>
                        <a:off x="5457307" y="3009386"/>
                        <a:ext cx="836008" cy="204716"/>
                      </a:xfrm>
                      <a:prstGeom prst="rect">
                        <a:avLst/>
                      </a:prstGeom>
                    </p:spPr>
                  </p:pic>
                </p:oleObj>
              </mc:Fallback>
            </mc:AlternateContent>
          </a:graphicData>
        </a:graphic>
      </p:graphicFrame>
      <p:pic>
        <p:nvPicPr>
          <p:cNvPr id="10" name="Picture 47" descr="C:\Users\Administrator\Desktop\tim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07631" y="5192419"/>
            <a:ext cx="1295500" cy="123581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029968" y="4062799"/>
            <a:ext cx="6428232" cy="461665"/>
          </a:xfrm>
          <a:prstGeom prst="rect">
            <a:avLst/>
          </a:prstGeom>
          <a:noFill/>
        </p:spPr>
        <p:txBody>
          <a:bodyPr wrap="square" rtlCol="0">
            <a:spAutoFit/>
          </a:bodyPr>
          <a:lstStyle/>
          <a:p>
            <a:pPr algn="r"/>
            <a:r>
              <a:rPr lang="zh-CN" altLang="en-US" sz="2400" dirty="0">
                <a:solidFill>
                  <a:prstClr val="white"/>
                </a:solidFill>
                <a:latin typeface="黑体" panose="02010609060101010101" pitchFamily="49" charset="-122"/>
                <a:ea typeface="黑体" panose="02010609060101010101" pitchFamily="49" charset="-122"/>
                <a:cs typeface="Arial" panose="020B0604020202020204" pitchFamily="34" charset="0"/>
              </a:rPr>
              <a:t>汇报人</a:t>
            </a:r>
            <a:r>
              <a:rPr lang="en-US" altLang="zh-CN" sz="2400" dirty="0">
                <a:solidFill>
                  <a:prstClr val="white"/>
                </a:solidFill>
                <a:latin typeface="黑体" panose="02010609060101010101" pitchFamily="49" charset="-122"/>
                <a:ea typeface="黑体" panose="02010609060101010101" pitchFamily="49" charset="-122"/>
                <a:cs typeface="Arial" panose="020B0604020202020204" pitchFamily="34" charset="0"/>
              </a:rPr>
              <a:t>:</a:t>
            </a:r>
            <a:r>
              <a:rPr lang="zh-CN" altLang="en-US" sz="2400" dirty="0">
                <a:solidFill>
                  <a:prstClr val="white"/>
                </a:solidFill>
                <a:latin typeface="黑体" panose="02010609060101010101" pitchFamily="49" charset="-122"/>
                <a:ea typeface="黑体" panose="02010609060101010101" pitchFamily="49" charset="-122"/>
                <a:cs typeface="Arial" panose="020B0604020202020204" pitchFamily="34" charset="0"/>
              </a:rPr>
              <a:t>张峻豪、张恒瑞、万厚源、王芸芸</a:t>
            </a:r>
            <a:endParaRPr lang="en-US" altLang="zh-CN" sz="2400"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CECC4E-5E91-37CD-F6F2-8ECA692CC278}"/>
              </a:ext>
            </a:extLst>
          </p:cNvPr>
          <p:cNvSpPr txBox="1"/>
          <p:nvPr/>
        </p:nvSpPr>
        <p:spPr>
          <a:xfrm>
            <a:off x="559676" y="748862"/>
            <a:ext cx="9971690" cy="2862322"/>
          </a:xfrm>
          <a:prstGeom prst="rect">
            <a:avLst/>
          </a:prstGeom>
          <a:noFill/>
        </p:spPr>
        <p:txBody>
          <a:bodyPr wrap="square" rtlCol="0">
            <a:spAutoFit/>
          </a:bodyPr>
          <a:lstStyle/>
          <a:p>
            <a:endParaRPr lang="en-US" altLang="zh-CN" dirty="0"/>
          </a:p>
          <a:p>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在图像分割实践中使用了</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FCN</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算法和尝试了</a:t>
            </a:r>
            <a:r>
              <a:rPr lang="en-US" altLang="zh-CN" sz="16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Deeplab</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 v3</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算法，在实践过程中发现</a:t>
            </a:r>
            <a:r>
              <a:rPr lang="en-US" altLang="zh-CN" sz="16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Deeplab</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 v3</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效果比</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FCN</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效果较好，故进行尝试。</a:t>
            </a:r>
            <a:endParaRPr lang="zh-CN" altLang="zh-CN" sz="1600" kern="100" dirty="0">
              <a:effectLst/>
              <a:latin typeface="Times New Roman" panose="02020603050405020304" pitchFamily="18" charset="0"/>
              <a:ea typeface="宋体" panose="02010600030101010101" pitchFamily="2" charset="-122"/>
              <a:cs typeface="Calibri" panose="020F0502020204030204" pitchFamily="34" charset="0"/>
            </a:endParaRPr>
          </a:p>
          <a:p>
            <a:pPr indent="355600" algn="l"/>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首先，需要对输入图像进行预处理，包括灰度化、归一化和缩放等操作。通常情况下，预处理后的图像尺寸应该与网络输入一致。</a:t>
            </a:r>
            <a:endParaRPr lang="zh-CN" altLang="zh-CN" sz="1600" kern="100" dirty="0">
              <a:effectLst/>
              <a:latin typeface="Times New Roman" panose="02020603050405020304" pitchFamily="18" charset="0"/>
              <a:ea typeface="宋体" panose="02010600030101010101" pitchFamily="2" charset="-122"/>
              <a:cs typeface="Calibri" panose="020F0502020204030204" pitchFamily="34" charset="0"/>
            </a:endParaRPr>
          </a:p>
          <a:p>
            <a:pPr indent="355600" algn="l"/>
            <a:r>
              <a:rPr lang="en-US" altLang="zh-CN" sz="16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Deepplab</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 V3</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采用了类似于</a:t>
            </a:r>
            <a:r>
              <a:rPr lang="en-US" altLang="zh-CN" sz="16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ResNet</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的残差网络结构，但在中间加入了一个</a:t>
            </a:r>
            <a:r>
              <a:rPr lang="en-US" altLang="zh-CN" sz="16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atrous</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卷积层（即</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dilated</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卷积层），以增强网络对于全局上下文的感知能力。此外，</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DeepllabV3</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还引入了结构更为简单的</a:t>
            </a:r>
            <a:r>
              <a:rPr lang="en-US" altLang="zh-CN" sz="16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Mobileblock</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作为骨干网络，以降低模型复杂度和计算量。具体网络结构如下所示：</a:t>
            </a:r>
            <a:endParaRPr lang="zh-CN" altLang="zh-CN" sz="1600" kern="100" dirty="0">
              <a:effectLst/>
              <a:latin typeface="Times New Roman" panose="02020603050405020304" pitchFamily="18" charset="0"/>
              <a:ea typeface="宋体" panose="02010600030101010101" pitchFamily="2" charset="-122"/>
              <a:cs typeface="Calibri" panose="020F0502020204030204" pitchFamily="34" charset="0"/>
            </a:endParaRPr>
          </a:p>
          <a:p>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Input -&gt; </a:t>
            </a:r>
            <a:r>
              <a:rPr lang="en-US" altLang="zh-CN" sz="16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ResNet</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 Block -&gt; </a:t>
            </a:r>
            <a:r>
              <a:rPr lang="en-US" altLang="zh-CN" sz="16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Atrous</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 Spatial pyramid pooling (ASPP) -&gt; </a:t>
            </a:r>
            <a:r>
              <a:rPr lang="en-US" altLang="zh-CN" sz="16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Mobileblock</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 -&gt; ASPP -&gt; Dense CRF (DCRF) -&gt; Output</a:t>
            </a:r>
            <a:endParaRPr lang="zh-CN" altLang="zh-CN" sz="1600" kern="100" dirty="0">
              <a:effectLst/>
              <a:latin typeface="Times New Roman" panose="02020603050405020304" pitchFamily="18" charset="0"/>
              <a:ea typeface="宋体" panose="02010600030101010101" pitchFamily="2" charset="-122"/>
              <a:cs typeface="Calibri" panose="020F0502020204030204" pitchFamily="34" charset="0"/>
            </a:endParaRPr>
          </a:p>
          <a:p>
            <a:endParaRPr lang="en-US" altLang="zh-CN" dirty="0"/>
          </a:p>
        </p:txBody>
      </p:sp>
      <p:sp>
        <p:nvSpPr>
          <p:cNvPr id="4" name="文本框 3">
            <a:extLst>
              <a:ext uri="{FF2B5EF4-FFF2-40B4-BE49-F238E27FC236}">
                <a16:creationId xmlns:a16="http://schemas.microsoft.com/office/drawing/2014/main" id="{A2C831B6-2CAE-6D7A-6C39-3BE8B51FF2EF}"/>
              </a:ext>
            </a:extLst>
          </p:cNvPr>
          <p:cNvSpPr txBox="1"/>
          <p:nvPr/>
        </p:nvSpPr>
        <p:spPr>
          <a:xfrm>
            <a:off x="559676" y="3534013"/>
            <a:ext cx="5675586" cy="3323987"/>
          </a:xfrm>
          <a:prstGeom prst="rect">
            <a:avLst/>
          </a:prstGeom>
          <a:noFill/>
        </p:spPr>
        <p:txBody>
          <a:bodyPr wrap="square" rtlCol="0">
            <a:spAutoFit/>
          </a:bodyPr>
          <a:lstStyle/>
          <a:p>
            <a:pPr indent="355600" algn="l"/>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其中，</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Resnet block</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包含了若干个残差块，用于提取图像特征；</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ASPP</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层则是一个多尺度的卷积神经网路，用于捕捉不同尺度下的图像信息；</a:t>
            </a:r>
            <a:r>
              <a:rPr lang="en-US" altLang="zh-CN" sz="16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Mobileblock</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则是一种轻量的卷积神经网结构，用于提取低维度的特征；</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ASPP</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之后，</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DCRF</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层被用来进一步提升分割精度。使用交叉熵损失函数</a:t>
            </a:r>
            <a:endParaRPr lang="zh-CN" altLang="zh-CN" sz="1600" kern="100" dirty="0">
              <a:effectLst/>
              <a:latin typeface="Times New Roman" panose="02020603050405020304" pitchFamily="18" charset="0"/>
              <a:ea typeface="宋体" panose="02010600030101010101" pitchFamily="2" charset="-122"/>
              <a:cs typeface="Calibri" panose="020F0502020204030204" pitchFamily="34" charset="0"/>
            </a:endParaRPr>
          </a:p>
          <a:p>
            <a:pPr indent="355600" algn="l"/>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在训练时，需要先随机初始化模型参数，然后使用随机梯度下降（</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SGD</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）或</a:t>
            </a:r>
            <a:r>
              <a:rPr lang="en-US"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Adam</a:t>
            </a:r>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等优化算法更新模型参数。在每一次迭代中，需要将输入图像送入网络中进行前向传播，计算预测值和真实值之间的误差，然后用损失函数计算误差，再用反向传播算法更新模型参数，直到达到预定的停止条件。</a:t>
            </a:r>
            <a:endParaRPr lang="zh-CN" altLang="zh-CN" sz="1600" kern="100" dirty="0">
              <a:effectLst/>
              <a:latin typeface="Times New Roman" panose="02020603050405020304" pitchFamily="18" charset="0"/>
              <a:ea typeface="宋体" panose="02010600030101010101" pitchFamily="2" charset="-122"/>
              <a:cs typeface="Calibri" panose="020F0502020204030204" pitchFamily="34" charset="0"/>
            </a:endParaRPr>
          </a:p>
          <a:p>
            <a:pPr indent="355600" algn="l"/>
            <a:r>
              <a:rPr lang="zh-CN" altLang="zh-CN" sz="16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在测试阶段，需要将预处理后的输入图像送入网络进行前向传播计算，得到分割结果</a:t>
            </a:r>
            <a:endParaRPr lang="zh-CN" altLang="zh-CN" sz="1600" kern="100" dirty="0">
              <a:effectLst/>
              <a:latin typeface="Times New Roman" panose="02020603050405020304" pitchFamily="18" charset="0"/>
              <a:ea typeface="宋体" panose="02010600030101010101" pitchFamily="2" charset="-122"/>
              <a:cs typeface="Calibri" panose="020F0502020204030204" pitchFamily="34" charset="0"/>
            </a:endParaRPr>
          </a:p>
          <a:p>
            <a:endParaRPr lang="zh-CN" altLang="en-US" dirty="0"/>
          </a:p>
        </p:txBody>
      </p:sp>
      <p:sp>
        <p:nvSpPr>
          <p:cNvPr id="5" name="文本框 4">
            <a:extLst>
              <a:ext uri="{FF2B5EF4-FFF2-40B4-BE49-F238E27FC236}">
                <a16:creationId xmlns:a16="http://schemas.microsoft.com/office/drawing/2014/main" id="{19939CCC-1C6F-D33F-3E75-5F1505FE5542}"/>
              </a:ext>
            </a:extLst>
          </p:cNvPr>
          <p:cNvSpPr txBox="1"/>
          <p:nvPr/>
        </p:nvSpPr>
        <p:spPr>
          <a:xfrm>
            <a:off x="559676" y="404685"/>
            <a:ext cx="3618186" cy="861774"/>
          </a:xfrm>
          <a:prstGeom prst="rect">
            <a:avLst/>
          </a:prstGeom>
          <a:noFill/>
        </p:spPr>
        <p:txBody>
          <a:bodyPr wrap="square" rtlCol="0">
            <a:spAutoFit/>
          </a:bodyPr>
          <a:lstStyle/>
          <a:p>
            <a:r>
              <a:rPr lang="zh-CN" altLang="en-US" sz="3200" dirty="0"/>
              <a:t>模型实现</a:t>
            </a:r>
            <a:endParaRPr lang="en-US" altLang="zh-CN" sz="3200" dirty="0"/>
          </a:p>
          <a:p>
            <a:endParaRPr lang="zh-CN" altLang="en-US" dirty="0"/>
          </a:p>
        </p:txBody>
      </p:sp>
      <p:sp>
        <p:nvSpPr>
          <p:cNvPr id="7" name="文本框 6">
            <a:extLst>
              <a:ext uri="{FF2B5EF4-FFF2-40B4-BE49-F238E27FC236}">
                <a16:creationId xmlns:a16="http://schemas.microsoft.com/office/drawing/2014/main" id="{C80B6BF5-37CE-A619-6DDD-5F0959F7E087}"/>
              </a:ext>
            </a:extLst>
          </p:cNvPr>
          <p:cNvSpPr txBox="1"/>
          <p:nvPr/>
        </p:nvSpPr>
        <p:spPr>
          <a:xfrm>
            <a:off x="7149662" y="3534013"/>
            <a:ext cx="4296104" cy="369332"/>
          </a:xfrm>
          <a:prstGeom prst="rect">
            <a:avLst/>
          </a:prstGeom>
          <a:noFill/>
        </p:spPr>
        <p:txBody>
          <a:bodyPr wrap="square" rtlCol="0">
            <a:spAutoFit/>
          </a:bodyPr>
          <a:lstStyle/>
          <a:p>
            <a:r>
              <a:rPr lang="zh-CN" altLang="en-US" dirty="0"/>
              <a:t>模型得分</a:t>
            </a:r>
            <a:endParaRPr lang="en-US" altLang="zh-CN" dirty="0"/>
          </a:p>
        </p:txBody>
      </p:sp>
      <p:pic>
        <p:nvPicPr>
          <p:cNvPr id="2052" name="Picture 4">
            <a:extLst>
              <a:ext uri="{FF2B5EF4-FFF2-40B4-BE49-F238E27FC236}">
                <a16:creationId xmlns:a16="http://schemas.microsoft.com/office/drawing/2014/main" id="{6A7AD12A-7CB5-4C0E-B7C4-70D2AE014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887" y="4198391"/>
            <a:ext cx="19907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12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50EBA2C-9631-EC26-DE46-826ACD8707C7}"/>
              </a:ext>
            </a:extLst>
          </p:cNvPr>
          <p:cNvSpPr txBox="1"/>
          <p:nvPr/>
        </p:nvSpPr>
        <p:spPr>
          <a:xfrm>
            <a:off x="635000" y="762000"/>
            <a:ext cx="4470400" cy="646331"/>
          </a:xfrm>
          <a:prstGeom prst="rect">
            <a:avLst/>
          </a:prstGeom>
          <a:noFill/>
        </p:spPr>
        <p:txBody>
          <a:bodyPr wrap="square" rtlCol="0">
            <a:spAutoFit/>
          </a:bodyPr>
          <a:lstStyle/>
          <a:p>
            <a:r>
              <a:rPr lang="en-US" altLang="zh-CN" dirty="0"/>
              <a:t>3.</a:t>
            </a:r>
            <a:r>
              <a:rPr lang="en-US" altLang="zh-CN" sz="18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 </a:t>
            </a:r>
            <a:r>
              <a:rPr lang="en-US" altLang="zh-CN" sz="18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Unet</a:t>
            </a:r>
            <a:r>
              <a:rPr lang="zh-CN" altLang="zh-CN" sz="18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模型与</a:t>
            </a:r>
            <a:r>
              <a:rPr lang="en-US" altLang="zh-CN" sz="18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Unet</a:t>
            </a:r>
            <a:r>
              <a:rPr lang="en-US" altLang="zh-CN" sz="18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 </a:t>
            </a:r>
            <a:r>
              <a:rPr lang="en-US" altLang="zh-CN" sz="18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Unetplusplus</a:t>
            </a:r>
            <a:r>
              <a:rPr lang="en-US" altLang="zh-CN" sz="18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a:t>
            </a:r>
            <a:r>
              <a:rPr lang="zh-CN" altLang="zh-CN" sz="18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模型</a:t>
            </a:r>
            <a:endPar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1031544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671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57BC3-76A4-7293-4DDE-1D5F8255E9A1}"/>
              </a:ext>
            </a:extLst>
          </p:cNvPr>
          <p:cNvSpPr>
            <a:spLocks noGrp="1"/>
          </p:cNvSpPr>
          <p:nvPr>
            <p:ph type="title"/>
          </p:nvPr>
        </p:nvSpPr>
        <p:spPr>
          <a:xfrm>
            <a:off x="-65314" y="198211"/>
            <a:ext cx="10515600" cy="1325563"/>
          </a:xfrm>
        </p:spPr>
        <p:txBody>
          <a:bodyPr/>
          <a:lstStyle/>
          <a:p>
            <a:r>
              <a:rPr lang="zh-CN" altLang="en-US" dirty="0">
                <a:latin typeface="微软雅黑" panose="020B0503020204020204" pitchFamily="34" charset="-122"/>
                <a:ea typeface="金桥简魏碑" pitchFamily="2" charset="-122"/>
              </a:rPr>
              <a:t>五、其他优化措施</a:t>
            </a:r>
          </a:p>
        </p:txBody>
      </p:sp>
      <p:sp>
        <p:nvSpPr>
          <p:cNvPr id="4" name="文本框 3">
            <a:extLst>
              <a:ext uri="{FF2B5EF4-FFF2-40B4-BE49-F238E27FC236}">
                <a16:creationId xmlns:a16="http://schemas.microsoft.com/office/drawing/2014/main" id="{7E712B80-2EE5-F611-6433-ADE716C6C2B4}"/>
              </a:ext>
            </a:extLst>
          </p:cNvPr>
          <p:cNvSpPr txBox="1"/>
          <p:nvPr/>
        </p:nvSpPr>
        <p:spPr>
          <a:xfrm>
            <a:off x="1741714" y="13545"/>
            <a:ext cx="6252028" cy="369332"/>
          </a:xfrm>
          <a:prstGeom prst="rect">
            <a:avLst/>
          </a:prstGeom>
          <a:noFill/>
        </p:spPr>
        <p:txBody>
          <a:bodyPr wrap="square">
            <a:spAutoFit/>
          </a:bodyPr>
          <a:lstStyle/>
          <a:p>
            <a:r>
              <a:rPr lang="zh-CN" altLang="en-US" dirty="0">
                <a:solidFill>
                  <a:schemeClr val="bg1"/>
                </a:solidFill>
                <a:ea typeface="金桥简魏碑" pitchFamily="2" charset="-122"/>
              </a:rPr>
              <a:t>上分历程</a:t>
            </a:r>
          </a:p>
        </p:txBody>
      </p:sp>
      <p:sp>
        <p:nvSpPr>
          <p:cNvPr id="8" name="文本框 7">
            <a:extLst>
              <a:ext uri="{FF2B5EF4-FFF2-40B4-BE49-F238E27FC236}">
                <a16:creationId xmlns:a16="http://schemas.microsoft.com/office/drawing/2014/main" id="{A2055CC6-6EFE-B789-71BE-D86A94BECC10}"/>
              </a:ext>
            </a:extLst>
          </p:cNvPr>
          <p:cNvSpPr txBox="1"/>
          <p:nvPr/>
        </p:nvSpPr>
        <p:spPr>
          <a:xfrm>
            <a:off x="-1" y="1465943"/>
            <a:ext cx="7116897" cy="3970318"/>
          </a:xfrm>
          <a:prstGeom prst="rect">
            <a:avLst/>
          </a:prstGeom>
          <a:noFill/>
        </p:spPr>
        <p:txBody>
          <a:bodyPr wrap="square" rtlCol="0">
            <a:spAutoFit/>
          </a:bodyPr>
          <a:lstStyle/>
          <a:p>
            <a:pPr algn="l"/>
            <a:r>
              <a:rPr lang="zh-CN" altLang="zh-CN" sz="1800" b="1"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数据增强</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a:t>
            </a:r>
            <a:endParaRPr lang="zh-CN" altLang="zh-CN" sz="1800" kern="100" dirty="0">
              <a:effectLst/>
              <a:latin typeface="微软雅黑" panose="020B0503020204020204" pitchFamily="34" charset="-122"/>
              <a:ea typeface="微软雅黑" panose="020B0503020204020204" pitchFamily="34" charset="-122"/>
              <a:cs typeface="Calibri" panose="020F0502020204030204" pitchFamily="34" charset="0"/>
            </a:endParaRPr>
          </a:p>
          <a:p>
            <a:pPr indent="355600" algn="l"/>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TTA</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中，常用的数据增强函数包括：翻转（</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Flip</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）、旋转（</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Rotation</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）、缩放（</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Scaling</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）、裁剪（</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Cropping</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）、亮度（</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Brightness</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）和对比度（</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Contrast</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）调整、噪声添加（</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Noise addition</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）、色彩扰动（</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Color jittering</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a:t>
            </a:r>
            <a:endParaRPr lang="zh-CN" altLang="zh-CN" sz="1800" kern="100" dirty="0">
              <a:effectLst/>
              <a:latin typeface="微软雅黑" panose="020B0503020204020204" pitchFamily="34" charset="-122"/>
              <a:ea typeface="微软雅黑" panose="020B0503020204020204" pitchFamily="34" charset="-122"/>
              <a:cs typeface="Calibri" panose="020F0502020204030204" pitchFamily="34" charset="0"/>
            </a:endParaRPr>
          </a:p>
          <a:p>
            <a:pPr algn="l"/>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  </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后续调整过程中，我们尝试了噪声添加、旋转、裁剪等不同操作，但效果不佳，于是仅采用了基础的测试时间增强与图片去雾化。</a:t>
            </a:r>
            <a:endPar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endParaRPr>
          </a:p>
          <a:p>
            <a:pPr algn="l"/>
            <a:endParaRPr lang="zh-CN" altLang="zh-CN" sz="1800" kern="100" dirty="0">
              <a:effectLst/>
              <a:latin typeface="微软雅黑" panose="020B0503020204020204" pitchFamily="34" charset="-122"/>
              <a:ea typeface="微软雅黑" panose="020B0503020204020204" pitchFamily="34" charset="-122"/>
              <a:cs typeface="Calibri" panose="020F0502020204030204" pitchFamily="34" charset="0"/>
            </a:endParaRPr>
          </a:p>
          <a:p>
            <a:pPr algn="l"/>
            <a:r>
              <a:rPr lang="zh-CN" altLang="zh-CN" sz="1800" b="1"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优化器</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a:t>
            </a:r>
            <a:endParaRPr lang="zh-CN" altLang="zh-CN" sz="1800" kern="100" dirty="0">
              <a:effectLst/>
              <a:latin typeface="微软雅黑" panose="020B0503020204020204" pitchFamily="34" charset="-122"/>
              <a:ea typeface="微软雅黑" panose="020B0503020204020204" pitchFamily="34" charset="-122"/>
              <a:cs typeface="Calibri" panose="020F0502020204030204" pitchFamily="34" charset="0"/>
            </a:endParaRPr>
          </a:p>
          <a:p>
            <a:pPr indent="355600" algn="l"/>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我们小组采用的</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AdamW</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优化器。</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AdamW</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是</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Adam</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优化器的一个变体，它在</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Adam</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的基础上引入了权重衰减（</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weight decay</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）的概念。权重衰减是一种正则化技术，通过向损失函数添加权重的平方项，限制了模型参数的增长，有助于防止过拟合。</a:t>
            </a:r>
            <a:endParaRPr lang="zh-CN" altLang="zh-CN" sz="1800" kern="100" dirty="0">
              <a:effectLst/>
              <a:latin typeface="微软雅黑" panose="020B0503020204020204" pitchFamily="34" charset="-122"/>
              <a:ea typeface="微软雅黑" panose="020B0503020204020204" pitchFamily="34" charset="-122"/>
              <a:cs typeface="Calibri" panose="020F0502020204030204" pitchFamily="34"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4555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57BC3-76A4-7293-4DDE-1D5F8255E9A1}"/>
              </a:ext>
            </a:extLst>
          </p:cNvPr>
          <p:cNvSpPr>
            <a:spLocks noGrp="1"/>
          </p:cNvSpPr>
          <p:nvPr>
            <p:ph type="title"/>
          </p:nvPr>
        </p:nvSpPr>
        <p:spPr>
          <a:xfrm>
            <a:off x="-65314" y="198211"/>
            <a:ext cx="10515600" cy="1325563"/>
          </a:xfrm>
        </p:spPr>
        <p:txBody>
          <a:bodyPr/>
          <a:lstStyle/>
          <a:p>
            <a:r>
              <a:rPr lang="zh-CN" altLang="en-US" dirty="0">
                <a:latin typeface="微软雅黑" panose="020B0503020204020204" pitchFamily="34" charset="-122"/>
                <a:ea typeface="金桥简魏碑" pitchFamily="2" charset="-122"/>
              </a:rPr>
              <a:t>五、其他优化措施</a:t>
            </a:r>
          </a:p>
        </p:txBody>
      </p:sp>
      <p:sp>
        <p:nvSpPr>
          <p:cNvPr id="4" name="文本框 3">
            <a:extLst>
              <a:ext uri="{FF2B5EF4-FFF2-40B4-BE49-F238E27FC236}">
                <a16:creationId xmlns:a16="http://schemas.microsoft.com/office/drawing/2014/main" id="{7E712B80-2EE5-F611-6433-ADE716C6C2B4}"/>
              </a:ext>
            </a:extLst>
          </p:cNvPr>
          <p:cNvSpPr txBox="1"/>
          <p:nvPr/>
        </p:nvSpPr>
        <p:spPr>
          <a:xfrm>
            <a:off x="1741714" y="13545"/>
            <a:ext cx="6252028" cy="369332"/>
          </a:xfrm>
          <a:prstGeom prst="rect">
            <a:avLst/>
          </a:prstGeom>
          <a:noFill/>
        </p:spPr>
        <p:txBody>
          <a:bodyPr wrap="square">
            <a:spAutoFit/>
          </a:bodyPr>
          <a:lstStyle/>
          <a:p>
            <a:r>
              <a:rPr lang="zh-CN" altLang="en-US" dirty="0">
                <a:solidFill>
                  <a:schemeClr val="bg1"/>
                </a:solidFill>
                <a:ea typeface="金桥简魏碑" pitchFamily="2" charset="-122"/>
              </a:rPr>
              <a:t>上分历程</a:t>
            </a:r>
          </a:p>
        </p:txBody>
      </p:sp>
      <p:sp>
        <p:nvSpPr>
          <p:cNvPr id="8" name="文本框 7">
            <a:extLst>
              <a:ext uri="{FF2B5EF4-FFF2-40B4-BE49-F238E27FC236}">
                <a16:creationId xmlns:a16="http://schemas.microsoft.com/office/drawing/2014/main" id="{A2055CC6-6EFE-B789-71BE-D86A94BECC10}"/>
              </a:ext>
            </a:extLst>
          </p:cNvPr>
          <p:cNvSpPr txBox="1"/>
          <p:nvPr/>
        </p:nvSpPr>
        <p:spPr>
          <a:xfrm>
            <a:off x="0" y="1402588"/>
            <a:ext cx="7600850" cy="5632311"/>
          </a:xfrm>
          <a:prstGeom prst="rect">
            <a:avLst/>
          </a:prstGeom>
          <a:noFill/>
        </p:spPr>
        <p:txBody>
          <a:bodyPr wrap="square" rtlCol="0">
            <a:spAutoFit/>
          </a:bodyPr>
          <a:lstStyle/>
          <a:p>
            <a:pPr algn="l"/>
            <a:r>
              <a:rPr lang="zh-CN" altLang="zh-CN" sz="1800" b="1"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训练轮数</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a:t>
            </a:r>
            <a:endParaRPr lang="zh-CN" altLang="zh-CN" sz="1800" kern="100" dirty="0">
              <a:effectLst/>
              <a:latin typeface="微软雅黑" panose="020B0503020204020204" pitchFamily="34" charset="-122"/>
              <a:ea typeface="微软雅黑" panose="020B0503020204020204" pitchFamily="34" charset="-122"/>
              <a:cs typeface="Calibri" panose="020F0502020204030204" pitchFamily="34" charset="0"/>
            </a:endParaRPr>
          </a:p>
          <a:p>
            <a:pPr indent="355600" algn="l"/>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由于计算资源不足加上时间限制，我们仅选取上一轮效果最好的原始</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Unet</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模型进行轮数的增加</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我们在</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GPU</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上训练了</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Unet</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模型</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200</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轮，由于条件限制，仅训练至</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120</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轮，最后发现模型在</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94</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轮时趋近收敛。</a:t>
            </a:r>
            <a:endParaRPr lang="zh-CN" altLang="zh-CN" sz="1800" kern="100" dirty="0">
              <a:effectLst/>
              <a:latin typeface="微软雅黑" panose="020B0503020204020204" pitchFamily="34" charset="-122"/>
              <a:ea typeface="微软雅黑" panose="020B0503020204020204" pitchFamily="34" charset="-122"/>
              <a:cs typeface="Calibri" panose="020F0502020204030204" pitchFamily="34" charset="0"/>
            </a:endParaRPr>
          </a:p>
          <a:p>
            <a:pPr algn="l"/>
            <a:r>
              <a:rPr lang="zh-CN" altLang="zh-CN" sz="1800" b="1"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损失函数</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a:t>
            </a:r>
            <a:endParaRPr lang="zh-CN" altLang="zh-CN" sz="1800" kern="100" dirty="0">
              <a:effectLst/>
              <a:latin typeface="微软雅黑" panose="020B0503020204020204" pitchFamily="34" charset="-122"/>
              <a:ea typeface="微软雅黑" panose="020B0503020204020204" pitchFamily="34" charset="-122"/>
              <a:cs typeface="Calibri" panose="020F0502020204030204" pitchFamily="34" charset="0"/>
            </a:endParaRPr>
          </a:p>
          <a:p>
            <a:pPr indent="355600" algn="l"/>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使用了两个损失函数：二元交叉熵损失（</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BCEWithLogitsLoss</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）和</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Focal Loss</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。这两个损失函数的组合构成了总的损失函数，其中权重分别为</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0.8</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和</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0.2</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。二元交叉熵损失广泛用于二分类问题。在本赛题中，我们用于度量模型输出与真实标签之间的差异。结合了</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LogSoftmax</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和负对数似然损失，二元交叉熵函数对于</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sigmoid</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激活函数的输出非常适用。</a:t>
            </a:r>
            <a:endParaRPr lang="zh-CN" altLang="zh-CN" sz="1800" kern="100" dirty="0">
              <a:effectLst/>
              <a:latin typeface="微软雅黑" panose="020B0503020204020204" pitchFamily="34" charset="-122"/>
              <a:ea typeface="微软雅黑" panose="020B0503020204020204" pitchFamily="34" charset="-122"/>
              <a:cs typeface="Calibri" panose="020F0502020204030204" pitchFamily="34" charset="0"/>
            </a:endParaRPr>
          </a:p>
          <a:p>
            <a:pPr indent="355600" algn="l"/>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Focal Loss</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是一种用于处理类别不平衡问题的损失函数。它通过关注困难样本（易于被错分的样本）来缓解类别不平衡的影响。在本赛题中，</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Focal Loss</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用于度量模型输出的</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sigmoid</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概率和真实标签之间的差异。</a:t>
            </a:r>
            <a:endParaRPr lang="zh-CN" altLang="zh-CN" sz="1800" kern="100" dirty="0">
              <a:effectLst/>
              <a:latin typeface="微软雅黑" panose="020B0503020204020204" pitchFamily="34" charset="-122"/>
              <a:ea typeface="微软雅黑" panose="020B0503020204020204" pitchFamily="34" charset="-122"/>
              <a:cs typeface="Calibri" panose="020F0502020204030204" pitchFamily="34" charset="0"/>
            </a:endParaRPr>
          </a:p>
          <a:p>
            <a:pPr indent="355600" algn="l"/>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将二者组合起来的好处在于平衡二者的关注特性并处理类别不平衡的问题。</a:t>
            </a:r>
            <a:endParaRPr lang="zh-CN" altLang="zh-CN" sz="1800" kern="100" dirty="0">
              <a:effectLst/>
              <a:latin typeface="微软雅黑" panose="020B0503020204020204" pitchFamily="34" charset="-122"/>
              <a:ea typeface="微软雅黑" panose="020B0503020204020204" pitchFamily="34" charset="-122"/>
              <a:cs typeface="Calibri" panose="020F0502020204030204" pitchFamily="34" charset="0"/>
            </a:endParaRPr>
          </a:p>
          <a:p>
            <a:pPr algn="l"/>
            <a:r>
              <a:rPr lang="zh-CN" altLang="zh-CN" sz="1800" b="1"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模型融合</a:t>
            </a:r>
            <a:r>
              <a:rPr lang="en-US" altLang="zh-CN" sz="1800" b="1"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a:t>
            </a:r>
            <a:endParaRPr lang="zh-CN" altLang="zh-CN" sz="1800" kern="100" dirty="0">
              <a:effectLst/>
              <a:latin typeface="微软雅黑" panose="020B0503020204020204" pitchFamily="34" charset="-122"/>
              <a:ea typeface="微软雅黑" panose="020B0503020204020204" pitchFamily="34" charset="-122"/>
              <a:cs typeface="Calibri" panose="020F0502020204030204" pitchFamily="34" charset="0"/>
            </a:endParaRPr>
          </a:p>
          <a:p>
            <a:pPr algn="l"/>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  </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我们小组尝试了</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Unet</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与</a:t>
            </a:r>
            <a:r>
              <a:rPr lang="en-US" altLang="zh-CN" sz="1800" kern="100" dirty="0" err="1">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Unet</a:t>
            </a:r>
            <a:r>
              <a:rPr lang="en-US"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a:t>
            </a:r>
            <a:r>
              <a:rPr lang="zh-CN" altLang="zh-CN" sz="1800" kern="100" dirty="0">
                <a:solidFill>
                  <a:srgbClr val="000000"/>
                </a:solidFill>
                <a:effectLst/>
                <a:latin typeface="微软雅黑" panose="020B0503020204020204" pitchFamily="34" charset="-122"/>
                <a:ea typeface="微软雅黑" panose="020B0503020204020204" pitchFamily="34" charset="-122"/>
                <a:cs typeface="Calibri" panose="020F0502020204030204" pitchFamily="34" charset="0"/>
              </a:rPr>
              <a:t>进行融合，试图兼顾浅层与深层的特征。但最后放至赛题网站进行评</a:t>
            </a:r>
            <a:r>
              <a:rPr lang="zh-CN" altLang="zh-CN" sz="18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测效果差于</a:t>
            </a:r>
            <a:r>
              <a:rPr lang="en-US" altLang="zh-CN" sz="18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Unet</a:t>
            </a:r>
            <a:r>
              <a:rPr lang="zh-CN" altLang="zh-CN" sz="18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单模型</a:t>
            </a:r>
            <a:r>
              <a:rPr lang="en-US" altLang="zh-CN" sz="18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a:t>
            </a:r>
            <a:r>
              <a:rPr lang="zh-CN" altLang="zh-CN" sz="18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其它诸如</a:t>
            </a:r>
            <a:r>
              <a:rPr lang="en-US" altLang="zh-CN" sz="18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Fcn</a:t>
            </a:r>
            <a:r>
              <a:rPr lang="zh-CN" altLang="zh-CN" sz="18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等模型融合分数降低更为明显。</a:t>
            </a:r>
            <a:endPar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62385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E1CD7E1-A9DC-647C-6A2B-B1D9CCB8611B}"/>
              </a:ext>
            </a:extLst>
          </p:cNvPr>
          <p:cNvSpPr txBox="1"/>
          <p:nvPr/>
        </p:nvSpPr>
        <p:spPr>
          <a:xfrm>
            <a:off x="2148115" y="0"/>
            <a:ext cx="6219370" cy="369332"/>
          </a:xfrm>
          <a:prstGeom prst="rect">
            <a:avLst/>
          </a:prstGeom>
          <a:noFill/>
        </p:spPr>
        <p:txBody>
          <a:bodyPr wrap="square">
            <a:spAutoFit/>
          </a:bodyPr>
          <a:lstStyle/>
          <a:p>
            <a:r>
              <a:rPr lang="zh-CN" altLang="en-US" dirty="0">
                <a:solidFill>
                  <a:schemeClr val="bg1"/>
                </a:solidFill>
                <a:ea typeface="金桥简魏碑" pitchFamily="2" charset="-122"/>
              </a:rPr>
              <a:t>上分历程</a:t>
            </a:r>
          </a:p>
        </p:txBody>
      </p:sp>
      <p:sp>
        <p:nvSpPr>
          <p:cNvPr id="6" name="文本框 5">
            <a:extLst>
              <a:ext uri="{FF2B5EF4-FFF2-40B4-BE49-F238E27FC236}">
                <a16:creationId xmlns:a16="http://schemas.microsoft.com/office/drawing/2014/main" id="{84195383-5D92-C2B5-F2B8-D80428215100}"/>
              </a:ext>
            </a:extLst>
          </p:cNvPr>
          <p:cNvSpPr txBox="1"/>
          <p:nvPr/>
        </p:nvSpPr>
        <p:spPr>
          <a:xfrm>
            <a:off x="3360056" y="2167836"/>
            <a:ext cx="6458858" cy="769441"/>
          </a:xfrm>
          <a:prstGeom prst="rect">
            <a:avLst/>
          </a:prstGeom>
          <a:noFill/>
        </p:spPr>
        <p:txBody>
          <a:bodyPr wrap="square" rtlCol="0">
            <a:spAutoFit/>
          </a:bodyPr>
          <a:lstStyle/>
          <a:p>
            <a:r>
              <a:rPr lang="zh-CN" altLang="en-US" sz="4400" b="1" dirty="0">
                <a:ea typeface="金桥简魏碑" pitchFamily="2" charset="-122"/>
              </a:rPr>
              <a:t>六、进一步上分方向</a:t>
            </a:r>
          </a:p>
        </p:txBody>
      </p:sp>
      <p:sp>
        <p:nvSpPr>
          <p:cNvPr id="8" name="文本框 7">
            <a:extLst>
              <a:ext uri="{FF2B5EF4-FFF2-40B4-BE49-F238E27FC236}">
                <a16:creationId xmlns:a16="http://schemas.microsoft.com/office/drawing/2014/main" id="{71956614-7F95-842E-C43B-093DE6B284AD}"/>
              </a:ext>
            </a:extLst>
          </p:cNvPr>
          <p:cNvSpPr txBox="1"/>
          <p:nvPr/>
        </p:nvSpPr>
        <p:spPr>
          <a:xfrm>
            <a:off x="3730171" y="3429000"/>
            <a:ext cx="6088743" cy="1754326"/>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1.</a:t>
            </a:r>
            <a:r>
              <a:rPr lang="zh-CN" altLang="en-US" sz="3600" dirty="0">
                <a:latin typeface="微软雅黑" panose="020B0503020204020204" pitchFamily="34" charset="-122"/>
                <a:ea typeface="微软雅黑" panose="020B0503020204020204" pitchFamily="34" charset="-122"/>
              </a:rPr>
              <a:t>模型调参。</a:t>
            </a:r>
            <a:endParaRPr lang="en-US" altLang="zh-CN" sz="3600" dirty="0">
              <a:latin typeface="微软雅黑" panose="020B0503020204020204" pitchFamily="34" charset="-122"/>
              <a:ea typeface="微软雅黑" panose="020B0503020204020204" pitchFamily="34" charset="-122"/>
            </a:endParaRPr>
          </a:p>
          <a:p>
            <a:r>
              <a:rPr lang="en-US" altLang="zh-CN" sz="3600" dirty="0">
                <a:latin typeface="微软雅黑" panose="020B0503020204020204" pitchFamily="34" charset="-122"/>
                <a:ea typeface="微软雅黑" panose="020B0503020204020204" pitchFamily="34" charset="-122"/>
              </a:rPr>
              <a:t>2.</a:t>
            </a:r>
            <a:r>
              <a:rPr lang="zh-CN" altLang="en-US" sz="3600" dirty="0">
                <a:latin typeface="微软雅黑" panose="020B0503020204020204" pitchFamily="34" charset="-122"/>
                <a:ea typeface="微软雅黑" panose="020B0503020204020204" pitchFamily="34" charset="-122"/>
              </a:rPr>
              <a:t>进一步利用数据增强。</a:t>
            </a:r>
            <a:endParaRPr lang="en-US" altLang="zh-CN" sz="3600" dirty="0">
              <a:latin typeface="微软雅黑" panose="020B0503020204020204" pitchFamily="34" charset="-122"/>
              <a:ea typeface="微软雅黑" panose="020B0503020204020204" pitchFamily="34" charset="-122"/>
            </a:endParaRPr>
          </a:p>
          <a:p>
            <a:r>
              <a:rPr lang="en-US" altLang="zh-CN" sz="3600" dirty="0">
                <a:latin typeface="微软雅黑" panose="020B0503020204020204" pitchFamily="34" charset="-122"/>
                <a:ea typeface="微软雅黑" panose="020B0503020204020204" pitchFamily="34" charset="-122"/>
              </a:rPr>
              <a:t>3.</a:t>
            </a:r>
            <a:r>
              <a:rPr lang="zh-CN" altLang="en-US" sz="3600" dirty="0">
                <a:latin typeface="微软雅黑" panose="020B0503020204020204" pitchFamily="34" charset="-122"/>
                <a:ea typeface="微软雅黑" panose="020B0503020204020204" pitchFamily="34" charset="-122"/>
              </a:rPr>
              <a:t>可以考虑二次预训练。</a:t>
            </a:r>
          </a:p>
        </p:txBody>
      </p:sp>
    </p:spTree>
    <p:extLst>
      <p:ext uri="{BB962C8B-B14F-4D97-AF65-F5344CB8AC3E}">
        <p14:creationId xmlns:p14="http://schemas.microsoft.com/office/powerpoint/2010/main" val="389263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D979606-86EA-4CEE-A4D6-A2A84367521D}"/>
              </a:ext>
            </a:extLst>
          </p:cNvPr>
          <p:cNvSpPr txBox="1"/>
          <p:nvPr/>
        </p:nvSpPr>
        <p:spPr>
          <a:xfrm>
            <a:off x="428172" y="2329543"/>
            <a:ext cx="11575142" cy="2123658"/>
          </a:xfrm>
          <a:prstGeom prst="rect">
            <a:avLst/>
          </a:prstGeom>
          <a:noFill/>
        </p:spPr>
        <p:txBody>
          <a:bodyPr wrap="square" rtlCol="0">
            <a:spAutoFit/>
          </a:bodyPr>
          <a:lstStyle/>
          <a:p>
            <a:r>
              <a:rPr lang="zh-CN" altLang="en-US" sz="6600" dirty="0">
                <a:ea typeface="金桥简魏碑" pitchFamily="2" charset="-122"/>
              </a:rPr>
              <a:t>答辩结束！谢谢老师同学的大力支持！</a:t>
            </a:r>
          </a:p>
        </p:txBody>
      </p:sp>
    </p:spTree>
    <p:extLst>
      <p:ext uri="{BB962C8B-B14F-4D97-AF65-F5344CB8AC3E}">
        <p14:creationId xmlns:p14="http://schemas.microsoft.com/office/powerpoint/2010/main" val="344667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a:extLst>
              <a:ext uri="{FF2B5EF4-FFF2-40B4-BE49-F238E27FC236}">
                <a16:creationId xmlns:a16="http://schemas.microsoft.com/office/drawing/2014/main" id="{0B6E7114-70E0-66CC-4DED-48B379A02BEA}"/>
              </a:ext>
            </a:extLst>
          </p:cNvPr>
          <p:cNvSpPr/>
          <p:nvPr/>
        </p:nvSpPr>
        <p:spPr>
          <a:xfrm>
            <a:off x="9387854" y="772668"/>
            <a:ext cx="2035883" cy="5312664"/>
          </a:xfrm>
          <a:prstGeom prst="roundRect">
            <a:avLst/>
          </a:prstGeom>
          <a:solidFill>
            <a:srgbClr val="4FA4C3"/>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FA4C3"/>
              </a:solidFill>
            </a:endParaRPr>
          </a:p>
        </p:txBody>
      </p:sp>
      <p:sp>
        <p:nvSpPr>
          <p:cNvPr id="33" name="矩形: 圆角 32">
            <a:extLst>
              <a:ext uri="{FF2B5EF4-FFF2-40B4-BE49-F238E27FC236}">
                <a16:creationId xmlns:a16="http://schemas.microsoft.com/office/drawing/2014/main" id="{A8A82C2F-A69A-6CB6-9628-AAED87E22515}"/>
              </a:ext>
            </a:extLst>
          </p:cNvPr>
          <p:cNvSpPr/>
          <p:nvPr/>
        </p:nvSpPr>
        <p:spPr>
          <a:xfrm>
            <a:off x="6380925" y="772668"/>
            <a:ext cx="2035883" cy="5312664"/>
          </a:xfrm>
          <a:prstGeom prst="roundRect">
            <a:avLst/>
          </a:prstGeom>
          <a:solidFill>
            <a:srgbClr val="57A7AE"/>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7A7AE"/>
              </a:solidFill>
            </a:endParaRPr>
          </a:p>
        </p:txBody>
      </p:sp>
      <p:sp>
        <p:nvSpPr>
          <p:cNvPr id="32" name="矩形: 圆角 31">
            <a:extLst>
              <a:ext uri="{FF2B5EF4-FFF2-40B4-BE49-F238E27FC236}">
                <a16:creationId xmlns:a16="http://schemas.microsoft.com/office/drawing/2014/main" id="{89EB2EC3-ACC1-D625-3998-32F0CEB49809}"/>
              </a:ext>
            </a:extLst>
          </p:cNvPr>
          <p:cNvSpPr/>
          <p:nvPr/>
        </p:nvSpPr>
        <p:spPr>
          <a:xfrm>
            <a:off x="3410138" y="772668"/>
            <a:ext cx="1999741" cy="5312664"/>
          </a:xfrm>
          <a:prstGeom prst="roundRect">
            <a:avLst/>
          </a:prstGeom>
          <a:solidFill>
            <a:srgbClr val="62B080"/>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B080"/>
              </a:solidFill>
            </a:endParaRPr>
          </a:p>
        </p:txBody>
      </p:sp>
      <p:sp>
        <p:nvSpPr>
          <p:cNvPr id="2" name="矩形: 圆角 1">
            <a:extLst>
              <a:ext uri="{FF2B5EF4-FFF2-40B4-BE49-F238E27FC236}">
                <a16:creationId xmlns:a16="http://schemas.microsoft.com/office/drawing/2014/main" id="{A9EE36DD-F9A9-3C76-8EF7-9B51EB7CE333}"/>
              </a:ext>
            </a:extLst>
          </p:cNvPr>
          <p:cNvSpPr/>
          <p:nvPr/>
        </p:nvSpPr>
        <p:spPr>
          <a:xfrm>
            <a:off x="439351" y="785812"/>
            <a:ext cx="1999741" cy="5312664"/>
          </a:xfrm>
          <a:prstGeom prst="roundRect">
            <a:avLst/>
          </a:prstGeom>
          <a:solidFill>
            <a:srgbClr val="67B26F"/>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7B26F"/>
              </a:solidFill>
            </a:endParaRPr>
          </a:p>
        </p:txBody>
      </p:sp>
      <p:sp>
        <p:nvSpPr>
          <p:cNvPr id="3" name="文本框 2">
            <a:extLst>
              <a:ext uri="{FF2B5EF4-FFF2-40B4-BE49-F238E27FC236}">
                <a16:creationId xmlns:a16="http://schemas.microsoft.com/office/drawing/2014/main" id="{6F482150-DDB7-831F-4F82-3500203AC118}"/>
              </a:ext>
            </a:extLst>
          </p:cNvPr>
          <p:cNvSpPr txBox="1"/>
          <p:nvPr/>
        </p:nvSpPr>
        <p:spPr>
          <a:xfrm>
            <a:off x="3961719" y="1427317"/>
            <a:ext cx="896578" cy="3785652"/>
          </a:xfrm>
          <a:prstGeom prst="rect">
            <a:avLst/>
          </a:prstGeom>
          <a:noFill/>
        </p:spPr>
        <p:txBody>
          <a:bodyPr wrap="square" rtlCol="0">
            <a:spAutoFit/>
          </a:bodyPr>
          <a:lstStyle/>
          <a:p>
            <a:r>
              <a:rPr lang="zh-CN" altLang="en-US" sz="6000" dirty="0">
                <a:solidFill>
                  <a:schemeClr val="bg1"/>
                </a:solidFill>
                <a:latin typeface="楷体" panose="02010609060101010101" pitchFamily="49" charset="-122"/>
                <a:ea typeface="金桥简魏碑" pitchFamily="2" charset="-122"/>
              </a:rPr>
              <a:t>数据分析</a:t>
            </a:r>
          </a:p>
        </p:txBody>
      </p:sp>
      <p:sp>
        <p:nvSpPr>
          <p:cNvPr id="5" name="文本框 4">
            <a:extLst>
              <a:ext uri="{FF2B5EF4-FFF2-40B4-BE49-F238E27FC236}">
                <a16:creationId xmlns:a16="http://schemas.microsoft.com/office/drawing/2014/main" id="{F2486B89-9800-5E28-187E-FA200CBF5F1E}"/>
              </a:ext>
            </a:extLst>
          </p:cNvPr>
          <p:cNvSpPr txBox="1"/>
          <p:nvPr/>
        </p:nvSpPr>
        <p:spPr>
          <a:xfrm>
            <a:off x="6926956" y="1536174"/>
            <a:ext cx="943820" cy="3785652"/>
          </a:xfrm>
          <a:prstGeom prst="rect">
            <a:avLst/>
          </a:prstGeom>
          <a:noFill/>
        </p:spPr>
        <p:txBody>
          <a:bodyPr wrap="square" rtlCol="0">
            <a:spAutoFit/>
          </a:bodyPr>
          <a:lstStyle>
            <a:defPPr>
              <a:defRPr lang="zh-CN"/>
            </a:defPPr>
            <a:lvl1pPr>
              <a:defRPr sz="6000">
                <a:solidFill>
                  <a:schemeClr val="bg1"/>
                </a:solidFill>
                <a:latin typeface="楷体" panose="02010609060101010101" pitchFamily="49" charset="-122"/>
                <a:ea typeface="金桥简魏碑" pitchFamily="2" charset="-122"/>
              </a:defRPr>
            </a:lvl1pPr>
          </a:lstStyle>
          <a:p>
            <a:r>
              <a:rPr lang="zh-CN" altLang="zh-CN" dirty="0"/>
              <a:t>程序框架</a:t>
            </a:r>
            <a:endParaRPr lang="zh-CN" altLang="en-US" dirty="0"/>
          </a:p>
        </p:txBody>
      </p:sp>
      <p:sp>
        <p:nvSpPr>
          <p:cNvPr id="6" name="文本框 5">
            <a:extLst>
              <a:ext uri="{FF2B5EF4-FFF2-40B4-BE49-F238E27FC236}">
                <a16:creationId xmlns:a16="http://schemas.microsoft.com/office/drawing/2014/main" id="{B965B44F-3CA9-8992-F1BF-5C06762E4B8C}"/>
              </a:ext>
            </a:extLst>
          </p:cNvPr>
          <p:cNvSpPr txBox="1"/>
          <p:nvPr/>
        </p:nvSpPr>
        <p:spPr>
          <a:xfrm>
            <a:off x="9934153" y="1549858"/>
            <a:ext cx="943283" cy="3785652"/>
          </a:xfrm>
          <a:prstGeom prst="rect">
            <a:avLst/>
          </a:prstGeom>
          <a:noFill/>
        </p:spPr>
        <p:txBody>
          <a:bodyPr wrap="square" rtlCol="0">
            <a:spAutoFit/>
          </a:bodyPr>
          <a:lstStyle>
            <a:defPPr>
              <a:defRPr lang="zh-CN"/>
            </a:defPPr>
            <a:lvl1pPr>
              <a:defRPr sz="6000">
                <a:solidFill>
                  <a:schemeClr val="bg1"/>
                </a:solidFill>
                <a:latin typeface="楷体" panose="02010609060101010101" pitchFamily="49" charset="-122"/>
                <a:ea typeface="金桥简魏碑" pitchFamily="2" charset="-122"/>
              </a:defRPr>
            </a:lvl1pPr>
          </a:lstStyle>
          <a:p>
            <a:r>
              <a:rPr lang="zh-CN" altLang="en-US" dirty="0"/>
              <a:t>上分历程</a:t>
            </a:r>
            <a:endParaRPr lang="en-US" altLang="zh-CN" dirty="0"/>
          </a:p>
        </p:txBody>
      </p:sp>
      <p:sp>
        <p:nvSpPr>
          <p:cNvPr id="7" name="文本框 6">
            <a:extLst>
              <a:ext uri="{FF2B5EF4-FFF2-40B4-BE49-F238E27FC236}">
                <a16:creationId xmlns:a16="http://schemas.microsoft.com/office/drawing/2014/main" id="{6F679937-195C-2049-3019-AEAD63BA44C6}"/>
              </a:ext>
            </a:extLst>
          </p:cNvPr>
          <p:cNvSpPr txBox="1"/>
          <p:nvPr/>
        </p:nvSpPr>
        <p:spPr>
          <a:xfrm>
            <a:off x="962136" y="1536174"/>
            <a:ext cx="954169" cy="3785652"/>
          </a:xfrm>
          <a:prstGeom prst="rect">
            <a:avLst/>
          </a:prstGeom>
          <a:noFill/>
        </p:spPr>
        <p:txBody>
          <a:bodyPr wrap="square" rtlCol="0">
            <a:spAutoFit/>
          </a:bodyPr>
          <a:lstStyle>
            <a:defPPr>
              <a:defRPr lang="zh-CN"/>
            </a:defPPr>
            <a:lvl1pPr>
              <a:defRPr sz="6000">
                <a:solidFill>
                  <a:schemeClr val="bg1"/>
                </a:solidFill>
                <a:latin typeface="楷体" panose="02010609060101010101" pitchFamily="49" charset="-122"/>
                <a:ea typeface="金桥简魏碑" pitchFamily="2" charset="-122"/>
              </a:defRPr>
            </a:lvl1pPr>
          </a:lstStyle>
          <a:p>
            <a:r>
              <a:rPr lang="zh-CN" altLang="en-US" dirty="0"/>
              <a:t>项目概况</a:t>
            </a:r>
            <a:endParaRPr lang="zh-CN" altLang="en-US" dirty="0">
              <a:ea typeface="楷体" panose="02010609060101010101" pitchFamily="49" charset="-122"/>
            </a:endParaRPr>
          </a:p>
        </p:txBody>
      </p:sp>
    </p:spTree>
    <p:extLst>
      <p:ext uri="{BB962C8B-B14F-4D97-AF65-F5344CB8AC3E}">
        <p14:creationId xmlns:p14="http://schemas.microsoft.com/office/powerpoint/2010/main" val="232642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95EF8-A72D-2CB3-CC61-C705D230CD8B}"/>
              </a:ext>
            </a:extLst>
          </p:cNvPr>
          <p:cNvSpPr>
            <a:spLocks noGrp="1"/>
          </p:cNvSpPr>
          <p:nvPr>
            <p:ph type="title"/>
          </p:nvPr>
        </p:nvSpPr>
        <p:spPr>
          <a:xfrm>
            <a:off x="0" y="369332"/>
            <a:ext cx="10515600" cy="1325563"/>
          </a:xfrm>
        </p:spPr>
        <p:txBody>
          <a:bodyPr/>
          <a:lstStyle/>
          <a:p>
            <a:r>
              <a:rPr lang="zh-CN" altLang="en-US" dirty="0">
                <a:ea typeface="金桥简魏碑" pitchFamily="2" charset="-122"/>
              </a:rPr>
              <a:t>一、项目背景</a:t>
            </a:r>
          </a:p>
        </p:txBody>
      </p:sp>
      <p:sp>
        <p:nvSpPr>
          <p:cNvPr id="4" name="文本框 3">
            <a:extLst>
              <a:ext uri="{FF2B5EF4-FFF2-40B4-BE49-F238E27FC236}">
                <a16:creationId xmlns:a16="http://schemas.microsoft.com/office/drawing/2014/main" id="{4CE8AD6E-7C33-F3D8-8638-99E783D1F008}"/>
              </a:ext>
            </a:extLst>
          </p:cNvPr>
          <p:cNvSpPr txBox="1"/>
          <p:nvPr/>
        </p:nvSpPr>
        <p:spPr>
          <a:xfrm>
            <a:off x="2209800" y="7825"/>
            <a:ext cx="6096000" cy="369332"/>
          </a:xfrm>
          <a:prstGeom prst="rect">
            <a:avLst/>
          </a:prstGeom>
          <a:noFill/>
        </p:spPr>
        <p:txBody>
          <a:bodyPr wrap="square">
            <a:spAutoFit/>
          </a:bodyPr>
          <a:lstStyle/>
          <a:p>
            <a:r>
              <a:rPr lang="zh-CN" altLang="en-US" dirty="0">
                <a:solidFill>
                  <a:schemeClr val="bg1"/>
                </a:solidFill>
                <a:ea typeface="金桥简魏碑" pitchFamily="2" charset="-122"/>
              </a:rPr>
              <a:t>项目概况</a:t>
            </a:r>
          </a:p>
        </p:txBody>
      </p:sp>
      <p:sp>
        <p:nvSpPr>
          <p:cNvPr id="6" name="文本框 5">
            <a:extLst>
              <a:ext uri="{FF2B5EF4-FFF2-40B4-BE49-F238E27FC236}">
                <a16:creationId xmlns:a16="http://schemas.microsoft.com/office/drawing/2014/main" id="{1686F922-36C0-A26A-DB5B-3F8B1CC518B5}"/>
              </a:ext>
            </a:extLst>
          </p:cNvPr>
          <p:cNvSpPr txBox="1"/>
          <p:nvPr/>
        </p:nvSpPr>
        <p:spPr>
          <a:xfrm>
            <a:off x="50800" y="1510229"/>
            <a:ext cx="6219370"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此次赛题名称为</a:t>
            </a:r>
            <a:r>
              <a:rPr lang="zh-CN" altLang="zh-CN" b="1" dirty="0">
                <a:latin typeface="微软雅黑" panose="020B0503020204020204" pitchFamily="34" charset="-122"/>
                <a:ea typeface="微软雅黑" panose="020B0503020204020204" pitchFamily="34" charset="-122"/>
              </a:rPr>
              <a:t>地表建筑物识别深度学习实践</a:t>
            </a:r>
          </a:p>
          <a:p>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8D5EC709-D5F4-86FE-61FE-CE3436CC1814}"/>
              </a:ext>
            </a:extLst>
          </p:cNvPr>
          <p:cNvSpPr txBox="1"/>
          <p:nvPr/>
        </p:nvSpPr>
        <p:spPr>
          <a:xfrm>
            <a:off x="134678" y="2199252"/>
            <a:ext cx="6135492" cy="3108543"/>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项目背景：</a:t>
            </a:r>
            <a:r>
              <a:rPr lang="zh-CN" altLang="zh-CN" sz="2800" kern="100" dirty="0">
                <a:effectLst/>
                <a:latin typeface="微软雅黑" panose="020B0503020204020204" pitchFamily="34" charset="-122"/>
                <a:ea typeface="微软雅黑" panose="020B0503020204020204" pitchFamily="34" charset="-122"/>
                <a:cs typeface="Calibri" panose="020F0502020204030204" pitchFamily="34" charset="0"/>
              </a:rPr>
              <a:t>遥感技术已成为获取地表覆盖信息最为行之有效的手段，已成功应用于地表覆盖检测、植被面积检测和建筑物检测任务。本赛题使用航拍数据，需要参赛选手完成地表建筑物识别，将地表航拍图像素划分为有建筑物和无建筑物两类。</a:t>
            </a:r>
          </a:p>
        </p:txBody>
      </p:sp>
      <p:pic>
        <p:nvPicPr>
          <p:cNvPr id="5" name="图片 4">
            <a:extLst>
              <a:ext uri="{FF2B5EF4-FFF2-40B4-BE49-F238E27FC236}">
                <a16:creationId xmlns:a16="http://schemas.microsoft.com/office/drawing/2014/main" id="{213A572A-F06E-7494-D88E-74B4024E7C69}"/>
              </a:ext>
            </a:extLst>
          </p:cNvPr>
          <p:cNvPicPr>
            <a:picLocks noChangeAspect="1"/>
          </p:cNvPicPr>
          <p:nvPr/>
        </p:nvPicPr>
        <p:blipFill rotWithShape="1">
          <a:blip r:embed="rId2"/>
          <a:srcRect l="-236" t="4661" r="42358" b="3546"/>
          <a:stretch/>
        </p:blipFill>
        <p:spPr>
          <a:xfrm>
            <a:off x="6165918" y="2064227"/>
            <a:ext cx="5891404" cy="3130029"/>
          </a:xfrm>
          <a:prstGeom prst="rect">
            <a:avLst/>
          </a:prstGeom>
        </p:spPr>
      </p:pic>
    </p:spTree>
    <p:extLst>
      <p:ext uri="{BB962C8B-B14F-4D97-AF65-F5344CB8AC3E}">
        <p14:creationId xmlns:p14="http://schemas.microsoft.com/office/powerpoint/2010/main" val="2660421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DBFF504-9C1A-F07F-D94B-C06AB58CC834}"/>
              </a:ext>
            </a:extLst>
          </p:cNvPr>
          <p:cNvSpPr txBox="1"/>
          <p:nvPr/>
        </p:nvSpPr>
        <p:spPr>
          <a:xfrm>
            <a:off x="2271485" y="0"/>
            <a:ext cx="6096000" cy="369332"/>
          </a:xfrm>
          <a:prstGeom prst="rect">
            <a:avLst/>
          </a:prstGeom>
          <a:noFill/>
        </p:spPr>
        <p:txBody>
          <a:bodyPr wrap="square">
            <a:spAutoFit/>
          </a:bodyPr>
          <a:lstStyle/>
          <a:p>
            <a:r>
              <a:rPr lang="zh-CN" altLang="en-US" dirty="0">
                <a:solidFill>
                  <a:schemeClr val="bg1"/>
                </a:solidFill>
                <a:ea typeface="金桥简魏碑" pitchFamily="2" charset="-122"/>
              </a:rPr>
              <a:t>数据分析</a:t>
            </a:r>
          </a:p>
        </p:txBody>
      </p:sp>
      <p:sp>
        <p:nvSpPr>
          <p:cNvPr id="6" name="文本框 5">
            <a:extLst>
              <a:ext uri="{FF2B5EF4-FFF2-40B4-BE49-F238E27FC236}">
                <a16:creationId xmlns:a16="http://schemas.microsoft.com/office/drawing/2014/main" id="{399E413C-33A5-0B8D-5104-B31AF3942B60}"/>
              </a:ext>
            </a:extLst>
          </p:cNvPr>
          <p:cNvSpPr txBox="1"/>
          <p:nvPr/>
        </p:nvSpPr>
        <p:spPr>
          <a:xfrm>
            <a:off x="-1" y="369332"/>
            <a:ext cx="6096000" cy="769441"/>
          </a:xfrm>
          <a:prstGeom prst="rect">
            <a:avLst/>
          </a:prstGeom>
          <a:noFill/>
        </p:spPr>
        <p:txBody>
          <a:bodyPr wrap="square">
            <a:spAutoFit/>
          </a:bodyPr>
          <a:lstStyle/>
          <a:p>
            <a:r>
              <a:rPr lang="zh-CN" altLang="en-US" sz="4400" dirty="0">
                <a:ea typeface="金桥简魏碑" pitchFamily="2" charset="-122"/>
              </a:rPr>
              <a:t>二、数据分析</a:t>
            </a:r>
            <a:endParaRPr lang="zh-CN" altLang="en-US" sz="4400" dirty="0"/>
          </a:p>
        </p:txBody>
      </p:sp>
      <p:sp>
        <p:nvSpPr>
          <p:cNvPr id="8" name="文本框 7">
            <a:extLst>
              <a:ext uri="{FF2B5EF4-FFF2-40B4-BE49-F238E27FC236}">
                <a16:creationId xmlns:a16="http://schemas.microsoft.com/office/drawing/2014/main" id="{DED6F958-475E-7A43-17E0-68F228A7DB78}"/>
              </a:ext>
            </a:extLst>
          </p:cNvPr>
          <p:cNvSpPr txBox="1"/>
          <p:nvPr/>
        </p:nvSpPr>
        <p:spPr>
          <a:xfrm>
            <a:off x="270827" y="1507073"/>
            <a:ext cx="5825172" cy="1707455"/>
          </a:xfrm>
          <a:prstGeom prst="rect">
            <a:avLst/>
          </a:prstGeom>
          <a:noFill/>
        </p:spPr>
        <p:txBody>
          <a:bodyPr wrap="square" rtlCol="0">
            <a:spAutoFit/>
          </a:bodyPr>
          <a:lstStyle/>
          <a:p>
            <a:pPr indent="274320" algn="just">
              <a:lnSpc>
                <a:spcPct val="150000"/>
              </a:lnSpc>
            </a:pPr>
            <a:r>
              <a:rPr lang="zh-CN" altLang="en-US" b="1" kern="100" dirty="0">
                <a:latin typeface="Times New Roman" panose="02020603050405020304" pitchFamily="18" charset="0"/>
                <a:ea typeface="仿宋" panose="02010609060101010101" pitchFamily="49" charset="-122"/>
              </a:rPr>
              <a:t>数据集：</a:t>
            </a:r>
            <a:endParaRPr lang="en-US" altLang="zh-CN" b="1" kern="100" dirty="0">
              <a:latin typeface="Times New Roman" panose="02020603050405020304" pitchFamily="18" charset="0"/>
              <a:ea typeface="仿宋" panose="02010609060101010101" pitchFamily="49" charset="-122"/>
            </a:endParaRPr>
          </a:p>
          <a:p>
            <a:pPr indent="274320" algn="just">
              <a:lnSpc>
                <a:spcPct val="150000"/>
              </a:lnSpc>
            </a:pPr>
            <a:r>
              <a:rPr lang="en-US" altLang="zh-CN" b="1" kern="100" dirty="0">
                <a:latin typeface="Times New Roman" panose="02020603050405020304" pitchFamily="18" charset="0"/>
                <a:ea typeface="仿宋" panose="02010609060101010101" pitchFamily="49" charset="-122"/>
              </a:rPr>
              <a:t>1.</a:t>
            </a:r>
            <a:r>
              <a:rPr lang="en-US" altLang="zh-CN" sz="1800" kern="100" dirty="0">
                <a:effectLst/>
                <a:latin typeface="Times New Roman" panose="02020603050405020304" pitchFamily="18" charset="0"/>
                <a:ea typeface="宋体" panose="02010600030101010101" pitchFamily="2" charset="-122"/>
                <a:cs typeface="Calibri" panose="020F0502020204030204" pitchFamily="34" charset="0"/>
              </a:rPr>
              <a:t> </a:t>
            </a:r>
            <a:r>
              <a:rPr lang="en-US" altLang="zh-CN" sz="1800" b="1" kern="100" dirty="0">
                <a:effectLst/>
                <a:latin typeface="Times New Roman" panose="02020603050405020304" pitchFamily="18" charset="0"/>
                <a:ea typeface="宋体" panose="02010600030101010101" pitchFamily="2" charset="-122"/>
                <a:cs typeface="Calibri" panose="020F0502020204030204" pitchFamily="34" charset="0"/>
              </a:rPr>
              <a:t>train_mask.csv</a:t>
            </a:r>
            <a:r>
              <a:rPr lang="zh-CN" altLang="zh-CN" sz="1800" b="1" kern="100" dirty="0">
                <a:effectLst/>
                <a:latin typeface="Times New Roman" panose="02020603050405020304" pitchFamily="18" charset="0"/>
                <a:ea typeface="仿宋" panose="02010609060101010101" pitchFamily="49" charset="-122"/>
              </a:rPr>
              <a:t>，</a:t>
            </a:r>
            <a:r>
              <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rPr>
              <a:t>用于存储训练集图片标注的</a:t>
            </a:r>
            <a:r>
              <a:rPr lang="en-US" altLang="zh-CN" sz="1800" kern="100" dirty="0" err="1">
                <a:effectLst/>
                <a:latin typeface="Times New Roman" panose="02020603050405020304" pitchFamily="18" charset="0"/>
                <a:ea typeface="宋体" panose="02010600030101010101" pitchFamily="2" charset="-122"/>
                <a:cs typeface="Calibri" panose="020F0502020204030204" pitchFamily="34" charset="0"/>
              </a:rPr>
              <a:t>rle</a:t>
            </a:r>
            <a:r>
              <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rPr>
              <a:t>编码</a:t>
            </a:r>
            <a:endParaRPr lang="en-US" altLang="zh-CN" sz="1800" b="1" kern="100" dirty="0">
              <a:effectLst/>
              <a:latin typeface="Times New Roman" panose="02020603050405020304" pitchFamily="18" charset="0"/>
              <a:ea typeface="仿宋" panose="02010609060101010101" pitchFamily="49" charset="-122"/>
            </a:endParaRPr>
          </a:p>
          <a:p>
            <a:pPr indent="274320" algn="just">
              <a:lnSpc>
                <a:spcPct val="150000"/>
              </a:lnSpc>
            </a:pPr>
            <a:r>
              <a:rPr lang="en-US" altLang="zh-CN" b="1" kern="100" dirty="0">
                <a:latin typeface="Times New Roman" panose="02020603050405020304" pitchFamily="18" charset="0"/>
                <a:ea typeface="仿宋" panose="02010609060101010101" pitchFamily="49" charset="-122"/>
                <a:cs typeface="Times New Roman" panose="02020603050405020304" pitchFamily="18" charset="0"/>
              </a:rPr>
              <a:t>2</a:t>
            </a:r>
            <a:r>
              <a:rPr lang="en-US" altLang="zh-CN" sz="1800" b="1"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 train</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b="1" kern="100" dirty="0">
                <a:effectLst/>
                <a:latin typeface="Times New Roman" panose="02020603050405020304" pitchFamily="18" charset="0"/>
                <a:ea typeface="宋体" panose="02010600030101010101" pitchFamily="2" charset="-122"/>
                <a:cs typeface="Calibri" panose="020F0502020204030204" pitchFamily="34" charset="0"/>
              </a:rPr>
              <a:t>test</a:t>
            </a:r>
            <a:r>
              <a:rPr lang="zh-CN" altLang="zh-CN" sz="1800" b="1" kern="100" dirty="0">
                <a:effectLst/>
                <a:latin typeface="Times New Roman" panose="02020603050405020304" pitchFamily="18" charset="0"/>
                <a:ea typeface="宋体" panose="02010600030101010101" pitchFamily="2" charset="-122"/>
                <a:cs typeface="Calibri" panose="020F0502020204030204" pitchFamily="34" charset="0"/>
              </a:rPr>
              <a:t>文件夹</a:t>
            </a:r>
            <a:r>
              <a:rPr lang="zh-CN" altLang="en-US" b="1" kern="100" dirty="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rPr>
              <a:t>存储训练集和测试集图片</a:t>
            </a:r>
            <a:endParaRPr lang="en-US" altLang="zh-CN" b="1" kern="100" dirty="0">
              <a:ea typeface="仿宋" panose="02010609060101010101" pitchFamily="49" charset="-122"/>
              <a:cs typeface="Times New Roman" panose="02020603050405020304" pitchFamily="18" charset="0"/>
            </a:endParaRPr>
          </a:p>
        </p:txBody>
      </p:sp>
      <p:pic>
        <p:nvPicPr>
          <p:cNvPr id="1027" name="图片 1">
            <a:extLst>
              <a:ext uri="{FF2B5EF4-FFF2-40B4-BE49-F238E27FC236}">
                <a16:creationId xmlns:a16="http://schemas.microsoft.com/office/drawing/2014/main" id="{CA94A0A3-84C9-81F6-2160-5767FA97B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1" y="3590391"/>
            <a:ext cx="12203982" cy="236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D2D77CA1-572C-2495-079C-AE077BBABA57}"/>
              </a:ext>
            </a:extLst>
          </p:cNvPr>
          <p:cNvSpPr txBox="1"/>
          <p:nvPr/>
        </p:nvSpPr>
        <p:spPr>
          <a:xfrm>
            <a:off x="1707688" y="5952593"/>
            <a:ext cx="8673737" cy="369332"/>
          </a:xfrm>
          <a:prstGeom prst="rect">
            <a:avLst/>
          </a:prstGeom>
          <a:noFill/>
        </p:spPr>
        <p:txBody>
          <a:bodyPr wrap="square" rtlCol="0">
            <a:spAutoFit/>
          </a:bodyPr>
          <a:lstStyle/>
          <a:p>
            <a:r>
              <a:rPr lang="zh-CN" altLang="en-US" sz="1800" kern="100" dirty="0">
                <a:effectLst/>
                <a:latin typeface="Times New Roman" panose="02020603050405020304" pitchFamily="18" charset="0"/>
                <a:ea typeface="宋体" panose="02010600030101010101" pitchFamily="2" charset="-122"/>
                <a:cs typeface="Calibri" panose="020F0502020204030204" pitchFamily="34" charset="0"/>
              </a:rPr>
              <a:t>（</a:t>
            </a:r>
            <a:r>
              <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rPr>
              <a:t>打开文件</a:t>
            </a:r>
            <a:r>
              <a:rPr lang="en-US" altLang="zh-CN" sz="1800" kern="100" dirty="0">
                <a:effectLst/>
                <a:latin typeface="Times New Roman" panose="02020603050405020304" pitchFamily="18" charset="0"/>
                <a:ea typeface="宋体" panose="02010600030101010101" pitchFamily="2" charset="-122"/>
                <a:cs typeface="Calibri" panose="020F0502020204030204" pitchFamily="34" charset="0"/>
              </a:rPr>
              <a:t>SS_Data_A_20210201.md</a:t>
            </a:r>
            <a:r>
              <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rPr>
              <a:t>，</a:t>
            </a:r>
            <a:r>
              <a:rPr lang="zh-CN" altLang="en-US" sz="1800" kern="100" dirty="0">
                <a:effectLst/>
                <a:latin typeface="Times New Roman" panose="02020603050405020304" pitchFamily="18" charset="0"/>
                <a:ea typeface="宋体" panose="02010600030101010101" pitchFamily="2" charset="-122"/>
                <a:cs typeface="Calibri" panose="020F0502020204030204" pitchFamily="34" charset="0"/>
              </a:rPr>
              <a:t>获取</a:t>
            </a:r>
            <a:r>
              <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rPr>
              <a:t>数据集下载链接及文件分布</a:t>
            </a:r>
            <a:r>
              <a:rPr lang="zh-CN" altLang="en-US" sz="1800" kern="100" dirty="0">
                <a:effectLst/>
                <a:latin typeface="Times New Roman" panose="02020603050405020304" pitchFamily="18" charset="0"/>
                <a:ea typeface="宋体" panose="02010600030101010101" pitchFamily="2" charset="-122"/>
                <a:cs typeface="Calibri" panose="020F0502020204030204" pitchFamily="34" charset="0"/>
              </a:rPr>
              <a:t>）</a:t>
            </a:r>
            <a:endParaRPr lang="zh-CN" altLang="en-US" dirty="0"/>
          </a:p>
        </p:txBody>
      </p:sp>
    </p:spTree>
    <p:extLst>
      <p:ext uri="{BB962C8B-B14F-4D97-AF65-F5344CB8AC3E}">
        <p14:creationId xmlns:p14="http://schemas.microsoft.com/office/powerpoint/2010/main" val="418927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46B21-B924-1F2D-0892-3BAE9E2C1354}"/>
              </a:ext>
            </a:extLst>
          </p:cNvPr>
          <p:cNvSpPr>
            <a:spLocks noGrp="1"/>
          </p:cNvSpPr>
          <p:nvPr>
            <p:ph type="title"/>
          </p:nvPr>
        </p:nvSpPr>
        <p:spPr>
          <a:xfrm>
            <a:off x="-54428" y="184666"/>
            <a:ext cx="10515600" cy="1325563"/>
          </a:xfrm>
        </p:spPr>
        <p:txBody>
          <a:bodyPr/>
          <a:lstStyle/>
          <a:p>
            <a:r>
              <a:rPr lang="zh-CN" altLang="en-US" dirty="0">
                <a:ea typeface="金桥简魏碑" pitchFamily="2" charset="-122"/>
              </a:rPr>
              <a:t>三、程序框架</a:t>
            </a:r>
          </a:p>
        </p:txBody>
      </p:sp>
      <p:sp>
        <p:nvSpPr>
          <p:cNvPr id="4" name="文本框 3">
            <a:extLst>
              <a:ext uri="{FF2B5EF4-FFF2-40B4-BE49-F238E27FC236}">
                <a16:creationId xmlns:a16="http://schemas.microsoft.com/office/drawing/2014/main" id="{3CC921D1-DD71-86A6-3770-89C7073A8358}"/>
              </a:ext>
            </a:extLst>
          </p:cNvPr>
          <p:cNvSpPr txBox="1"/>
          <p:nvPr/>
        </p:nvSpPr>
        <p:spPr>
          <a:xfrm>
            <a:off x="2155372" y="0"/>
            <a:ext cx="6096000" cy="369332"/>
          </a:xfrm>
          <a:prstGeom prst="rect">
            <a:avLst/>
          </a:prstGeom>
          <a:noFill/>
        </p:spPr>
        <p:txBody>
          <a:bodyPr wrap="square">
            <a:spAutoFit/>
          </a:bodyPr>
          <a:lstStyle/>
          <a:p>
            <a:r>
              <a:rPr lang="zh-CN" altLang="en-US" dirty="0">
                <a:solidFill>
                  <a:schemeClr val="bg1"/>
                </a:solidFill>
                <a:latin typeface="楷体" panose="02010609060101010101" pitchFamily="49" charset="-122"/>
                <a:ea typeface="金桥简魏碑" pitchFamily="2" charset="-122"/>
              </a:rPr>
              <a:t>程序框架</a:t>
            </a:r>
            <a:endParaRPr lang="zh-CN" altLang="en-US" sz="1800" dirty="0">
              <a:solidFill>
                <a:schemeClr val="bg1"/>
              </a:solidFill>
              <a:latin typeface="楷体" panose="02010609060101010101" pitchFamily="49" charset="-122"/>
              <a:ea typeface="金桥简魏碑" pitchFamily="2" charset="-122"/>
            </a:endParaRPr>
          </a:p>
        </p:txBody>
      </p:sp>
      <p:sp>
        <p:nvSpPr>
          <p:cNvPr id="5" name="文本框 4">
            <a:extLst>
              <a:ext uri="{FF2B5EF4-FFF2-40B4-BE49-F238E27FC236}">
                <a16:creationId xmlns:a16="http://schemas.microsoft.com/office/drawing/2014/main" id="{7C34EBA9-8CE9-F2C9-6654-5F91EC77869F}"/>
              </a:ext>
            </a:extLst>
          </p:cNvPr>
          <p:cNvSpPr txBox="1"/>
          <p:nvPr/>
        </p:nvSpPr>
        <p:spPr>
          <a:xfrm>
            <a:off x="58057" y="1141929"/>
            <a:ext cx="5554345"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将问题分为两个过程，</a:t>
            </a:r>
            <a:r>
              <a:rPr lang="zh-CN" altLang="zh-CN" dirty="0">
                <a:latin typeface="微软雅黑" panose="020B0503020204020204" pitchFamily="34" charset="-122"/>
                <a:ea typeface="微软雅黑" panose="020B0503020204020204" pitchFamily="34" charset="-122"/>
              </a:rPr>
              <a:t>训练</a:t>
            </a:r>
            <a:r>
              <a:rPr lang="zh-CN" altLang="en-US" dirty="0">
                <a:latin typeface="微软雅黑" panose="020B0503020204020204" pitchFamily="34" charset="-122"/>
                <a:ea typeface="微软雅黑" panose="020B0503020204020204" pitchFamily="34" charset="-122"/>
              </a:rPr>
              <a:t>程序和测试程序</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2050" name="图片 1">
            <a:extLst>
              <a:ext uri="{FF2B5EF4-FFF2-40B4-BE49-F238E27FC236}">
                <a16:creationId xmlns:a16="http://schemas.microsoft.com/office/drawing/2014/main" id="{9B05B153-C959-BFA6-3952-4411AE90F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8" y="1510229"/>
            <a:ext cx="12133943" cy="4816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176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C921D1-DD71-86A6-3770-89C7073A8358}"/>
              </a:ext>
            </a:extLst>
          </p:cNvPr>
          <p:cNvSpPr txBox="1"/>
          <p:nvPr/>
        </p:nvSpPr>
        <p:spPr>
          <a:xfrm>
            <a:off x="2155372" y="0"/>
            <a:ext cx="6096000" cy="369332"/>
          </a:xfrm>
          <a:prstGeom prst="rect">
            <a:avLst/>
          </a:prstGeom>
          <a:noFill/>
        </p:spPr>
        <p:txBody>
          <a:bodyPr wrap="square">
            <a:spAutoFit/>
          </a:bodyPr>
          <a:lstStyle/>
          <a:p>
            <a:r>
              <a:rPr lang="zh-CN" altLang="en-US" dirty="0">
                <a:solidFill>
                  <a:schemeClr val="bg1"/>
                </a:solidFill>
                <a:latin typeface="楷体" panose="02010609060101010101" pitchFamily="49" charset="-122"/>
                <a:ea typeface="金桥简魏碑" pitchFamily="2" charset="-122"/>
              </a:rPr>
              <a:t>程序框架</a:t>
            </a:r>
            <a:endParaRPr lang="zh-CN" altLang="en-US" sz="1800" dirty="0">
              <a:solidFill>
                <a:schemeClr val="bg1"/>
              </a:solidFill>
              <a:latin typeface="楷体" panose="02010609060101010101" pitchFamily="49" charset="-122"/>
              <a:ea typeface="金桥简魏碑" pitchFamily="2" charset="-122"/>
            </a:endParaRPr>
          </a:p>
        </p:txBody>
      </p:sp>
      <p:pic>
        <p:nvPicPr>
          <p:cNvPr id="3075" name="图片 1">
            <a:extLst>
              <a:ext uri="{FF2B5EF4-FFF2-40B4-BE49-F238E27FC236}">
                <a16:creationId xmlns:a16="http://schemas.microsoft.com/office/drawing/2014/main" id="{404B3917-AA86-8C0C-320D-8A7BD46ED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3857"/>
            <a:ext cx="12124552" cy="4823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859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94334-2304-7E7D-FDD1-6143B79B0BCB}"/>
              </a:ext>
            </a:extLst>
          </p:cNvPr>
          <p:cNvSpPr>
            <a:spLocks noGrp="1"/>
          </p:cNvSpPr>
          <p:nvPr>
            <p:ph type="title"/>
          </p:nvPr>
        </p:nvSpPr>
        <p:spPr>
          <a:xfrm>
            <a:off x="87086" y="365125"/>
            <a:ext cx="10515600" cy="1325563"/>
          </a:xfrm>
        </p:spPr>
        <p:txBody>
          <a:bodyPr/>
          <a:lstStyle/>
          <a:p>
            <a:r>
              <a:rPr lang="zh-CN" altLang="en-US" dirty="0">
                <a:ea typeface="金桥简魏碑" pitchFamily="2" charset="-122"/>
              </a:rPr>
              <a:t>四、算法实现</a:t>
            </a:r>
          </a:p>
        </p:txBody>
      </p:sp>
      <p:sp>
        <p:nvSpPr>
          <p:cNvPr id="6" name="文本框 5">
            <a:extLst>
              <a:ext uri="{FF2B5EF4-FFF2-40B4-BE49-F238E27FC236}">
                <a16:creationId xmlns:a16="http://schemas.microsoft.com/office/drawing/2014/main" id="{343BF76B-F2A0-5417-11A6-CEE148DB0535}"/>
              </a:ext>
            </a:extLst>
          </p:cNvPr>
          <p:cNvSpPr txBox="1"/>
          <p:nvPr/>
        </p:nvSpPr>
        <p:spPr>
          <a:xfrm>
            <a:off x="2351314" y="-4207"/>
            <a:ext cx="6096000" cy="369332"/>
          </a:xfrm>
          <a:prstGeom prst="rect">
            <a:avLst/>
          </a:prstGeom>
          <a:noFill/>
        </p:spPr>
        <p:txBody>
          <a:bodyPr wrap="square">
            <a:spAutoFit/>
          </a:bodyPr>
          <a:lstStyle/>
          <a:p>
            <a:r>
              <a:rPr lang="zh-CN" altLang="en-US" dirty="0">
                <a:solidFill>
                  <a:schemeClr val="bg1"/>
                </a:solidFill>
                <a:ea typeface="金桥简魏碑" pitchFamily="2" charset="-122"/>
              </a:rPr>
              <a:t>上分历程</a:t>
            </a:r>
          </a:p>
        </p:txBody>
      </p:sp>
      <p:sp>
        <p:nvSpPr>
          <p:cNvPr id="7" name="文本框 6">
            <a:extLst>
              <a:ext uri="{FF2B5EF4-FFF2-40B4-BE49-F238E27FC236}">
                <a16:creationId xmlns:a16="http://schemas.microsoft.com/office/drawing/2014/main" id="{E8154D87-72D5-AF4E-8632-3FF18CC3D1D7}"/>
              </a:ext>
            </a:extLst>
          </p:cNvPr>
          <p:cNvSpPr txBox="1"/>
          <p:nvPr/>
        </p:nvSpPr>
        <p:spPr>
          <a:xfrm>
            <a:off x="290285" y="1509485"/>
            <a:ext cx="5650051" cy="4801314"/>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FCN+Resnet50</a:t>
            </a:r>
            <a:r>
              <a:rPr lang="zh-CN" altLang="en-US" b="1" dirty="0">
                <a:latin typeface="微软雅黑" panose="020B0503020204020204" pitchFamily="34" charset="-122"/>
                <a:ea typeface="微软雅黑" panose="020B0503020204020204" pitchFamily="34" charset="-122"/>
              </a:rPr>
              <a:t>模型</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算法原理</a:t>
            </a:r>
            <a:r>
              <a:rPr lang="en-US" altLang="zh-CN" b="1" dirty="0">
                <a:latin typeface="微软雅黑" panose="020B0503020204020204" pitchFamily="34" charset="-122"/>
                <a:ea typeface="微软雅黑" panose="020B0503020204020204" pitchFamily="34" charset="-122"/>
              </a:rPr>
              <a:t>:</a:t>
            </a:r>
          </a:p>
          <a:p>
            <a:r>
              <a:rPr lang="en-US" altLang="zh-CN" dirty="0"/>
              <a:t>FCN</a:t>
            </a:r>
            <a:r>
              <a:rPr lang="zh-CN" altLang="zh-CN" dirty="0"/>
              <a:t>模型（</a:t>
            </a:r>
            <a:r>
              <a:rPr lang="en-US" altLang="zh-CN" dirty="0"/>
              <a:t>fully convolutional networks for semantic segmentation</a:t>
            </a:r>
            <a:r>
              <a:rPr lang="zh-CN" altLang="zh-CN" dirty="0"/>
              <a:t>），利用特征图同尺寸卷积运算得到若干个卷积层用来代替</a:t>
            </a:r>
            <a:r>
              <a:rPr lang="en-US" altLang="zh-CN" dirty="0"/>
              <a:t>CNN</a:t>
            </a:r>
            <a:r>
              <a:rPr lang="zh-CN" altLang="zh-CN" dirty="0"/>
              <a:t>网络中的全连接层，并采用空间插值和反卷积等上采样技术对特征图进行尺度复原，最后基于多分类模型进行逐像素预测，实现端到端语义分割。</a:t>
            </a:r>
            <a:endParaRPr lang="en-US" altLang="zh-CN" dirty="0"/>
          </a:p>
          <a:p>
            <a:endParaRPr lang="en-US" altLang="zh-CN" dirty="0">
              <a:latin typeface="Times New Roman" panose="02020603050405020304" pitchFamily="18" charset="0"/>
              <a:ea typeface="仿宋" panose="02010609060101010101" pitchFamily="49"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rPr>
              <a:t>算法特点：</a:t>
            </a:r>
            <a:endParaRPr lang="en-US" altLang="zh-CN" b="1" dirty="0">
              <a:latin typeface="微软雅黑" panose="020B0503020204020204" pitchFamily="34" charset="-122"/>
              <a:ea typeface="微软雅黑" panose="020B0503020204020204" pitchFamily="34" charset="-122"/>
            </a:endParaRPr>
          </a:p>
          <a:p>
            <a:r>
              <a:rPr lang="en-US" altLang="zh-CN" b="0" i="0" dirty="0">
                <a:solidFill>
                  <a:srgbClr val="333333"/>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是接收任意尺寸输入的全卷积网络。全卷积神经网络把卷积神经网络中的全连接层使用卷积层来代替。</a:t>
            </a:r>
            <a:endParaRPr lang="en-US" altLang="zh-CN" b="0" i="0" dirty="0">
              <a:solidFill>
                <a:srgbClr val="333333"/>
              </a:solidFill>
              <a:effectLst/>
              <a:latin typeface="Arial" panose="020B0604020202020204" pitchFamily="34" charset="0"/>
            </a:endParaRPr>
          </a:p>
          <a:p>
            <a:endParaRPr lang="en-US" altLang="zh-CN" dirty="0">
              <a:solidFill>
                <a:srgbClr val="333333"/>
              </a:solidFill>
              <a:latin typeface="Arial" panose="020B0604020202020204" pitchFamily="34" charset="0"/>
              <a:ea typeface="微软雅黑" panose="020B0503020204020204" pitchFamily="34" charset="-122"/>
            </a:endParaRPr>
          </a:p>
          <a:p>
            <a:r>
              <a:rPr lang="en-US" altLang="zh-CN" dirty="0">
                <a:solidFill>
                  <a:srgbClr val="333333"/>
                </a:solidFill>
                <a:latin typeface="Arial" panose="020B0604020202020204" pitchFamily="34" charset="0"/>
              </a:rPr>
              <a:t>(2)</a:t>
            </a:r>
            <a:r>
              <a:rPr lang="zh-CN" altLang="en-US" b="0" i="0" dirty="0">
                <a:solidFill>
                  <a:srgbClr val="333333"/>
                </a:solidFill>
                <a:effectLst/>
                <a:latin typeface="Arial" panose="020B0604020202020204" pitchFamily="34" charset="0"/>
              </a:rPr>
              <a:t>图片上采样</a:t>
            </a:r>
            <a:r>
              <a:rPr lang="zh-CN" altLang="en-US" dirty="0">
                <a:solidFill>
                  <a:srgbClr val="333333"/>
                </a:solidFill>
                <a:latin typeface="Arial" panose="020B0604020202020204" pitchFamily="34" charset="0"/>
              </a:rPr>
              <a:t>。</a:t>
            </a:r>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(3)</a:t>
            </a:r>
            <a:r>
              <a:rPr lang="zh-CN" altLang="en-US" dirty="0">
                <a:solidFill>
                  <a:srgbClr val="333333"/>
                </a:solidFill>
                <a:latin typeface="Arial" panose="020B0604020202020204" pitchFamily="34" charset="0"/>
              </a:rPr>
              <a:t>是</a:t>
            </a:r>
            <a:r>
              <a:rPr lang="zh-CN" altLang="en-US" b="0" i="0" dirty="0">
                <a:solidFill>
                  <a:srgbClr val="333333"/>
                </a:solidFill>
                <a:effectLst/>
                <a:latin typeface="Arial" panose="020B0604020202020204" pitchFamily="34" charset="0"/>
              </a:rPr>
              <a:t>融合深层粗糙特征和浅层精细特征的跳跃结构。</a:t>
            </a:r>
            <a:endParaRPr lang="en-US" altLang="zh-CN" dirty="0">
              <a:solidFill>
                <a:srgbClr val="333333"/>
              </a:solidFill>
              <a:latin typeface="Arial" panose="020B0604020202020204" pitchFamily="34" charset="0"/>
            </a:endParaRPr>
          </a:p>
        </p:txBody>
      </p:sp>
      <p:pic>
        <p:nvPicPr>
          <p:cNvPr id="4" name="图片 3">
            <a:extLst>
              <a:ext uri="{FF2B5EF4-FFF2-40B4-BE49-F238E27FC236}">
                <a16:creationId xmlns:a16="http://schemas.microsoft.com/office/drawing/2014/main" id="{D77BD719-F4E6-437F-778E-4BFCA1416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347" y="1125232"/>
            <a:ext cx="5669183" cy="2819935"/>
          </a:xfrm>
          <a:prstGeom prst="rect">
            <a:avLst/>
          </a:prstGeom>
        </p:spPr>
      </p:pic>
      <p:sp>
        <p:nvSpPr>
          <p:cNvPr id="5" name="文本框 4">
            <a:extLst>
              <a:ext uri="{FF2B5EF4-FFF2-40B4-BE49-F238E27FC236}">
                <a16:creationId xmlns:a16="http://schemas.microsoft.com/office/drawing/2014/main" id="{80E91517-6063-9216-143F-872F002BD3C9}"/>
              </a:ext>
            </a:extLst>
          </p:cNvPr>
          <p:cNvSpPr txBox="1"/>
          <p:nvPr/>
        </p:nvSpPr>
        <p:spPr>
          <a:xfrm>
            <a:off x="8189022" y="3964443"/>
            <a:ext cx="3244242" cy="369332"/>
          </a:xfrm>
          <a:prstGeom prst="rect">
            <a:avLst/>
          </a:prstGeom>
          <a:noFill/>
        </p:spPr>
        <p:txBody>
          <a:bodyPr wrap="square" rtlCol="0">
            <a:spAutoFit/>
          </a:bodyPr>
          <a:lstStyle/>
          <a:p>
            <a:r>
              <a:rPr lang="en-US" altLang="zh-CN" b="1" i="0" dirty="0">
                <a:solidFill>
                  <a:srgbClr val="666666"/>
                </a:solidFill>
                <a:effectLst/>
                <a:latin typeface="Arial" panose="020B0604020202020204" pitchFamily="34" charset="0"/>
              </a:rPr>
              <a:t> FCN</a:t>
            </a:r>
            <a:r>
              <a:rPr lang="zh-CN" altLang="en-US" b="1" i="0" dirty="0">
                <a:solidFill>
                  <a:srgbClr val="666666"/>
                </a:solidFill>
                <a:effectLst/>
                <a:latin typeface="Arial" panose="020B0604020202020204" pitchFamily="34" charset="0"/>
              </a:rPr>
              <a:t>网络结构 </a:t>
            </a:r>
            <a:endParaRPr lang="zh-CN" altLang="en-US" dirty="0"/>
          </a:p>
        </p:txBody>
      </p:sp>
      <p:pic>
        <p:nvPicPr>
          <p:cNvPr id="9" name="图片 8">
            <a:extLst>
              <a:ext uri="{FF2B5EF4-FFF2-40B4-BE49-F238E27FC236}">
                <a16:creationId xmlns:a16="http://schemas.microsoft.com/office/drawing/2014/main" id="{E7DE6178-0045-E6A1-B84D-06AF6DBC2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33775"/>
            <a:ext cx="1922947" cy="2229290"/>
          </a:xfrm>
          <a:prstGeom prst="rect">
            <a:avLst/>
          </a:prstGeom>
        </p:spPr>
      </p:pic>
      <p:sp>
        <p:nvSpPr>
          <p:cNvPr id="14" name="文本框 13">
            <a:extLst>
              <a:ext uri="{FF2B5EF4-FFF2-40B4-BE49-F238E27FC236}">
                <a16:creationId xmlns:a16="http://schemas.microsoft.com/office/drawing/2014/main" id="{34B1AF6B-B9E2-EE4E-9763-BB1E22ED908A}"/>
              </a:ext>
            </a:extLst>
          </p:cNvPr>
          <p:cNvSpPr txBox="1"/>
          <p:nvPr/>
        </p:nvSpPr>
        <p:spPr>
          <a:xfrm>
            <a:off x="6432756" y="6378399"/>
            <a:ext cx="2195648" cy="369332"/>
          </a:xfrm>
          <a:prstGeom prst="rect">
            <a:avLst/>
          </a:prstGeom>
          <a:noFill/>
        </p:spPr>
        <p:txBody>
          <a:bodyPr wrap="square" rtlCol="0">
            <a:spAutoFit/>
          </a:bodyPr>
          <a:lstStyle/>
          <a:p>
            <a:r>
              <a:rPr lang="zh-CN" altLang="en-US" b="1" i="0" dirty="0">
                <a:solidFill>
                  <a:srgbClr val="666666"/>
                </a:solidFill>
                <a:effectLst/>
                <a:latin typeface="Arial" panose="020B0604020202020204" pitchFamily="34" charset="0"/>
              </a:rPr>
              <a:t>反卷积填充</a:t>
            </a:r>
            <a:endParaRPr lang="zh-CN" altLang="en-US" dirty="0"/>
          </a:p>
        </p:txBody>
      </p:sp>
      <p:pic>
        <p:nvPicPr>
          <p:cNvPr id="16" name="图片 15">
            <a:extLst>
              <a:ext uri="{FF2B5EF4-FFF2-40B4-BE49-F238E27FC236}">
                <a16:creationId xmlns:a16="http://schemas.microsoft.com/office/drawing/2014/main" id="{CBD663CC-068E-71CF-514B-803A49D9B2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3033" y="4453880"/>
            <a:ext cx="3725906" cy="2038995"/>
          </a:xfrm>
          <a:prstGeom prst="rect">
            <a:avLst/>
          </a:prstGeom>
        </p:spPr>
      </p:pic>
      <p:sp>
        <p:nvSpPr>
          <p:cNvPr id="17" name="文本框 16">
            <a:extLst>
              <a:ext uri="{FF2B5EF4-FFF2-40B4-BE49-F238E27FC236}">
                <a16:creationId xmlns:a16="http://schemas.microsoft.com/office/drawing/2014/main" id="{0C4BBF53-4941-C354-5DBB-2E1BFA33A7C7}"/>
              </a:ext>
            </a:extLst>
          </p:cNvPr>
          <p:cNvSpPr txBox="1"/>
          <p:nvPr/>
        </p:nvSpPr>
        <p:spPr>
          <a:xfrm>
            <a:off x="9682619" y="6427257"/>
            <a:ext cx="3018773" cy="369332"/>
          </a:xfrm>
          <a:prstGeom prst="rect">
            <a:avLst/>
          </a:prstGeom>
          <a:noFill/>
        </p:spPr>
        <p:txBody>
          <a:bodyPr wrap="square" rtlCol="0">
            <a:spAutoFit/>
          </a:bodyPr>
          <a:lstStyle/>
          <a:p>
            <a:r>
              <a:rPr lang="zh-CN" altLang="en-US" b="1" i="0" dirty="0">
                <a:solidFill>
                  <a:srgbClr val="666666"/>
                </a:solidFill>
                <a:effectLst/>
                <a:latin typeface="Arial" panose="020B0604020202020204" pitchFamily="34" charset="0"/>
              </a:rPr>
              <a:t>上采样示例 </a:t>
            </a:r>
            <a:endParaRPr lang="zh-CN" altLang="en-US" dirty="0"/>
          </a:p>
        </p:txBody>
      </p:sp>
    </p:spTree>
    <p:extLst>
      <p:ext uri="{BB962C8B-B14F-4D97-AF65-F5344CB8AC3E}">
        <p14:creationId xmlns:p14="http://schemas.microsoft.com/office/powerpoint/2010/main" val="305926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2FC8C0-6EFB-B52E-B75E-F9CE636C88F5}"/>
              </a:ext>
            </a:extLst>
          </p:cNvPr>
          <p:cNvSpPr txBox="1"/>
          <p:nvPr/>
        </p:nvSpPr>
        <p:spPr>
          <a:xfrm>
            <a:off x="546100" y="620985"/>
            <a:ext cx="5410200" cy="861774"/>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模型实现</a:t>
            </a:r>
            <a:endParaRPr lang="en-US" altLang="zh-CN" sz="3200" dirty="0">
              <a:latin typeface="微软雅黑" panose="020B0503020204020204" pitchFamily="34" charset="-122"/>
              <a:ea typeface="微软雅黑" panose="020B0503020204020204" pitchFamily="34" charset="-122"/>
            </a:endParaRPr>
          </a:p>
          <a:p>
            <a:endParaRPr lang="zh-CN" altLang="en-US" dirty="0"/>
          </a:p>
        </p:txBody>
      </p:sp>
      <p:sp>
        <p:nvSpPr>
          <p:cNvPr id="5" name="文本框 4">
            <a:extLst>
              <a:ext uri="{FF2B5EF4-FFF2-40B4-BE49-F238E27FC236}">
                <a16:creationId xmlns:a16="http://schemas.microsoft.com/office/drawing/2014/main" id="{45E973E3-FD14-E593-7603-6504E810A852}"/>
              </a:ext>
            </a:extLst>
          </p:cNvPr>
          <p:cNvSpPr txBox="1"/>
          <p:nvPr/>
        </p:nvSpPr>
        <p:spPr>
          <a:xfrm>
            <a:off x="475156" y="1716633"/>
            <a:ext cx="6375400" cy="4370427"/>
          </a:xfrm>
          <a:prstGeom prst="rect">
            <a:avLst/>
          </a:prstGeom>
          <a:noFill/>
        </p:spPr>
        <p:txBody>
          <a:bodyPr wrap="square" rtlCol="0">
            <a:spAutoFit/>
          </a:bodyPr>
          <a:lstStyle/>
          <a:p>
            <a:r>
              <a:rPr lang="zh-CN" altLang="zh-CN" sz="20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参考天池赛题官方论坛</a:t>
            </a:r>
            <a:r>
              <a:rPr lang="en-US" altLang="zh-CN" sz="20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baseline</a:t>
            </a:r>
            <a:r>
              <a:rPr lang="zh-CN" altLang="zh-CN" sz="20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方案，我们首先尝试使用</a:t>
            </a:r>
            <a:r>
              <a:rPr lang="en-US" altLang="zh-CN" sz="2000" kern="100" dirty="0" err="1">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FCN+resnet</a:t>
            </a:r>
            <a:r>
              <a:rPr lang="zh-CN" altLang="zh-CN" sz="20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模型。</a:t>
            </a:r>
            <a:endParaRPr lang="en-US" altLang="zh-CN" sz="20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endParaRPr>
          </a:p>
          <a:p>
            <a:endParaRPr lang="en-US" altLang="zh-CN" sz="2000" kern="100" dirty="0">
              <a:effectLst/>
              <a:latin typeface="Times New Roman" panose="02020603050405020304" pitchFamily="18" charset="0"/>
              <a:ea typeface="宋体" panose="02010600030101010101" pitchFamily="2" charset="-122"/>
              <a:cs typeface="Calibri" panose="020F0502020204030204" pitchFamily="34" charset="0"/>
            </a:endParaRPr>
          </a:p>
          <a:p>
            <a:r>
              <a:rPr lang="en-US" altLang="zh-CN" sz="2000" kern="100" dirty="0">
                <a:effectLst/>
                <a:latin typeface="Times New Roman" panose="02020603050405020304" pitchFamily="18" charset="0"/>
                <a:ea typeface="宋体" panose="02010600030101010101" pitchFamily="2" charset="-122"/>
                <a:cs typeface="Calibri" panose="020F0502020204030204" pitchFamily="34" charset="0"/>
              </a:rPr>
              <a:t>FCN</a:t>
            </a:r>
            <a:r>
              <a:rPr lang="zh-CN" altLang="zh-CN" sz="2000" kern="100" dirty="0">
                <a:effectLst/>
                <a:latin typeface="Times New Roman" panose="02020603050405020304" pitchFamily="18" charset="0"/>
                <a:ea typeface="宋体" panose="02010600030101010101" pitchFamily="2" charset="-122"/>
                <a:cs typeface="Calibri" panose="020F0502020204030204" pitchFamily="34" charset="0"/>
              </a:rPr>
              <a:t>能接收任意尺寸的输入，全卷积神经网络把卷积神经网络中的全连接层使用卷积层来代替，最后输出和原图大小相同的图片，同时卷积也能学习到更深的特征。</a:t>
            </a:r>
          </a:p>
          <a:p>
            <a:endParaRPr lang="en-US" altLang="zh-CN" sz="2000" dirty="0"/>
          </a:p>
          <a:p>
            <a:r>
              <a:rPr lang="zh-CN" altLang="zh-CN" sz="20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同时，</a:t>
            </a:r>
            <a:r>
              <a:rPr lang="en-US" altLang="zh-CN" sz="20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FCN</a:t>
            </a:r>
            <a:r>
              <a:rPr lang="zh-CN" altLang="zh-CN" sz="20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采用图片上采样，上采样利用反卷积把图像变大，最后放大成和原图大小相同的图片，上采样还能提高分辨率，以输出良好结果，并确保所在区域的权重。且经过卷积池化后的图像特征丢失会很明显，为了加强特征的学习使得输出的图像更加精细，保留细节，</a:t>
            </a:r>
            <a:r>
              <a:rPr lang="en-US" altLang="zh-CN" sz="20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FCN</a:t>
            </a:r>
            <a:r>
              <a:rPr lang="zh-CN" altLang="zh-CN" sz="2000" kern="100" dirty="0">
                <a:solidFill>
                  <a:srgbClr val="000000"/>
                </a:solidFill>
                <a:effectLst/>
                <a:latin typeface="Times New Roman" panose="02020603050405020304" pitchFamily="18" charset="0"/>
                <a:ea typeface="宋体" panose="02010600030101010101" pitchFamily="2" charset="-122"/>
                <a:cs typeface="Calibri" panose="020F0502020204030204" pitchFamily="34" charset="0"/>
              </a:rPr>
              <a:t>具有跳跃结构。</a:t>
            </a:r>
            <a:endParaRPr lang="zh-CN" altLang="zh-CN" sz="2000" kern="100" dirty="0">
              <a:effectLst/>
              <a:latin typeface="Times New Roman" panose="02020603050405020304" pitchFamily="18" charset="0"/>
              <a:ea typeface="宋体" panose="02010600030101010101" pitchFamily="2" charset="-122"/>
              <a:cs typeface="Calibri" panose="020F0502020204030204" pitchFamily="34" charset="0"/>
            </a:endParaRPr>
          </a:p>
          <a:p>
            <a:endParaRPr lang="zh-CN" altLang="en-US" dirty="0"/>
          </a:p>
        </p:txBody>
      </p:sp>
      <p:sp>
        <p:nvSpPr>
          <p:cNvPr id="6" name="文本框 5">
            <a:extLst>
              <a:ext uri="{FF2B5EF4-FFF2-40B4-BE49-F238E27FC236}">
                <a16:creationId xmlns:a16="http://schemas.microsoft.com/office/drawing/2014/main" id="{DF589C7E-0D42-A066-5D32-739AF02C7981}"/>
              </a:ext>
            </a:extLst>
          </p:cNvPr>
          <p:cNvSpPr txBox="1"/>
          <p:nvPr/>
        </p:nvSpPr>
        <p:spPr>
          <a:xfrm>
            <a:off x="7323083" y="1716633"/>
            <a:ext cx="3799490" cy="738664"/>
          </a:xfrm>
          <a:prstGeom prst="rect">
            <a:avLst/>
          </a:prstGeom>
          <a:noFill/>
        </p:spPr>
        <p:txBody>
          <a:bodyPr wrap="square" rtlCol="0">
            <a:spAutoFit/>
          </a:bodyPr>
          <a:lstStyle/>
          <a:p>
            <a:r>
              <a:rPr lang="zh-CN" altLang="en-US" sz="2400" dirty="0"/>
              <a:t>模型分数</a:t>
            </a:r>
            <a:endParaRPr lang="en-US" altLang="zh-CN" sz="2400" dirty="0"/>
          </a:p>
          <a:p>
            <a:endParaRPr lang="zh-CN" altLang="en-US" dirty="0"/>
          </a:p>
        </p:txBody>
      </p:sp>
      <p:pic>
        <p:nvPicPr>
          <p:cNvPr id="1026" name="Picture 2">
            <a:extLst>
              <a:ext uri="{FF2B5EF4-FFF2-40B4-BE49-F238E27FC236}">
                <a16:creationId xmlns:a16="http://schemas.microsoft.com/office/drawing/2014/main" id="{3BB79989-E513-E02B-BA50-2E068D835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170" r="11746" b="32913"/>
          <a:stretch>
            <a:fillRect/>
          </a:stretch>
        </p:blipFill>
        <p:spPr bwMode="auto">
          <a:xfrm>
            <a:off x="8603265" y="1716633"/>
            <a:ext cx="4125913"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3426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EB5E9B4-A3ED-9E6D-E503-AF4D05626537}"/>
              </a:ext>
            </a:extLst>
          </p:cNvPr>
          <p:cNvSpPr txBox="1"/>
          <p:nvPr/>
        </p:nvSpPr>
        <p:spPr>
          <a:xfrm>
            <a:off x="370490" y="1263869"/>
            <a:ext cx="6093372" cy="2308324"/>
          </a:xfrm>
          <a:prstGeom prst="rect">
            <a:avLst/>
          </a:prstGeom>
          <a:noFill/>
        </p:spPr>
        <p:txBody>
          <a:bodyPr wrap="square" rtlCol="0">
            <a:spAutoFit/>
          </a:bodyPr>
          <a:lstStyle/>
          <a:p>
            <a:endParaRPr lang="en-US" altLang="zh-CN" dirty="0"/>
          </a:p>
          <a:p>
            <a:r>
              <a:rPr lang="en-US" altLang="zh-CN" b="1" dirty="0"/>
              <a:t>2.</a:t>
            </a:r>
            <a:r>
              <a:rPr lang="en-US" altLang="zh-CN" b="1" dirty="0">
                <a:latin typeface="微软雅黑" panose="020B0503020204020204" pitchFamily="34" charset="-122"/>
                <a:ea typeface="微软雅黑" panose="020B0503020204020204" pitchFamily="34" charset="-122"/>
              </a:rPr>
              <a:t>Deeplabv3-</a:t>
            </a:r>
            <a:r>
              <a:rPr lang="en-US" altLang="zh-CN" b="1" i="0" dirty="0">
                <a:solidFill>
                  <a:srgbClr val="24292E"/>
                </a:solidFill>
                <a:effectLst/>
                <a:latin typeface="微软雅黑" panose="020B0503020204020204" pitchFamily="34" charset="-122"/>
                <a:ea typeface="微软雅黑" panose="020B0503020204020204" pitchFamily="34" charset="-122"/>
              </a:rPr>
              <a:t>ResNet101</a:t>
            </a:r>
            <a:r>
              <a:rPr lang="zh-CN" altLang="en-US" b="1" dirty="0">
                <a:latin typeface="微软雅黑" panose="020B0503020204020204" pitchFamily="34" charset="-122"/>
                <a:ea typeface="微软雅黑" panose="020B0503020204020204" pitchFamily="34" charset="-122"/>
              </a:rPr>
              <a:t>模型</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en-US" altLang="zh-CN" sz="1800" kern="100" dirty="0">
                <a:effectLst/>
                <a:latin typeface="Times New Roman" panose="02020603050405020304" pitchFamily="18" charset="0"/>
                <a:ea typeface="宋体" panose="02010600030101010101" pitchFamily="2" charset="-122"/>
                <a:cs typeface="Calibri" panose="020F0502020204030204" pitchFamily="34" charset="0"/>
              </a:rPr>
              <a:t>       </a:t>
            </a:r>
            <a:r>
              <a:rPr lang="en-US" altLang="zh-CN" sz="1800" kern="100" dirty="0" err="1">
                <a:effectLst/>
                <a:latin typeface="Times New Roman" panose="02020603050405020304" pitchFamily="18" charset="0"/>
                <a:ea typeface="宋体" panose="02010600030101010101" pitchFamily="2" charset="-122"/>
                <a:cs typeface="Calibri" panose="020F0502020204030204" pitchFamily="34" charset="0"/>
              </a:rPr>
              <a:t>DeepLab</a:t>
            </a:r>
            <a:r>
              <a:rPr lang="en-US" altLang="zh-CN" sz="1800" kern="100" dirty="0">
                <a:effectLst/>
                <a:latin typeface="Times New Roman" panose="02020603050405020304" pitchFamily="18" charset="0"/>
                <a:ea typeface="宋体" panose="02010600030101010101" pitchFamily="2" charset="-122"/>
                <a:cs typeface="Calibri" panose="020F0502020204030204" pitchFamily="34" charset="0"/>
              </a:rPr>
              <a:t> v3</a:t>
            </a:r>
            <a:r>
              <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rPr>
              <a:t>是一种用于物体识别的深度学习算法。它是在</a:t>
            </a:r>
            <a:r>
              <a:rPr lang="en-US" altLang="zh-CN" sz="1800" kern="100" dirty="0" err="1">
                <a:effectLst/>
                <a:latin typeface="Times New Roman" panose="02020603050405020304" pitchFamily="18" charset="0"/>
                <a:ea typeface="宋体" panose="02010600030101010101" pitchFamily="2" charset="-122"/>
                <a:cs typeface="Calibri" panose="020F0502020204030204" pitchFamily="34" charset="0"/>
              </a:rPr>
              <a:t>DeepLab</a:t>
            </a:r>
            <a:r>
              <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rPr>
              <a:t>系列中的一种改进，核心思想是利用残差网络（</a:t>
            </a:r>
            <a:r>
              <a:rPr lang="en-US" altLang="zh-CN" sz="1800" kern="100" dirty="0" err="1">
                <a:effectLst/>
                <a:latin typeface="Times New Roman" panose="02020603050405020304" pitchFamily="18" charset="0"/>
                <a:ea typeface="宋体" panose="02010600030101010101" pitchFamily="2" charset="-122"/>
                <a:cs typeface="Calibri" panose="020F0502020204030204" pitchFamily="34" charset="0"/>
              </a:rPr>
              <a:t>ResNet</a:t>
            </a:r>
            <a:r>
              <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rPr>
              <a:t>）的反向传播特性，将语义信息从高级别的特征图传递到低级别特征图，从而提高分割的准确性</a:t>
            </a:r>
            <a:r>
              <a:rPr lang="zh-CN" altLang="en-US" sz="1800" kern="100" dirty="0">
                <a:effectLst/>
                <a:latin typeface="Times New Roman" panose="02020603050405020304" pitchFamily="18" charset="0"/>
                <a:ea typeface="宋体" panose="02010600030101010101" pitchFamily="2" charset="-122"/>
                <a:cs typeface="Calibri" panose="020F0502020204030204" pitchFamily="34" charset="0"/>
              </a:rPr>
              <a:t>。</a:t>
            </a:r>
            <a:endParaRPr lang="en-US" altLang="zh-CN" sz="1800" kern="100" dirty="0">
              <a:effectLst/>
              <a:latin typeface="Times New Roman" panose="02020603050405020304" pitchFamily="18" charset="0"/>
              <a:ea typeface="宋体" panose="02010600030101010101" pitchFamily="2" charset="-122"/>
              <a:cs typeface="Calibri" panose="020F0502020204030204" pitchFamily="34" charset="0"/>
            </a:endParaRPr>
          </a:p>
          <a:p>
            <a:endParaRPr lang="en-US" altLang="zh-CN" sz="1800" kern="100" dirty="0">
              <a:effectLst/>
              <a:latin typeface="Times New Roman" panose="02020603050405020304" pitchFamily="18" charset="0"/>
              <a:ea typeface="宋体" panose="02010600030101010101" pitchFamily="2" charset="-122"/>
              <a:cs typeface="Calibri" panose="020F0502020204030204" pitchFamily="34" charset="0"/>
            </a:endParaRPr>
          </a:p>
        </p:txBody>
      </p:sp>
      <p:pic>
        <p:nvPicPr>
          <p:cNvPr id="7" name="图片 6">
            <a:extLst>
              <a:ext uri="{FF2B5EF4-FFF2-40B4-BE49-F238E27FC236}">
                <a16:creationId xmlns:a16="http://schemas.microsoft.com/office/drawing/2014/main" id="{2752F71D-7693-DC7C-F2A7-7C133FDBDBB1}"/>
              </a:ext>
            </a:extLst>
          </p:cNvPr>
          <p:cNvPicPr>
            <a:picLocks noChangeAspect="1"/>
          </p:cNvPicPr>
          <p:nvPr/>
        </p:nvPicPr>
        <p:blipFill>
          <a:blip r:embed="rId2"/>
          <a:stretch>
            <a:fillRect/>
          </a:stretch>
        </p:blipFill>
        <p:spPr>
          <a:xfrm>
            <a:off x="6751494" y="2293439"/>
            <a:ext cx="4879516" cy="2557507"/>
          </a:xfrm>
          <a:prstGeom prst="rect">
            <a:avLst/>
          </a:prstGeom>
        </p:spPr>
      </p:pic>
      <p:sp>
        <p:nvSpPr>
          <p:cNvPr id="8" name="文本框 7">
            <a:extLst>
              <a:ext uri="{FF2B5EF4-FFF2-40B4-BE49-F238E27FC236}">
                <a16:creationId xmlns:a16="http://schemas.microsoft.com/office/drawing/2014/main" id="{456BA64A-616E-4D6A-FD13-96F5727E1BF7}"/>
              </a:ext>
            </a:extLst>
          </p:cNvPr>
          <p:cNvSpPr txBox="1"/>
          <p:nvPr/>
        </p:nvSpPr>
        <p:spPr>
          <a:xfrm>
            <a:off x="370490" y="4178300"/>
            <a:ext cx="6093372" cy="923330"/>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cs typeface="Calibri" panose="020F0502020204030204" pitchFamily="34" charset="0"/>
              </a:rPr>
              <a:t> </a:t>
            </a:r>
            <a:r>
              <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rPr>
              <a:t>通过引入更先进的</a:t>
            </a:r>
            <a:r>
              <a:rPr lang="en-US" altLang="zh-CN" sz="1800" kern="100" dirty="0">
                <a:effectLst/>
                <a:latin typeface="Times New Roman" panose="02020603050405020304" pitchFamily="18" charset="0"/>
                <a:ea typeface="宋体" panose="02010600030101010101" pitchFamily="2" charset="-122"/>
                <a:cs typeface="Calibri" panose="020F0502020204030204" pitchFamily="34" charset="0"/>
              </a:rPr>
              <a:t>Backbones</a:t>
            </a:r>
            <a:r>
              <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rPr>
              <a:t>结构、</a:t>
            </a:r>
            <a:r>
              <a:rPr lang="en-US" altLang="zh-CN" sz="1800" kern="100" dirty="0">
                <a:effectLst/>
                <a:latin typeface="Times New Roman" panose="02020603050405020304" pitchFamily="18" charset="0"/>
                <a:ea typeface="宋体" panose="02010600030101010101" pitchFamily="2" charset="-122"/>
                <a:cs typeface="Calibri" panose="020F0502020204030204" pitchFamily="34" charset="0"/>
              </a:rPr>
              <a:t>ASPP</a:t>
            </a:r>
            <a:r>
              <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rPr>
              <a:t>模块和</a:t>
            </a:r>
            <a:r>
              <a:rPr lang="en-US" altLang="zh-CN" sz="1800" kern="100" dirty="0" err="1">
                <a:effectLst/>
                <a:latin typeface="Times New Roman" panose="02020603050405020304" pitchFamily="18" charset="0"/>
                <a:ea typeface="宋体" panose="02010600030101010101" pitchFamily="2" charset="-122"/>
                <a:cs typeface="Calibri" panose="020F0502020204030204" pitchFamily="34" charset="0"/>
              </a:rPr>
              <a:t>DenseCRF</a:t>
            </a:r>
            <a:r>
              <a:rPr lang="zh-CN" altLang="zh-CN" sz="1800" kern="100" dirty="0">
                <a:effectLst/>
                <a:latin typeface="Times New Roman" panose="02020603050405020304" pitchFamily="18" charset="0"/>
                <a:ea typeface="宋体" panose="02010600030101010101" pitchFamily="2" charset="-122"/>
                <a:cs typeface="Calibri" panose="020F0502020204030204" pitchFamily="34" charset="0"/>
              </a:rPr>
              <a:t>训练模块，以及更先进的联合训练损失函数，提高了模型的性能，提高模型的分割精度和鲁棒性。</a:t>
            </a:r>
            <a:endParaRPr lang="zh-CN" altLang="en-US" dirty="0"/>
          </a:p>
        </p:txBody>
      </p:sp>
    </p:spTree>
    <p:extLst>
      <p:ext uri="{BB962C8B-B14F-4D97-AF65-F5344CB8AC3E}">
        <p14:creationId xmlns:p14="http://schemas.microsoft.com/office/powerpoint/2010/main" val="7172432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1413</Words>
  <Application>Microsoft Office PowerPoint</Application>
  <PresentationFormat>宽屏</PresentationFormat>
  <Paragraphs>84</Paragraphs>
  <Slides>16</Slides>
  <Notes>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16</vt:i4>
      </vt:variant>
    </vt:vector>
  </HeadingPairs>
  <TitlesOfParts>
    <vt:vector size="29" baseType="lpstr">
      <vt:lpstr>等线</vt:lpstr>
      <vt:lpstr>等线 Light</vt:lpstr>
      <vt:lpstr>仿宋</vt:lpstr>
      <vt:lpstr>黑体</vt:lpstr>
      <vt:lpstr>金桥简魏碑</vt:lpstr>
      <vt:lpstr>楷体</vt:lpstr>
      <vt:lpstr>微软雅黑</vt:lpstr>
      <vt:lpstr>Arial</vt:lpstr>
      <vt:lpstr>Calibri</vt:lpstr>
      <vt:lpstr>Times New Roman</vt:lpstr>
      <vt:lpstr>Office 主题​​</vt:lpstr>
      <vt:lpstr>自定义设计方案</vt:lpstr>
      <vt:lpstr>WPS 公式 3.0</vt:lpstr>
      <vt:lpstr>PowerPoint 演示文稿</vt:lpstr>
      <vt:lpstr>PowerPoint 演示文稿</vt:lpstr>
      <vt:lpstr>一、项目背景</vt:lpstr>
      <vt:lpstr>PowerPoint 演示文稿</vt:lpstr>
      <vt:lpstr>三、程序框架</vt:lpstr>
      <vt:lpstr>PowerPoint 演示文稿</vt:lpstr>
      <vt:lpstr>四、算法实现</vt:lpstr>
      <vt:lpstr>PowerPoint 演示文稿</vt:lpstr>
      <vt:lpstr>PowerPoint 演示文稿</vt:lpstr>
      <vt:lpstr>PowerPoint 演示文稿</vt:lpstr>
      <vt:lpstr>PowerPoint 演示文稿</vt:lpstr>
      <vt:lpstr>PowerPoint 演示文稿</vt:lpstr>
      <vt:lpstr>五、其他优化措施</vt:lpstr>
      <vt:lpstr>五、其他优化措施</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峻豪 张</dc:creator>
  <cp:lastModifiedBy>Steven Jack</cp:lastModifiedBy>
  <cp:revision>8</cp:revision>
  <dcterms:created xsi:type="dcterms:W3CDTF">2023-10-10T02:05:25Z</dcterms:created>
  <dcterms:modified xsi:type="dcterms:W3CDTF">2024-01-12T15:11:16Z</dcterms:modified>
</cp:coreProperties>
</file>