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9" r:id="rId23"/>
    <p:sldId id="280"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1BD275-8867-413A-BC89-0D361864F493}" type="datetimeFigureOut">
              <a:rPr lang="en-US" smtClean="0"/>
              <a:t>6/30/2020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69536C4-4815-4443-B262-38DBA3AD137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276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BD275-8867-413A-BC89-0D361864F49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414083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BD275-8867-413A-BC89-0D361864F49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14944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BD275-8867-413A-BC89-0D361864F49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384718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BD275-8867-413A-BC89-0D361864F493}"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536C4-4815-4443-B262-38DBA3AD137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698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BD275-8867-413A-BC89-0D361864F49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69986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BD275-8867-413A-BC89-0D361864F493}"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265293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BD275-8867-413A-BC89-0D361864F493}"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175504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BD275-8867-413A-BC89-0D361864F493}"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242698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BD275-8867-413A-BC89-0D361864F49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275448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BD275-8867-413A-BC89-0D361864F493}"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536C4-4815-4443-B262-38DBA3AD137F}" type="slidenum">
              <a:rPr lang="en-US" smtClean="0"/>
              <a:t>‹#›</a:t>
            </a:fld>
            <a:endParaRPr lang="en-US"/>
          </a:p>
        </p:txBody>
      </p:sp>
    </p:spTree>
    <p:extLst>
      <p:ext uri="{BB962C8B-B14F-4D97-AF65-F5344CB8AC3E}">
        <p14:creationId xmlns:p14="http://schemas.microsoft.com/office/powerpoint/2010/main" val="157009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1BD275-8867-413A-BC89-0D361864F493}" type="datetimeFigureOut">
              <a:rPr lang="en-US" smtClean="0"/>
              <a:t>6/30/2020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69536C4-4815-4443-B262-38DBA3AD137F}" type="slidenum">
              <a:rPr lang="en-US" smtClean="0"/>
              <a:t>‹#›</a:t>
            </a:fld>
            <a:endParaRPr lang="en-US"/>
          </a:p>
        </p:txBody>
      </p:sp>
    </p:spTree>
    <p:extLst>
      <p:ext uri="{BB962C8B-B14F-4D97-AF65-F5344CB8AC3E}">
        <p14:creationId xmlns:p14="http://schemas.microsoft.com/office/powerpoint/2010/main" val="3726286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act-bootstrap.github.io/" TargetMode="External"/><Relationship Id="rId2" Type="http://schemas.openxmlformats.org/officeDocument/2006/relationships/hyperlink" Target="https://docs.microsoft.com/en-us/aspnet/core/tutorials/first-mongo-app?view=aspnetcore-3.1&amp;tabs=visual-studio" TargetMode="External"/><Relationship Id="rId1" Type="http://schemas.openxmlformats.org/officeDocument/2006/relationships/slideLayout" Target="../slideLayouts/slideLayout2.xml"/><Relationship Id="rId4" Type="http://schemas.openxmlformats.org/officeDocument/2006/relationships/hyperlink" Target="https://react-pd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34C3-29DC-4757-ABF9-042AEDD57689}"/>
              </a:ext>
            </a:extLst>
          </p:cNvPr>
          <p:cNvSpPr>
            <a:spLocks noGrp="1"/>
          </p:cNvSpPr>
          <p:nvPr>
            <p:ph type="ctrTitle"/>
          </p:nvPr>
        </p:nvSpPr>
        <p:spPr/>
        <p:txBody>
          <a:bodyPr>
            <a:normAutofit/>
          </a:bodyPr>
          <a:lstStyle/>
          <a:p>
            <a:r>
              <a:rPr lang="en-US" sz="4800" dirty="0"/>
              <a:t>Computer Programming Internship Project Presentation</a:t>
            </a:r>
          </a:p>
        </p:txBody>
      </p:sp>
      <p:sp>
        <p:nvSpPr>
          <p:cNvPr id="3" name="Subtitle 2">
            <a:extLst>
              <a:ext uri="{FF2B5EF4-FFF2-40B4-BE49-F238E27FC236}">
                <a16:creationId xmlns:a16="http://schemas.microsoft.com/office/drawing/2014/main" id="{6A38A352-223D-405F-8200-AB6CB398EAB9}"/>
              </a:ext>
            </a:extLst>
          </p:cNvPr>
          <p:cNvSpPr>
            <a:spLocks noGrp="1"/>
          </p:cNvSpPr>
          <p:nvPr>
            <p:ph type="subTitle" idx="1"/>
          </p:nvPr>
        </p:nvSpPr>
        <p:spPr/>
        <p:txBody>
          <a:bodyPr/>
          <a:lstStyle/>
          <a:p>
            <a:r>
              <a:rPr lang="en-US" dirty="0"/>
              <a:t>Created by Joey </a:t>
            </a:r>
            <a:r>
              <a:rPr lang="en-US"/>
              <a:t>Pekar </a:t>
            </a:r>
            <a:r>
              <a:rPr lang="en-US" dirty="0"/>
              <a:t>7/29/2020</a:t>
            </a:r>
          </a:p>
        </p:txBody>
      </p:sp>
    </p:spTree>
    <p:extLst>
      <p:ext uri="{BB962C8B-B14F-4D97-AF65-F5344CB8AC3E}">
        <p14:creationId xmlns:p14="http://schemas.microsoft.com/office/powerpoint/2010/main" val="419627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a:t>Scorekeeper Demo Application</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a:t>To demonstrate the API, I built a sample application utilizing JavaFX to demonstrate some basic functionality. This application has three buttons that can be selected. </a:t>
            </a:r>
          </a:p>
          <a:p>
            <a:endParaRPr lang="en-US" sz="1600"/>
          </a:p>
          <a:p>
            <a:endParaRPr lang="en-US" sz="1600"/>
          </a:p>
        </p:txBody>
      </p:sp>
      <p:pic>
        <p:nvPicPr>
          <p:cNvPr id="4" name="Picture 3">
            <a:extLst>
              <a:ext uri="{FF2B5EF4-FFF2-40B4-BE49-F238E27FC236}">
                <a16:creationId xmlns:a16="http://schemas.microsoft.com/office/drawing/2014/main" id="{05772275-214B-49A3-89AE-9F666C2F6D73}"/>
              </a:ext>
            </a:extLst>
          </p:cNvPr>
          <p:cNvPicPr>
            <a:picLocks noChangeAspect="1"/>
          </p:cNvPicPr>
          <p:nvPr/>
        </p:nvPicPr>
        <p:blipFill>
          <a:blip r:embed="rId2"/>
          <a:stretch>
            <a:fillRect/>
          </a:stretch>
        </p:blipFill>
        <p:spPr>
          <a:xfrm>
            <a:off x="4654296" y="1460943"/>
            <a:ext cx="6155736" cy="3946375"/>
          </a:xfrm>
          <a:prstGeom prst="rect">
            <a:avLst/>
          </a:prstGeom>
        </p:spPr>
      </p:pic>
    </p:spTree>
    <p:extLst>
      <p:ext uri="{BB962C8B-B14F-4D97-AF65-F5344CB8AC3E}">
        <p14:creationId xmlns:p14="http://schemas.microsoft.com/office/powerpoint/2010/main" val="372614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a:t>Scorekeeper Demo Application</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dirty="0"/>
              <a:t>The user can enter their name to login in.  They can then click the buttons to add clicks to their totals. This will save to the database once the user logs out or closes the program.</a:t>
            </a:r>
          </a:p>
          <a:p>
            <a:endParaRPr lang="en-US" sz="1600" dirty="0"/>
          </a:p>
        </p:txBody>
      </p:sp>
      <p:pic>
        <p:nvPicPr>
          <p:cNvPr id="5" name="Picture 4">
            <a:extLst>
              <a:ext uri="{FF2B5EF4-FFF2-40B4-BE49-F238E27FC236}">
                <a16:creationId xmlns:a16="http://schemas.microsoft.com/office/drawing/2014/main" id="{B0132851-82E0-4024-92BB-4E1BBE09331F}"/>
              </a:ext>
            </a:extLst>
          </p:cNvPr>
          <p:cNvPicPr>
            <a:picLocks noChangeAspect="1"/>
          </p:cNvPicPr>
          <p:nvPr/>
        </p:nvPicPr>
        <p:blipFill>
          <a:blip r:embed="rId2"/>
          <a:stretch>
            <a:fillRect/>
          </a:stretch>
        </p:blipFill>
        <p:spPr>
          <a:xfrm>
            <a:off x="6332083" y="1421266"/>
            <a:ext cx="3838575" cy="2447925"/>
          </a:xfrm>
          <a:prstGeom prst="rect">
            <a:avLst/>
          </a:prstGeom>
        </p:spPr>
      </p:pic>
    </p:spTree>
    <p:extLst>
      <p:ext uri="{BB962C8B-B14F-4D97-AF65-F5344CB8AC3E}">
        <p14:creationId xmlns:p14="http://schemas.microsoft.com/office/powerpoint/2010/main" val="42948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a:t>Scorekeeper Demo Application</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dirty="0"/>
              <a:t>Here is a screenshot of PHP My Admin showing the content of the generated scores table within the program.</a:t>
            </a:r>
          </a:p>
        </p:txBody>
      </p:sp>
      <p:pic>
        <p:nvPicPr>
          <p:cNvPr id="4" name="Picture 3">
            <a:extLst>
              <a:ext uri="{FF2B5EF4-FFF2-40B4-BE49-F238E27FC236}">
                <a16:creationId xmlns:a16="http://schemas.microsoft.com/office/drawing/2014/main" id="{50020D26-265D-4128-A918-F36DA250D38C}"/>
              </a:ext>
            </a:extLst>
          </p:cNvPr>
          <p:cNvPicPr>
            <a:picLocks noChangeAspect="1"/>
          </p:cNvPicPr>
          <p:nvPr/>
        </p:nvPicPr>
        <p:blipFill>
          <a:blip r:embed="rId2"/>
          <a:stretch>
            <a:fillRect/>
          </a:stretch>
        </p:blipFill>
        <p:spPr>
          <a:xfrm>
            <a:off x="4654296" y="2179899"/>
            <a:ext cx="6155736" cy="2508462"/>
          </a:xfrm>
          <a:prstGeom prst="rect">
            <a:avLst/>
          </a:prstGeom>
        </p:spPr>
      </p:pic>
    </p:spTree>
    <p:extLst>
      <p:ext uri="{BB962C8B-B14F-4D97-AF65-F5344CB8AC3E}">
        <p14:creationId xmlns:p14="http://schemas.microsoft.com/office/powerpoint/2010/main" val="350287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a:t>Scorekeeper Demo Application</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dirty="0"/>
              <a:t>Here is the class used. It extends Scoreboard, which is a class used as a template, that contains the id property.</a:t>
            </a:r>
          </a:p>
          <a:p>
            <a:endParaRPr lang="en-US" sz="1600" dirty="0"/>
          </a:p>
        </p:txBody>
      </p:sp>
      <p:pic>
        <p:nvPicPr>
          <p:cNvPr id="5" name="Picture 4">
            <a:extLst>
              <a:ext uri="{FF2B5EF4-FFF2-40B4-BE49-F238E27FC236}">
                <a16:creationId xmlns:a16="http://schemas.microsoft.com/office/drawing/2014/main" id="{6532F77B-C08F-470A-A3CB-A86164AACA6A}"/>
              </a:ext>
            </a:extLst>
          </p:cNvPr>
          <p:cNvPicPr>
            <a:picLocks noChangeAspect="1"/>
          </p:cNvPicPr>
          <p:nvPr/>
        </p:nvPicPr>
        <p:blipFill>
          <a:blip r:embed="rId2"/>
          <a:stretch>
            <a:fillRect/>
          </a:stretch>
        </p:blipFill>
        <p:spPr>
          <a:xfrm>
            <a:off x="5052428" y="263493"/>
            <a:ext cx="5800725" cy="6181725"/>
          </a:xfrm>
          <a:prstGeom prst="rect">
            <a:avLst/>
          </a:prstGeom>
        </p:spPr>
      </p:pic>
    </p:spTree>
    <p:extLst>
      <p:ext uri="{BB962C8B-B14F-4D97-AF65-F5344CB8AC3E}">
        <p14:creationId xmlns:p14="http://schemas.microsoft.com/office/powerpoint/2010/main" val="141496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a:t>Scorekeeper Demo Application</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dirty="0"/>
              <a:t>The constructor for the app controller is where I have the Scorekeeper start up. To create the Scorekeeper, you simply create a new instance of it. To add a table to track, you simply do the </a:t>
            </a:r>
            <a:r>
              <a:rPr lang="en-US" sz="1600" dirty="0" err="1"/>
              <a:t>scorekeeper.addScoreboard</a:t>
            </a:r>
            <a:r>
              <a:rPr lang="en-US" sz="1600" dirty="0"/>
              <a:t> and give it a string as a name and the class the table will be based on.</a:t>
            </a:r>
          </a:p>
          <a:p>
            <a:endParaRPr lang="en-US" sz="1600" dirty="0"/>
          </a:p>
        </p:txBody>
      </p:sp>
      <p:pic>
        <p:nvPicPr>
          <p:cNvPr id="4" name="Picture 3">
            <a:extLst>
              <a:ext uri="{FF2B5EF4-FFF2-40B4-BE49-F238E27FC236}">
                <a16:creationId xmlns:a16="http://schemas.microsoft.com/office/drawing/2014/main" id="{D234219E-BFF2-40BD-83F5-106B3E937B4D}"/>
              </a:ext>
            </a:extLst>
          </p:cNvPr>
          <p:cNvPicPr>
            <a:picLocks noChangeAspect="1"/>
          </p:cNvPicPr>
          <p:nvPr/>
        </p:nvPicPr>
        <p:blipFill>
          <a:blip r:embed="rId2"/>
          <a:stretch>
            <a:fillRect/>
          </a:stretch>
        </p:blipFill>
        <p:spPr>
          <a:xfrm>
            <a:off x="6096000" y="1029186"/>
            <a:ext cx="4791075" cy="1552575"/>
          </a:xfrm>
          <a:prstGeom prst="rect">
            <a:avLst/>
          </a:prstGeom>
        </p:spPr>
      </p:pic>
    </p:spTree>
    <p:extLst>
      <p:ext uri="{BB962C8B-B14F-4D97-AF65-F5344CB8AC3E}">
        <p14:creationId xmlns:p14="http://schemas.microsoft.com/office/powerpoint/2010/main" val="408193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81BC-A674-4455-B28D-628720AF2392}"/>
              </a:ext>
            </a:extLst>
          </p:cNvPr>
          <p:cNvSpPr>
            <a:spLocks noGrp="1"/>
          </p:cNvSpPr>
          <p:nvPr>
            <p:ph type="title"/>
          </p:nvPr>
        </p:nvSpPr>
        <p:spPr>
          <a:xfrm>
            <a:off x="643831" y="640080"/>
            <a:ext cx="3690425" cy="1363344"/>
          </a:xfrm>
        </p:spPr>
        <p:txBody>
          <a:bodyPr>
            <a:normAutofit/>
          </a:bodyPr>
          <a:lstStyle/>
          <a:p>
            <a:r>
              <a:rPr lang="en-US" sz="3200" dirty="0"/>
              <a:t>Scorekeeper</a:t>
            </a:r>
          </a:p>
        </p:txBody>
      </p:sp>
      <p:sp>
        <p:nvSpPr>
          <p:cNvPr id="3" name="Content Placeholder 2">
            <a:extLst>
              <a:ext uri="{FF2B5EF4-FFF2-40B4-BE49-F238E27FC236}">
                <a16:creationId xmlns:a16="http://schemas.microsoft.com/office/drawing/2014/main" id="{A0F9AFFB-EDD7-46E8-A423-F21BF5513419}"/>
              </a:ext>
            </a:extLst>
          </p:cNvPr>
          <p:cNvSpPr>
            <a:spLocks noGrp="1"/>
          </p:cNvSpPr>
          <p:nvPr>
            <p:ph idx="1"/>
          </p:nvPr>
        </p:nvSpPr>
        <p:spPr>
          <a:xfrm>
            <a:off x="643831" y="2325157"/>
            <a:ext cx="3690425" cy="3854979"/>
          </a:xfrm>
        </p:spPr>
        <p:txBody>
          <a:bodyPr>
            <a:normAutofit/>
          </a:bodyPr>
          <a:lstStyle/>
          <a:p>
            <a:r>
              <a:rPr lang="en-US" sz="1600" dirty="0"/>
              <a:t>Here is a snippet of the Create Table class, that uses reflection to create the table based on the properties within it. It supports integers and doubles for scores.</a:t>
            </a:r>
          </a:p>
        </p:txBody>
      </p:sp>
      <p:pic>
        <p:nvPicPr>
          <p:cNvPr id="7" name="Picture 6">
            <a:extLst>
              <a:ext uri="{FF2B5EF4-FFF2-40B4-BE49-F238E27FC236}">
                <a16:creationId xmlns:a16="http://schemas.microsoft.com/office/drawing/2014/main" id="{E41AAA69-1D29-4546-8028-B459D12F36BE}"/>
              </a:ext>
            </a:extLst>
          </p:cNvPr>
          <p:cNvPicPr>
            <a:picLocks noChangeAspect="1"/>
          </p:cNvPicPr>
          <p:nvPr/>
        </p:nvPicPr>
        <p:blipFill>
          <a:blip r:embed="rId2"/>
          <a:stretch>
            <a:fillRect/>
          </a:stretch>
        </p:blipFill>
        <p:spPr>
          <a:xfrm>
            <a:off x="5105057" y="401215"/>
            <a:ext cx="5855284" cy="5682343"/>
          </a:xfrm>
          <a:prstGeom prst="rect">
            <a:avLst/>
          </a:prstGeom>
        </p:spPr>
      </p:pic>
    </p:spTree>
    <p:extLst>
      <p:ext uri="{BB962C8B-B14F-4D97-AF65-F5344CB8AC3E}">
        <p14:creationId xmlns:p14="http://schemas.microsoft.com/office/powerpoint/2010/main" val="16016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p:txBody>
          <a:bodyPr/>
          <a:lstStyle/>
          <a:p>
            <a:r>
              <a:rPr lang="en-US" dirty="0" err="1"/>
              <a:t>Genesys</a:t>
            </a:r>
            <a:r>
              <a:rPr lang="en-US" dirty="0"/>
              <a:t> Item Collection</a:t>
            </a:r>
          </a:p>
        </p:txBody>
      </p:sp>
      <p:sp>
        <p:nvSpPr>
          <p:cNvPr id="5" name="Text Placeholder 4">
            <a:extLst>
              <a:ext uri="{FF2B5EF4-FFF2-40B4-BE49-F238E27FC236}">
                <a16:creationId xmlns:a16="http://schemas.microsoft.com/office/drawing/2014/main" id="{D8030CF9-188F-443A-AB77-86C17063B11E}"/>
              </a:ext>
            </a:extLst>
          </p:cNvPr>
          <p:cNvSpPr>
            <a:spLocks noGrp="1"/>
          </p:cNvSpPr>
          <p:nvPr>
            <p:ph type="body" idx="1"/>
          </p:nvPr>
        </p:nvSpPr>
        <p:spPr/>
        <p:txBody>
          <a:bodyPr/>
          <a:lstStyle/>
          <a:p>
            <a:r>
              <a:rPr lang="en-US" dirty="0"/>
              <a:t>Developed using C# and </a:t>
            </a:r>
            <a:r>
              <a:rPr lang="en-US" dirty="0" err="1"/>
              <a:t>ASP.Net</a:t>
            </a:r>
            <a:r>
              <a:rPr lang="en-US" dirty="0"/>
              <a:t>. Database done in MongoDB. </a:t>
            </a:r>
            <a:br>
              <a:rPr lang="en-US" dirty="0"/>
            </a:br>
            <a:r>
              <a:rPr lang="en-US" dirty="0"/>
              <a:t>Developed with Visual Studio and MongoDB Compass. API tested using Postman.</a:t>
            </a:r>
          </a:p>
        </p:txBody>
      </p:sp>
    </p:spTree>
    <p:extLst>
      <p:ext uri="{BB962C8B-B14F-4D97-AF65-F5344CB8AC3E}">
        <p14:creationId xmlns:p14="http://schemas.microsoft.com/office/powerpoint/2010/main" val="243274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p:txBody>
          <a:bodyPr/>
          <a:lstStyle/>
          <a:p>
            <a:r>
              <a:rPr lang="en-US" dirty="0" err="1"/>
              <a:t>Genesys</a:t>
            </a:r>
            <a:r>
              <a:rPr lang="en-US" dirty="0"/>
              <a:t> Item Collection</a:t>
            </a:r>
          </a:p>
        </p:txBody>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p:txBody>
          <a:bodyPr/>
          <a:lstStyle/>
          <a:p>
            <a:r>
              <a:rPr lang="en-US" dirty="0"/>
              <a:t>This website was built in C# using </a:t>
            </a:r>
            <a:r>
              <a:rPr lang="en-US" dirty="0" err="1"/>
              <a:t>ASP.Net</a:t>
            </a:r>
            <a:r>
              <a:rPr lang="en-US" dirty="0"/>
              <a:t>. It provides to means of accessing the data. There is the website, featuring tables and the ability to create new items. The other means is an API.</a:t>
            </a:r>
          </a:p>
          <a:p>
            <a:r>
              <a:rPr lang="en-US" dirty="0"/>
              <a:t>Database used was originally going to be SQL Server but was switched to MongoDB to be able to keep it free and online.</a:t>
            </a:r>
          </a:p>
          <a:p>
            <a:r>
              <a:rPr lang="en-US" dirty="0"/>
              <a:t>Website uses Bootstrap and SASS stylesheets.</a:t>
            </a:r>
          </a:p>
        </p:txBody>
      </p:sp>
    </p:spTree>
    <p:extLst>
      <p:ext uri="{BB962C8B-B14F-4D97-AF65-F5344CB8AC3E}">
        <p14:creationId xmlns:p14="http://schemas.microsoft.com/office/powerpoint/2010/main" val="118434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643831" y="640080"/>
            <a:ext cx="3690425" cy="1363344"/>
          </a:xfrm>
        </p:spPr>
        <p:txBody>
          <a:bodyPr>
            <a:normAutofit/>
          </a:bodyPr>
          <a:lstStyle/>
          <a:p>
            <a:r>
              <a:rPr lang="en-US" sz="3200"/>
              <a:t>Genesys Item Collection</a:t>
            </a:r>
          </a:p>
        </p:txBody>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643831" y="2325157"/>
            <a:ext cx="3690425" cy="3854979"/>
          </a:xfrm>
        </p:spPr>
        <p:txBody>
          <a:bodyPr>
            <a:normAutofit/>
          </a:bodyPr>
          <a:lstStyle/>
          <a:p>
            <a:r>
              <a:rPr lang="en-US" sz="1600" dirty="0"/>
              <a:t>The main page provides access to Weapons, Armor and a page detailing the API.</a:t>
            </a:r>
          </a:p>
        </p:txBody>
      </p:sp>
      <p:pic>
        <p:nvPicPr>
          <p:cNvPr id="3" name="Picture 2">
            <a:extLst>
              <a:ext uri="{FF2B5EF4-FFF2-40B4-BE49-F238E27FC236}">
                <a16:creationId xmlns:a16="http://schemas.microsoft.com/office/drawing/2014/main" id="{726028CC-0354-4212-92D1-6483180452FF}"/>
              </a:ext>
            </a:extLst>
          </p:cNvPr>
          <p:cNvPicPr>
            <a:picLocks noChangeAspect="1"/>
          </p:cNvPicPr>
          <p:nvPr/>
        </p:nvPicPr>
        <p:blipFill>
          <a:blip r:embed="rId2"/>
          <a:stretch>
            <a:fillRect/>
          </a:stretch>
        </p:blipFill>
        <p:spPr>
          <a:xfrm>
            <a:off x="4654296" y="1656662"/>
            <a:ext cx="6155736" cy="3554937"/>
          </a:xfrm>
          <a:prstGeom prst="rect">
            <a:avLst/>
          </a:prstGeom>
        </p:spPr>
      </p:pic>
    </p:spTree>
    <p:extLst>
      <p:ext uri="{BB962C8B-B14F-4D97-AF65-F5344CB8AC3E}">
        <p14:creationId xmlns:p14="http://schemas.microsoft.com/office/powerpoint/2010/main" val="4283532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643831" y="640080"/>
            <a:ext cx="3690425" cy="1363344"/>
          </a:xfrm>
        </p:spPr>
        <p:txBody>
          <a:bodyPr>
            <a:normAutofit/>
          </a:bodyPr>
          <a:lstStyle/>
          <a:p>
            <a:r>
              <a:rPr lang="en-US" sz="3200"/>
              <a:t>Genesys Item Collection</a:t>
            </a:r>
          </a:p>
        </p:txBody>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643831" y="2325157"/>
            <a:ext cx="3690425" cy="3854979"/>
          </a:xfrm>
        </p:spPr>
        <p:txBody>
          <a:bodyPr>
            <a:normAutofit/>
          </a:bodyPr>
          <a:lstStyle/>
          <a:p>
            <a:r>
              <a:rPr lang="en-US" sz="1600" dirty="0"/>
              <a:t>The weapons list is formatted to be easily view all of the important properties of a weapon. The only information not shown on this page are its encumbrance and the ID, which will be used later.</a:t>
            </a:r>
          </a:p>
        </p:txBody>
      </p:sp>
      <p:pic>
        <p:nvPicPr>
          <p:cNvPr id="2" name="Picture 1">
            <a:extLst>
              <a:ext uri="{FF2B5EF4-FFF2-40B4-BE49-F238E27FC236}">
                <a16:creationId xmlns:a16="http://schemas.microsoft.com/office/drawing/2014/main" id="{9E2A1428-14FB-41C0-96F7-31E83FD17DF8}"/>
              </a:ext>
            </a:extLst>
          </p:cNvPr>
          <p:cNvPicPr>
            <a:picLocks noChangeAspect="1"/>
          </p:cNvPicPr>
          <p:nvPr/>
        </p:nvPicPr>
        <p:blipFill>
          <a:blip r:embed="rId2"/>
          <a:stretch>
            <a:fillRect/>
          </a:stretch>
        </p:blipFill>
        <p:spPr>
          <a:xfrm>
            <a:off x="4654296" y="1979838"/>
            <a:ext cx="6155736" cy="2908584"/>
          </a:xfrm>
          <a:prstGeom prst="rect">
            <a:avLst/>
          </a:prstGeom>
        </p:spPr>
      </p:pic>
    </p:spTree>
    <p:extLst>
      <p:ext uri="{BB962C8B-B14F-4D97-AF65-F5344CB8AC3E}">
        <p14:creationId xmlns:p14="http://schemas.microsoft.com/office/powerpoint/2010/main" val="394240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45A-A861-45FF-B00D-5EA3FEDCBB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25A250-A0F6-4E00-8239-D5C5F0DDA0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041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643831" y="640080"/>
            <a:ext cx="3690425" cy="1363344"/>
          </a:xfrm>
        </p:spPr>
        <p:txBody>
          <a:bodyPr>
            <a:normAutofit/>
          </a:bodyPr>
          <a:lstStyle/>
          <a:p>
            <a:r>
              <a:rPr lang="en-US" sz="3200"/>
              <a:t>Genesys Item Collection</a:t>
            </a:r>
          </a:p>
        </p:txBody>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643831" y="2325157"/>
            <a:ext cx="3690425" cy="3854979"/>
          </a:xfrm>
        </p:spPr>
        <p:txBody>
          <a:bodyPr>
            <a:normAutofit/>
          </a:bodyPr>
          <a:lstStyle/>
          <a:p>
            <a:r>
              <a:rPr lang="en-US" sz="1600" dirty="0"/>
              <a:t>The weapons list is formatted to be easily view all of the important properties of a weapon. The only information not shown on this page are its encumbrance and the ID, which will be used later. These pages were generated using Entity Framework.</a:t>
            </a:r>
          </a:p>
        </p:txBody>
      </p:sp>
      <p:pic>
        <p:nvPicPr>
          <p:cNvPr id="2" name="Picture 1">
            <a:extLst>
              <a:ext uri="{FF2B5EF4-FFF2-40B4-BE49-F238E27FC236}">
                <a16:creationId xmlns:a16="http://schemas.microsoft.com/office/drawing/2014/main" id="{9E2A1428-14FB-41C0-96F7-31E83FD17DF8}"/>
              </a:ext>
            </a:extLst>
          </p:cNvPr>
          <p:cNvPicPr>
            <a:picLocks noChangeAspect="1"/>
          </p:cNvPicPr>
          <p:nvPr/>
        </p:nvPicPr>
        <p:blipFill>
          <a:blip r:embed="rId2"/>
          <a:stretch>
            <a:fillRect/>
          </a:stretch>
        </p:blipFill>
        <p:spPr>
          <a:xfrm>
            <a:off x="4654296" y="1979838"/>
            <a:ext cx="6155736" cy="2908584"/>
          </a:xfrm>
          <a:prstGeom prst="rect">
            <a:avLst/>
          </a:prstGeom>
        </p:spPr>
      </p:pic>
    </p:spTree>
    <p:extLst>
      <p:ext uri="{BB962C8B-B14F-4D97-AF65-F5344CB8AC3E}">
        <p14:creationId xmlns:p14="http://schemas.microsoft.com/office/powerpoint/2010/main" val="421614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643831" y="640080"/>
            <a:ext cx="3690425" cy="1363344"/>
          </a:xfrm>
        </p:spPr>
        <p:txBody>
          <a:bodyPr>
            <a:normAutofit/>
          </a:bodyPr>
          <a:lstStyle/>
          <a:p>
            <a:r>
              <a:rPr lang="en-US" sz="3200"/>
              <a:t>Genesys Item Collection</a:t>
            </a:r>
          </a:p>
        </p:txBody>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643831" y="2325157"/>
            <a:ext cx="3690425" cy="3854979"/>
          </a:xfrm>
        </p:spPr>
        <p:txBody>
          <a:bodyPr>
            <a:normAutofit/>
          </a:bodyPr>
          <a:lstStyle/>
          <a:p>
            <a:r>
              <a:rPr lang="en-US" sz="1600" dirty="0"/>
              <a:t>The armor pages are similar, containing relevant fields for armor items. This is a fully shown details page for the Bulletproof Vest item, which includes a special note at the bottom. Both weapons and armor include a notes section.</a:t>
            </a:r>
          </a:p>
        </p:txBody>
      </p:sp>
      <p:pic>
        <p:nvPicPr>
          <p:cNvPr id="3" name="Picture 2">
            <a:extLst>
              <a:ext uri="{FF2B5EF4-FFF2-40B4-BE49-F238E27FC236}">
                <a16:creationId xmlns:a16="http://schemas.microsoft.com/office/drawing/2014/main" id="{B48733A2-E551-4BDB-8197-FF00B23583DA}"/>
              </a:ext>
            </a:extLst>
          </p:cNvPr>
          <p:cNvPicPr>
            <a:picLocks noChangeAspect="1"/>
          </p:cNvPicPr>
          <p:nvPr/>
        </p:nvPicPr>
        <p:blipFill>
          <a:blip r:embed="rId2"/>
          <a:stretch>
            <a:fillRect/>
          </a:stretch>
        </p:blipFill>
        <p:spPr>
          <a:xfrm>
            <a:off x="4654296" y="2418435"/>
            <a:ext cx="6155736" cy="2031391"/>
          </a:xfrm>
          <a:prstGeom prst="rect">
            <a:avLst/>
          </a:prstGeom>
        </p:spPr>
      </p:pic>
    </p:spTree>
    <p:extLst>
      <p:ext uri="{BB962C8B-B14F-4D97-AF65-F5344CB8AC3E}">
        <p14:creationId xmlns:p14="http://schemas.microsoft.com/office/powerpoint/2010/main" val="800279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1237489" y="566382"/>
            <a:ext cx="4534047" cy="1550284"/>
          </a:xfrm>
        </p:spPr>
        <p:txBody>
          <a:bodyPr>
            <a:normAutofit/>
          </a:bodyPr>
          <a:lstStyle/>
          <a:p>
            <a:r>
              <a:rPr lang="en-US"/>
              <a:t>Genesys Item Collection</a:t>
            </a:r>
          </a:p>
        </p:txBody>
      </p:sp>
      <p:sp>
        <p:nvSpPr>
          <p:cNvPr id="10" name="Rectangle 9">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1199535" y="2438399"/>
            <a:ext cx="4572002" cy="3853219"/>
          </a:xfrm>
        </p:spPr>
        <p:txBody>
          <a:bodyPr>
            <a:normAutofit/>
          </a:bodyPr>
          <a:lstStyle/>
          <a:p>
            <a:r>
              <a:rPr lang="en-US" dirty="0"/>
              <a:t>This is the code for the first two GET actions in the API portion. The first one returns a list of weapons and includes optional arguments to specify certain criteria.</a:t>
            </a:r>
          </a:p>
        </p:txBody>
      </p:sp>
      <p:pic>
        <p:nvPicPr>
          <p:cNvPr id="2" name="Picture 1">
            <a:extLst>
              <a:ext uri="{FF2B5EF4-FFF2-40B4-BE49-F238E27FC236}">
                <a16:creationId xmlns:a16="http://schemas.microsoft.com/office/drawing/2014/main" id="{FF9DA413-BCC2-42BA-B629-53F0A851125C}"/>
              </a:ext>
            </a:extLst>
          </p:cNvPr>
          <p:cNvPicPr>
            <a:picLocks noChangeAspect="1"/>
          </p:cNvPicPr>
          <p:nvPr/>
        </p:nvPicPr>
        <p:blipFill rotWithShape="1">
          <a:blip r:embed="rId2"/>
          <a:srcRect r="24235" b="-2"/>
          <a:stretch/>
        </p:blipFill>
        <p:spPr>
          <a:xfrm>
            <a:off x="6097181" y="10"/>
            <a:ext cx="6094819" cy="6857990"/>
          </a:xfrm>
          <a:prstGeom prst="rect">
            <a:avLst/>
          </a:prstGeom>
        </p:spPr>
      </p:pic>
    </p:spTree>
    <p:extLst>
      <p:ext uri="{BB962C8B-B14F-4D97-AF65-F5344CB8AC3E}">
        <p14:creationId xmlns:p14="http://schemas.microsoft.com/office/powerpoint/2010/main" val="12737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1237489" y="566382"/>
            <a:ext cx="4534047" cy="1550284"/>
          </a:xfrm>
        </p:spPr>
        <p:txBody>
          <a:bodyPr>
            <a:normAutofit/>
          </a:bodyPr>
          <a:lstStyle/>
          <a:p>
            <a:r>
              <a:rPr lang="en-US"/>
              <a:t>Genesys Item Collection</a:t>
            </a:r>
          </a:p>
        </p:txBody>
      </p:sp>
      <p:sp>
        <p:nvSpPr>
          <p:cNvPr id="15" name="Rectangle 14">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1199535" y="2438399"/>
            <a:ext cx="4572002" cy="3853219"/>
          </a:xfrm>
        </p:spPr>
        <p:txBody>
          <a:bodyPr>
            <a:normAutofit/>
          </a:bodyPr>
          <a:lstStyle/>
          <a:p>
            <a:r>
              <a:rPr lang="en-US" dirty="0"/>
              <a:t>Utilizing the following request to get a list of weapons with a max price of 500, it returns three weapons, the Sword, the Light bow and the Spear.</a:t>
            </a:r>
          </a:p>
        </p:txBody>
      </p:sp>
      <p:pic>
        <p:nvPicPr>
          <p:cNvPr id="3" name="Picture 2">
            <a:extLst>
              <a:ext uri="{FF2B5EF4-FFF2-40B4-BE49-F238E27FC236}">
                <a16:creationId xmlns:a16="http://schemas.microsoft.com/office/drawing/2014/main" id="{B629EBE3-A53F-4042-8871-6F85C924EB76}"/>
              </a:ext>
            </a:extLst>
          </p:cNvPr>
          <p:cNvPicPr>
            <a:picLocks noChangeAspect="1"/>
          </p:cNvPicPr>
          <p:nvPr/>
        </p:nvPicPr>
        <p:blipFill rotWithShape="1">
          <a:blip r:embed="rId2"/>
          <a:srcRect r="44234" b="1"/>
          <a:stretch/>
        </p:blipFill>
        <p:spPr>
          <a:xfrm>
            <a:off x="6097181" y="10"/>
            <a:ext cx="6094819" cy="6857990"/>
          </a:xfrm>
          <a:prstGeom prst="rect">
            <a:avLst/>
          </a:prstGeom>
        </p:spPr>
      </p:pic>
    </p:spTree>
    <p:extLst>
      <p:ext uri="{BB962C8B-B14F-4D97-AF65-F5344CB8AC3E}">
        <p14:creationId xmlns:p14="http://schemas.microsoft.com/office/powerpoint/2010/main" val="75497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1237489" y="566382"/>
            <a:ext cx="4534047" cy="1550284"/>
          </a:xfrm>
        </p:spPr>
        <p:txBody>
          <a:bodyPr>
            <a:normAutofit/>
          </a:bodyPr>
          <a:lstStyle/>
          <a:p>
            <a:r>
              <a:rPr lang="en-US"/>
              <a:t>Genesys Item Collection</a:t>
            </a:r>
          </a:p>
        </p:txBody>
      </p:sp>
      <p:sp>
        <p:nvSpPr>
          <p:cNvPr id="15" name="Rectangle 14">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1199535" y="2438399"/>
            <a:ext cx="4572002" cy="3853219"/>
          </a:xfrm>
        </p:spPr>
        <p:txBody>
          <a:bodyPr>
            <a:normAutofit/>
          </a:bodyPr>
          <a:lstStyle/>
          <a:p>
            <a:r>
              <a:rPr lang="en-US" dirty="0"/>
              <a:t>Utilizing the following request to get a list of weapons with a max price of 500, it returns three weapons, the Sword, the Light bow and the Spear.</a:t>
            </a:r>
          </a:p>
        </p:txBody>
      </p:sp>
      <p:pic>
        <p:nvPicPr>
          <p:cNvPr id="3" name="Picture 2">
            <a:extLst>
              <a:ext uri="{FF2B5EF4-FFF2-40B4-BE49-F238E27FC236}">
                <a16:creationId xmlns:a16="http://schemas.microsoft.com/office/drawing/2014/main" id="{B629EBE3-A53F-4042-8871-6F85C924EB76}"/>
              </a:ext>
            </a:extLst>
          </p:cNvPr>
          <p:cNvPicPr>
            <a:picLocks noChangeAspect="1"/>
          </p:cNvPicPr>
          <p:nvPr/>
        </p:nvPicPr>
        <p:blipFill rotWithShape="1">
          <a:blip r:embed="rId2"/>
          <a:srcRect r="44234" b="1"/>
          <a:stretch/>
        </p:blipFill>
        <p:spPr>
          <a:xfrm>
            <a:off x="6097181" y="10"/>
            <a:ext cx="6094819" cy="6857990"/>
          </a:xfrm>
          <a:prstGeom prst="rect">
            <a:avLst/>
          </a:prstGeom>
        </p:spPr>
      </p:pic>
    </p:spTree>
    <p:extLst>
      <p:ext uri="{BB962C8B-B14F-4D97-AF65-F5344CB8AC3E}">
        <p14:creationId xmlns:p14="http://schemas.microsoft.com/office/powerpoint/2010/main" val="389177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78DD8-2980-4EC0-B675-BE0DB61FE2CA}"/>
              </a:ext>
            </a:extLst>
          </p:cNvPr>
          <p:cNvSpPr>
            <a:spLocks noGrp="1"/>
          </p:cNvSpPr>
          <p:nvPr>
            <p:ph type="title"/>
          </p:nvPr>
        </p:nvSpPr>
        <p:spPr>
          <a:xfrm>
            <a:off x="1237489" y="640080"/>
            <a:ext cx="3075836" cy="1325562"/>
          </a:xfrm>
        </p:spPr>
        <p:txBody>
          <a:bodyPr>
            <a:normAutofit/>
          </a:bodyPr>
          <a:lstStyle/>
          <a:p>
            <a:r>
              <a:rPr lang="en-US" sz="3200"/>
              <a:t>Genesys Item Collection</a:t>
            </a:r>
          </a:p>
        </p:txBody>
      </p:sp>
      <p:sp>
        <p:nvSpPr>
          <p:cNvPr id="20" name="Rectangle 1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645DF69-CF62-4FFC-93F8-6F864CEC6FC5}"/>
              </a:ext>
            </a:extLst>
          </p:cNvPr>
          <p:cNvSpPr>
            <a:spLocks noGrp="1"/>
          </p:cNvSpPr>
          <p:nvPr>
            <p:ph idx="1"/>
          </p:nvPr>
        </p:nvSpPr>
        <p:spPr>
          <a:xfrm>
            <a:off x="1237489" y="2301555"/>
            <a:ext cx="3075836" cy="3878582"/>
          </a:xfrm>
        </p:spPr>
        <p:txBody>
          <a:bodyPr>
            <a:normAutofit/>
          </a:bodyPr>
          <a:lstStyle/>
          <a:p>
            <a:r>
              <a:rPr lang="en-US" sz="1600" dirty="0"/>
              <a:t>Using the API for the Armor, this request gets an armor named the “</a:t>
            </a:r>
            <a:r>
              <a:rPr lang="en-US" sz="1600" dirty="0" err="1"/>
              <a:t>Batsuit</a:t>
            </a:r>
            <a:r>
              <a:rPr lang="en-US" sz="1600" dirty="0"/>
              <a:t>”, which will return JSON for the </a:t>
            </a:r>
            <a:r>
              <a:rPr lang="en-US" sz="1600" dirty="0" err="1"/>
              <a:t>Batsuit</a:t>
            </a:r>
            <a:r>
              <a:rPr lang="en-US" sz="1600" dirty="0"/>
              <a:t> armor.</a:t>
            </a:r>
          </a:p>
        </p:txBody>
      </p:sp>
      <p:pic>
        <p:nvPicPr>
          <p:cNvPr id="6" name="Picture 5">
            <a:extLst>
              <a:ext uri="{FF2B5EF4-FFF2-40B4-BE49-F238E27FC236}">
                <a16:creationId xmlns:a16="http://schemas.microsoft.com/office/drawing/2014/main" id="{59EFBA42-8CD6-499F-AD1E-D1A923DB6D7C}"/>
              </a:ext>
            </a:extLst>
          </p:cNvPr>
          <p:cNvPicPr>
            <a:picLocks noChangeAspect="1"/>
          </p:cNvPicPr>
          <p:nvPr/>
        </p:nvPicPr>
        <p:blipFill rotWithShape="1">
          <a:blip r:embed="rId2"/>
          <a:srcRect r="2" b="10792"/>
          <a:stretch/>
        </p:blipFill>
        <p:spPr>
          <a:xfrm>
            <a:off x="4639057" y="10"/>
            <a:ext cx="7552944" cy="6857990"/>
          </a:xfrm>
          <a:prstGeom prst="rect">
            <a:avLst/>
          </a:prstGeom>
        </p:spPr>
      </p:pic>
    </p:spTree>
    <p:extLst>
      <p:ext uri="{BB962C8B-B14F-4D97-AF65-F5344CB8AC3E}">
        <p14:creationId xmlns:p14="http://schemas.microsoft.com/office/powerpoint/2010/main" val="339541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p:txBody>
          <a:bodyPr/>
          <a:lstStyle/>
          <a:p>
            <a:r>
              <a:rPr lang="en-US" dirty="0"/>
              <a:t>Opponents</a:t>
            </a:r>
          </a:p>
        </p:txBody>
      </p:sp>
      <p:sp>
        <p:nvSpPr>
          <p:cNvPr id="5" name="Text Placeholder 4">
            <a:extLst>
              <a:ext uri="{FF2B5EF4-FFF2-40B4-BE49-F238E27FC236}">
                <a16:creationId xmlns:a16="http://schemas.microsoft.com/office/drawing/2014/main" id="{D8030CF9-188F-443A-AB77-86C17063B11E}"/>
              </a:ext>
            </a:extLst>
          </p:cNvPr>
          <p:cNvSpPr>
            <a:spLocks noGrp="1"/>
          </p:cNvSpPr>
          <p:nvPr>
            <p:ph type="body" idx="1"/>
          </p:nvPr>
        </p:nvSpPr>
        <p:spPr/>
        <p:txBody>
          <a:bodyPr/>
          <a:lstStyle/>
          <a:p>
            <a:r>
              <a:rPr lang="en-US" dirty="0"/>
              <a:t>Developed using React. Coded in Visual Studio Code.</a:t>
            </a:r>
          </a:p>
        </p:txBody>
      </p:sp>
    </p:spTree>
    <p:extLst>
      <p:ext uri="{BB962C8B-B14F-4D97-AF65-F5344CB8AC3E}">
        <p14:creationId xmlns:p14="http://schemas.microsoft.com/office/powerpoint/2010/main" val="3163274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p:txBody>
          <a:bodyPr/>
          <a:lstStyle/>
          <a:p>
            <a:r>
              <a:rPr lang="en-US" dirty="0"/>
              <a:t>Opponents</a:t>
            </a:r>
          </a:p>
        </p:txBody>
      </p:sp>
      <p:sp>
        <p:nvSpPr>
          <p:cNvPr id="5" name="Text Placeholder 4">
            <a:extLst>
              <a:ext uri="{FF2B5EF4-FFF2-40B4-BE49-F238E27FC236}">
                <a16:creationId xmlns:a16="http://schemas.microsoft.com/office/drawing/2014/main" id="{D8030CF9-188F-443A-AB77-86C17063B11E}"/>
              </a:ext>
            </a:extLst>
          </p:cNvPr>
          <p:cNvSpPr>
            <a:spLocks noGrp="1"/>
          </p:cNvSpPr>
          <p:nvPr>
            <p:ph idx="1"/>
          </p:nvPr>
        </p:nvSpPr>
        <p:spPr/>
        <p:txBody>
          <a:bodyPr/>
          <a:lstStyle/>
          <a:p>
            <a:r>
              <a:rPr lang="en-US" dirty="0"/>
              <a:t>Developed using React, similar to the Portfolio site.</a:t>
            </a:r>
          </a:p>
          <a:p>
            <a:r>
              <a:rPr lang="en-US" dirty="0"/>
              <a:t>React Bootstrap was used for Bootstrap controls.</a:t>
            </a:r>
          </a:p>
          <a:p>
            <a:r>
              <a:rPr lang="en-US" dirty="0"/>
              <a:t>React-PDF was utilized for generating a final PDF.</a:t>
            </a:r>
          </a:p>
          <a:p>
            <a:r>
              <a:rPr lang="en-US" dirty="0"/>
              <a:t>This provides an enemy stat block generator for the </a:t>
            </a:r>
            <a:r>
              <a:rPr lang="en-US" dirty="0" err="1"/>
              <a:t>Genesys</a:t>
            </a:r>
            <a:r>
              <a:rPr lang="en-US" dirty="0"/>
              <a:t> Tabletop Game.</a:t>
            </a:r>
          </a:p>
          <a:p>
            <a:endParaRPr lang="en-US" dirty="0"/>
          </a:p>
        </p:txBody>
      </p:sp>
    </p:spTree>
    <p:extLst>
      <p:ext uri="{BB962C8B-B14F-4D97-AF65-F5344CB8AC3E}">
        <p14:creationId xmlns:p14="http://schemas.microsoft.com/office/powerpoint/2010/main" val="1860822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a:xfrm>
            <a:off x="1261872" y="365760"/>
            <a:ext cx="9692640" cy="1325562"/>
          </a:xfrm>
        </p:spPr>
        <p:txBody>
          <a:bodyPr>
            <a:normAutofit/>
          </a:bodyPr>
          <a:lstStyle/>
          <a:p>
            <a:r>
              <a:rPr lang="en-US"/>
              <a:t>Opponents</a:t>
            </a:r>
            <a:endParaRPr lang="en-US" dirty="0"/>
          </a:p>
        </p:txBody>
      </p:sp>
      <p:sp>
        <p:nvSpPr>
          <p:cNvPr id="5" name="Text Placeholder 4">
            <a:extLst>
              <a:ext uri="{FF2B5EF4-FFF2-40B4-BE49-F238E27FC236}">
                <a16:creationId xmlns:a16="http://schemas.microsoft.com/office/drawing/2014/main" id="{D8030CF9-188F-443A-AB77-86C17063B11E}"/>
              </a:ext>
            </a:extLst>
          </p:cNvPr>
          <p:cNvSpPr>
            <a:spLocks noGrp="1"/>
          </p:cNvSpPr>
          <p:nvPr>
            <p:ph idx="1"/>
          </p:nvPr>
        </p:nvSpPr>
        <p:spPr>
          <a:xfrm>
            <a:off x="1261872" y="1933575"/>
            <a:ext cx="4401509" cy="4246562"/>
          </a:xfrm>
        </p:spPr>
        <p:txBody>
          <a:bodyPr>
            <a:normAutofit/>
          </a:bodyPr>
          <a:lstStyle/>
          <a:p>
            <a:pPr marL="0" indent="0">
              <a:buNone/>
            </a:pPr>
            <a:r>
              <a:rPr lang="en-US" dirty="0"/>
              <a:t>This editor was made to quickly create </a:t>
            </a:r>
            <a:r>
              <a:rPr lang="en-US" dirty="0" err="1"/>
              <a:t>statblocks</a:t>
            </a:r>
            <a:r>
              <a:rPr lang="en-US" dirty="0"/>
              <a:t> for </a:t>
            </a:r>
            <a:r>
              <a:rPr lang="en-US" dirty="0" err="1"/>
              <a:t>Genesys</a:t>
            </a:r>
            <a:r>
              <a:rPr lang="en-US" dirty="0"/>
              <a:t> enemies and be able to save them. It uses React-Bootstrap forms to save the state of the opponent in the form. All of the skills in </a:t>
            </a:r>
            <a:r>
              <a:rPr lang="en-US" dirty="0" err="1"/>
              <a:t>Genesys</a:t>
            </a:r>
            <a:r>
              <a:rPr lang="en-US" dirty="0"/>
              <a:t> are shown, being able to be easily selected.</a:t>
            </a:r>
          </a:p>
        </p:txBody>
      </p:sp>
      <p:pic>
        <p:nvPicPr>
          <p:cNvPr id="2" name="Picture 1">
            <a:extLst>
              <a:ext uri="{FF2B5EF4-FFF2-40B4-BE49-F238E27FC236}">
                <a16:creationId xmlns:a16="http://schemas.microsoft.com/office/drawing/2014/main" id="{DEA33BAE-119D-4B12-B64F-88961B80E0B4}"/>
              </a:ext>
            </a:extLst>
          </p:cNvPr>
          <p:cNvPicPr>
            <a:picLocks noChangeAspect="1"/>
          </p:cNvPicPr>
          <p:nvPr/>
        </p:nvPicPr>
        <p:blipFill>
          <a:blip r:embed="rId2"/>
          <a:stretch>
            <a:fillRect/>
          </a:stretch>
        </p:blipFill>
        <p:spPr>
          <a:xfrm>
            <a:off x="6095999" y="2383434"/>
            <a:ext cx="4807287" cy="2740153"/>
          </a:xfrm>
          <a:prstGeom prst="rect">
            <a:avLst/>
          </a:prstGeom>
        </p:spPr>
      </p:pic>
    </p:spTree>
    <p:extLst>
      <p:ext uri="{BB962C8B-B14F-4D97-AF65-F5344CB8AC3E}">
        <p14:creationId xmlns:p14="http://schemas.microsoft.com/office/powerpoint/2010/main" val="2211729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a:xfrm>
            <a:off x="1261872" y="365760"/>
            <a:ext cx="9692640" cy="1325562"/>
          </a:xfrm>
        </p:spPr>
        <p:txBody>
          <a:bodyPr>
            <a:normAutofit/>
          </a:bodyPr>
          <a:lstStyle/>
          <a:p>
            <a:r>
              <a:rPr lang="en-US"/>
              <a:t>Opponents</a:t>
            </a:r>
            <a:endParaRPr lang="en-US" dirty="0"/>
          </a:p>
        </p:txBody>
      </p:sp>
      <p:sp>
        <p:nvSpPr>
          <p:cNvPr id="5" name="Text Placeholder 4">
            <a:extLst>
              <a:ext uri="{FF2B5EF4-FFF2-40B4-BE49-F238E27FC236}">
                <a16:creationId xmlns:a16="http://schemas.microsoft.com/office/drawing/2014/main" id="{D8030CF9-188F-443A-AB77-86C17063B11E}"/>
              </a:ext>
            </a:extLst>
          </p:cNvPr>
          <p:cNvSpPr>
            <a:spLocks noGrp="1"/>
          </p:cNvSpPr>
          <p:nvPr>
            <p:ph idx="1"/>
          </p:nvPr>
        </p:nvSpPr>
        <p:spPr>
          <a:xfrm>
            <a:off x="1261872" y="1933575"/>
            <a:ext cx="4401509" cy="4246562"/>
          </a:xfrm>
        </p:spPr>
        <p:txBody>
          <a:bodyPr>
            <a:normAutofit/>
          </a:bodyPr>
          <a:lstStyle/>
          <a:p>
            <a:pPr marL="0" indent="0">
              <a:buNone/>
            </a:pPr>
            <a:r>
              <a:rPr lang="en-US" dirty="0"/>
              <a:t>All numeric boxes allow the user to increment them, or type in the number. The Characteristics have a set to maximum to prevent illegal values in the system from being entered, with the valid numbers being 1-6.</a:t>
            </a:r>
          </a:p>
        </p:txBody>
      </p:sp>
      <p:pic>
        <p:nvPicPr>
          <p:cNvPr id="3" name="Picture 2">
            <a:extLst>
              <a:ext uri="{FF2B5EF4-FFF2-40B4-BE49-F238E27FC236}">
                <a16:creationId xmlns:a16="http://schemas.microsoft.com/office/drawing/2014/main" id="{A3123719-B306-4F22-BF8F-3ACCC220228F}"/>
              </a:ext>
            </a:extLst>
          </p:cNvPr>
          <p:cNvPicPr>
            <a:picLocks noChangeAspect="1"/>
          </p:cNvPicPr>
          <p:nvPr/>
        </p:nvPicPr>
        <p:blipFill rotWithShape="1">
          <a:blip r:embed="rId2"/>
          <a:srcRect r="52232" b="1"/>
          <a:stretch/>
        </p:blipFill>
        <p:spPr>
          <a:xfrm>
            <a:off x="6882237" y="1933575"/>
            <a:ext cx="3234811" cy="3639872"/>
          </a:xfrm>
          <a:prstGeom prst="rect">
            <a:avLst/>
          </a:prstGeom>
        </p:spPr>
      </p:pic>
    </p:spTree>
    <p:extLst>
      <p:ext uri="{BB962C8B-B14F-4D97-AF65-F5344CB8AC3E}">
        <p14:creationId xmlns:p14="http://schemas.microsoft.com/office/powerpoint/2010/main" val="88394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7F8788-AFC1-46A3-BBA2-9DDF61D1E722}"/>
              </a:ext>
            </a:extLst>
          </p:cNvPr>
          <p:cNvSpPr>
            <a:spLocks noGrp="1"/>
          </p:cNvSpPr>
          <p:nvPr>
            <p:ph type="title"/>
          </p:nvPr>
        </p:nvSpPr>
        <p:spPr/>
        <p:txBody>
          <a:bodyPr/>
          <a:lstStyle/>
          <a:p>
            <a:r>
              <a:rPr lang="en-US" dirty="0"/>
              <a:t>Portfolio Site	</a:t>
            </a:r>
          </a:p>
        </p:txBody>
      </p:sp>
      <p:sp>
        <p:nvSpPr>
          <p:cNvPr id="7" name="Text Placeholder 6">
            <a:extLst>
              <a:ext uri="{FF2B5EF4-FFF2-40B4-BE49-F238E27FC236}">
                <a16:creationId xmlns:a16="http://schemas.microsoft.com/office/drawing/2014/main" id="{5C40DB1D-DAE2-4DFB-B35D-0F0DB85F2AB6}"/>
              </a:ext>
            </a:extLst>
          </p:cNvPr>
          <p:cNvSpPr>
            <a:spLocks noGrp="1"/>
          </p:cNvSpPr>
          <p:nvPr>
            <p:ph type="body" idx="1"/>
          </p:nvPr>
        </p:nvSpPr>
        <p:spPr/>
        <p:txBody>
          <a:bodyPr/>
          <a:lstStyle/>
          <a:p>
            <a:r>
              <a:rPr lang="en-US" dirty="0"/>
              <a:t>Build with React, React-Bootstrap, and React-Router</a:t>
            </a:r>
          </a:p>
        </p:txBody>
      </p:sp>
    </p:spTree>
    <p:extLst>
      <p:ext uri="{BB962C8B-B14F-4D97-AF65-F5344CB8AC3E}">
        <p14:creationId xmlns:p14="http://schemas.microsoft.com/office/powerpoint/2010/main" val="190760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DD9DB-5714-44BC-B4F4-55A213EE7B3E}"/>
              </a:ext>
            </a:extLst>
          </p:cNvPr>
          <p:cNvSpPr>
            <a:spLocks noGrp="1"/>
          </p:cNvSpPr>
          <p:nvPr>
            <p:ph type="title"/>
          </p:nvPr>
        </p:nvSpPr>
        <p:spPr>
          <a:xfrm>
            <a:off x="643831" y="640080"/>
            <a:ext cx="3690425" cy="1363344"/>
          </a:xfrm>
        </p:spPr>
        <p:txBody>
          <a:bodyPr>
            <a:normAutofit/>
          </a:bodyPr>
          <a:lstStyle/>
          <a:p>
            <a:r>
              <a:rPr lang="en-US" sz="3200"/>
              <a:t>Opponents</a:t>
            </a:r>
          </a:p>
        </p:txBody>
      </p:sp>
      <p:sp>
        <p:nvSpPr>
          <p:cNvPr id="5" name="Text Placeholder 4">
            <a:extLst>
              <a:ext uri="{FF2B5EF4-FFF2-40B4-BE49-F238E27FC236}">
                <a16:creationId xmlns:a16="http://schemas.microsoft.com/office/drawing/2014/main" id="{D8030CF9-188F-443A-AB77-86C17063B11E}"/>
              </a:ext>
            </a:extLst>
          </p:cNvPr>
          <p:cNvSpPr>
            <a:spLocks noGrp="1"/>
          </p:cNvSpPr>
          <p:nvPr>
            <p:ph idx="1"/>
          </p:nvPr>
        </p:nvSpPr>
        <p:spPr>
          <a:xfrm>
            <a:off x="643831" y="2325157"/>
            <a:ext cx="3690425" cy="3854979"/>
          </a:xfrm>
        </p:spPr>
        <p:txBody>
          <a:bodyPr>
            <a:normAutofit/>
          </a:bodyPr>
          <a:lstStyle/>
          <a:p>
            <a:pPr marL="0" indent="0">
              <a:buNone/>
            </a:pPr>
            <a:r>
              <a:rPr lang="en-US" sz="1600"/>
              <a:t>After pressing a Download button at the button of the page, it will prompt to save a PDF of the new statblock to your computer. The PDF will look like this:</a:t>
            </a:r>
          </a:p>
        </p:txBody>
      </p:sp>
      <p:pic>
        <p:nvPicPr>
          <p:cNvPr id="2" name="Picture 1">
            <a:extLst>
              <a:ext uri="{FF2B5EF4-FFF2-40B4-BE49-F238E27FC236}">
                <a16:creationId xmlns:a16="http://schemas.microsoft.com/office/drawing/2014/main" id="{FF3B0D44-D0E4-4C3A-AADF-108A9F9C34CA}"/>
              </a:ext>
            </a:extLst>
          </p:cNvPr>
          <p:cNvPicPr>
            <a:picLocks noChangeAspect="1"/>
          </p:cNvPicPr>
          <p:nvPr/>
        </p:nvPicPr>
        <p:blipFill>
          <a:blip r:embed="rId2"/>
          <a:stretch>
            <a:fillRect/>
          </a:stretch>
        </p:blipFill>
        <p:spPr>
          <a:xfrm>
            <a:off x="4654296" y="1441211"/>
            <a:ext cx="6155736" cy="3985838"/>
          </a:xfrm>
          <a:prstGeom prst="rect">
            <a:avLst/>
          </a:prstGeom>
        </p:spPr>
      </p:pic>
    </p:spTree>
    <p:extLst>
      <p:ext uri="{BB962C8B-B14F-4D97-AF65-F5344CB8AC3E}">
        <p14:creationId xmlns:p14="http://schemas.microsoft.com/office/powerpoint/2010/main" val="332852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Opponents</a:t>
            </a:r>
          </a:p>
        </p:txBody>
      </p:sp>
      <p:sp>
        <p:nvSpPr>
          <p:cNvPr id="3" name="Content Placeholder 2">
            <a:extLst>
              <a:ext uri="{FF2B5EF4-FFF2-40B4-BE49-F238E27FC236}">
                <a16:creationId xmlns:a16="http://schemas.microsoft.com/office/drawing/2014/main" id="{4952B8B5-3DB0-4E93-99AF-E412BED4AF33}"/>
              </a:ext>
            </a:extLst>
          </p:cNvPr>
          <p:cNvSpPr>
            <a:spLocks noGrp="1"/>
          </p:cNvSpPr>
          <p:nvPr>
            <p:ph idx="1"/>
          </p:nvPr>
        </p:nvSpPr>
        <p:spPr/>
        <p:txBody>
          <a:bodyPr/>
          <a:lstStyle/>
          <a:p>
            <a:r>
              <a:rPr lang="en-US" dirty="0"/>
              <a:t>The way the site handles data is utilizing React hooks to save the state. State was used rarely in the Portfolio site but is critical to this App. When the app is first loaded, it loads up a JSON file with empty values into the State. Whenever a value is changed on the form, it updates the corresponding JSON property. The State is then passed down to the PDF generator when the button is pressed, to create the PDF file.</a:t>
            </a:r>
          </a:p>
        </p:txBody>
      </p:sp>
    </p:spTree>
    <p:extLst>
      <p:ext uri="{BB962C8B-B14F-4D97-AF65-F5344CB8AC3E}">
        <p14:creationId xmlns:p14="http://schemas.microsoft.com/office/powerpoint/2010/main" val="349186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4952B8B5-3DB0-4E93-99AF-E412BED4AF33}"/>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96894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Reflections: Scorekeeper</a:t>
            </a:r>
          </a:p>
        </p:txBody>
      </p:sp>
      <p:sp>
        <p:nvSpPr>
          <p:cNvPr id="4" name="Content Placeholder 3">
            <a:extLst>
              <a:ext uri="{FF2B5EF4-FFF2-40B4-BE49-F238E27FC236}">
                <a16:creationId xmlns:a16="http://schemas.microsoft.com/office/drawing/2014/main" id="{A93277F6-CF1C-4847-9022-BF1FAB7507AA}"/>
              </a:ext>
            </a:extLst>
          </p:cNvPr>
          <p:cNvSpPr>
            <a:spLocks noGrp="1"/>
          </p:cNvSpPr>
          <p:nvPr>
            <p:ph idx="1"/>
          </p:nvPr>
        </p:nvSpPr>
        <p:spPr/>
        <p:txBody>
          <a:bodyPr/>
          <a:lstStyle/>
          <a:p>
            <a:r>
              <a:rPr lang="en-US" dirty="0"/>
              <a:t>Scorekeeper was the first project I thought of. Utilizing some stuff that I had used sparingly in the past, I wanted to make a tool that would be useful for other programs, rather than a program by itself. Using Reflection to take a class taught me a lot on how I should make the classes, being that I would have to carefully take that class and create a table out of it, instead of having a pre-built table in a database. Of the three projects, this ended up being the second most difficult to create.</a:t>
            </a:r>
          </a:p>
        </p:txBody>
      </p:sp>
    </p:spTree>
    <p:extLst>
      <p:ext uri="{BB962C8B-B14F-4D97-AF65-F5344CB8AC3E}">
        <p14:creationId xmlns:p14="http://schemas.microsoft.com/office/powerpoint/2010/main" val="60967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Reflections: </a:t>
            </a:r>
            <a:r>
              <a:rPr lang="en-US" dirty="0" err="1"/>
              <a:t>Genesys</a:t>
            </a:r>
            <a:r>
              <a:rPr lang="en-US" dirty="0"/>
              <a:t> Item Collection</a:t>
            </a:r>
          </a:p>
        </p:txBody>
      </p:sp>
      <p:sp>
        <p:nvSpPr>
          <p:cNvPr id="4" name="Content Placeholder 3">
            <a:extLst>
              <a:ext uri="{FF2B5EF4-FFF2-40B4-BE49-F238E27FC236}">
                <a16:creationId xmlns:a16="http://schemas.microsoft.com/office/drawing/2014/main" id="{A93277F6-CF1C-4847-9022-BF1FAB7507AA}"/>
              </a:ext>
            </a:extLst>
          </p:cNvPr>
          <p:cNvSpPr>
            <a:spLocks noGrp="1"/>
          </p:cNvSpPr>
          <p:nvPr>
            <p:ph idx="1"/>
          </p:nvPr>
        </p:nvSpPr>
        <p:spPr/>
        <p:txBody>
          <a:bodyPr/>
          <a:lstStyle/>
          <a:p>
            <a:r>
              <a:rPr lang="en-US" dirty="0"/>
              <a:t>For this project, I went in intending to make an addition to the Scorekeeper application. However, the way I had to pull off Scorekeeper made the original concept hard to do. However, I still wanted to make an HTTP API, and so I thought of a new set of data to do that with. Creating a tool I could use when I play tabletop RPGs, I wanted to not only make the API, but a website for easy editing. I enjoyed doing this project a lot, and I feel that, even though I didn’t take it in any extreme direction, it turned out the best of the bunch and is easily my favorite. Figuring out how to adapt to using MongoDB instead for the free database was also a cool opportunity.</a:t>
            </a:r>
          </a:p>
        </p:txBody>
      </p:sp>
    </p:spTree>
    <p:extLst>
      <p:ext uri="{BB962C8B-B14F-4D97-AF65-F5344CB8AC3E}">
        <p14:creationId xmlns:p14="http://schemas.microsoft.com/office/powerpoint/2010/main" val="2502442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Reflections: Opponents</a:t>
            </a:r>
          </a:p>
        </p:txBody>
      </p:sp>
      <p:sp>
        <p:nvSpPr>
          <p:cNvPr id="4" name="Content Placeholder 3">
            <a:extLst>
              <a:ext uri="{FF2B5EF4-FFF2-40B4-BE49-F238E27FC236}">
                <a16:creationId xmlns:a16="http://schemas.microsoft.com/office/drawing/2014/main" id="{A93277F6-CF1C-4847-9022-BF1FAB7507AA}"/>
              </a:ext>
            </a:extLst>
          </p:cNvPr>
          <p:cNvSpPr>
            <a:spLocks noGrp="1"/>
          </p:cNvSpPr>
          <p:nvPr>
            <p:ph idx="1"/>
          </p:nvPr>
        </p:nvSpPr>
        <p:spPr/>
        <p:txBody>
          <a:bodyPr/>
          <a:lstStyle/>
          <a:p>
            <a:r>
              <a:rPr lang="en-US" dirty="0"/>
              <a:t>I have mixed feelings with how this one turned out. The way I originally envisioned it, was much different. However, developing it was the most fun out of any of the projects, being able to work with brand new code and techniques. Using JavaScript and React felt fresh and new and gave me new ways to develop a website. However, problems in the creation of this made parts of it dreadful to make, and what should have been a simple solution to a problem resulted in several hours of struggling just to manage to accidently stumble upon the answer, only from putting in a hyphen in a place in the IDE showing an alternative.</a:t>
            </a:r>
          </a:p>
        </p:txBody>
      </p:sp>
    </p:spTree>
    <p:extLst>
      <p:ext uri="{BB962C8B-B14F-4D97-AF65-F5344CB8AC3E}">
        <p14:creationId xmlns:p14="http://schemas.microsoft.com/office/powerpoint/2010/main" val="305745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8F3-A224-4086-8ACE-FB3C8F9D9C9D}"/>
              </a:ext>
            </a:extLst>
          </p:cNvPr>
          <p:cNvSpPr>
            <a:spLocks noGrp="1"/>
          </p:cNvSpPr>
          <p:nvPr>
            <p:ph type="title"/>
          </p:nvPr>
        </p:nvSpPr>
        <p:spPr/>
        <p:txBody>
          <a:bodyPr/>
          <a:lstStyle/>
          <a:p>
            <a:r>
              <a:rPr lang="en-US" dirty="0"/>
              <a:t>Works Cited</a:t>
            </a:r>
          </a:p>
        </p:txBody>
      </p:sp>
      <p:sp>
        <p:nvSpPr>
          <p:cNvPr id="4" name="Content Placeholder 3">
            <a:extLst>
              <a:ext uri="{FF2B5EF4-FFF2-40B4-BE49-F238E27FC236}">
                <a16:creationId xmlns:a16="http://schemas.microsoft.com/office/drawing/2014/main" id="{A93277F6-CF1C-4847-9022-BF1FAB7507AA}"/>
              </a:ext>
            </a:extLst>
          </p:cNvPr>
          <p:cNvSpPr>
            <a:spLocks noGrp="1"/>
          </p:cNvSpPr>
          <p:nvPr>
            <p:ph idx="1"/>
          </p:nvPr>
        </p:nvSpPr>
        <p:spPr/>
        <p:txBody>
          <a:bodyPr/>
          <a:lstStyle/>
          <a:p>
            <a:pPr marL="0" indent="0">
              <a:buNone/>
            </a:pPr>
            <a:r>
              <a:rPr lang="en-US" dirty="0"/>
              <a:t>Khandelwal, P., &amp; Addie, S. (2019, August 17). Create a web API with ASP.NET Core and MongoDB. Retrieved June 5, 2020, from </a:t>
            </a:r>
            <a:r>
              <a:rPr lang="en-US" dirty="0">
                <a:hlinkClick r:id="rId2"/>
              </a:rPr>
              <a:t>https://docs.microsoft.com/en-us/aspnet/core/tutorials/first-mongo-app?view=aspnetcore-3.1&amp;tabs=visual-studio</a:t>
            </a:r>
            <a:endParaRPr lang="en-US" dirty="0"/>
          </a:p>
          <a:p>
            <a:pPr marL="0" indent="0">
              <a:buNone/>
            </a:pPr>
            <a:r>
              <a:rPr lang="en-US" dirty="0"/>
              <a:t>React-Bootstrap. (n.d.). Retrieved June 17, 2020, from </a:t>
            </a:r>
            <a:r>
              <a:rPr lang="en-US" dirty="0">
                <a:hlinkClick r:id="rId3"/>
              </a:rPr>
              <a:t>https://react-bootstrap.github.io/</a:t>
            </a:r>
            <a:endParaRPr lang="en-US" dirty="0"/>
          </a:p>
          <a:p>
            <a:pPr marL="0" indent="0">
              <a:buNone/>
            </a:pPr>
            <a:r>
              <a:rPr lang="en-US" dirty="0"/>
              <a:t>React-pdf. (n.d.). Retrieved June 19, 2020, from </a:t>
            </a:r>
            <a:r>
              <a:rPr lang="en-US" dirty="0">
                <a:hlinkClick r:id="rId4"/>
              </a:rPr>
              <a:t>https://react-pdf.org/</a:t>
            </a:r>
            <a:endParaRPr lang="en-US" dirty="0"/>
          </a:p>
          <a:p>
            <a:pPr marL="0" indent="0">
              <a:buNone/>
            </a:pPr>
            <a:endParaRPr lang="en-US" dirty="0"/>
          </a:p>
        </p:txBody>
      </p:sp>
    </p:spTree>
    <p:extLst>
      <p:ext uri="{BB962C8B-B14F-4D97-AF65-F5344CB8AC3E}">
        <p14:creationId xmlns:p14="http://schemas.microsoft.com/office/powerpoint/2010/main" val="363283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DCD15-B9C1-4EE0-94FB-98A884A9833D}"/>
              </a:ext>
            </a:extLst>
          </p:cNvPr>
          <p:cNvSpPr>
            <a:spLocks noGrp="1"/>
          </p:cNvSpPr>
          <p:nvPr>
            <p:ph type="title"/>
          </p:nvPr>
        </p:nvSpPr>
        <p:spPr/>
        <p:txBody>
          <a:bodyPr/>
          <a:lstStyle/>
          <a:p>
            <a:r>
              <a:rPr lang="en-US" dirty="0"/>
              <a:t>Portfolio Site</a:t>
            </a:r>
          </a:p>
        </p:txBody>
      </p:sp>
      <p:sp>
        <p:nvSpPr>
          <p:cNvPr id="5" name="Content Placeholder 4">
            <a:extLst>
              <a:ext uri="{FF2B5EF4-FFF2-40B4-BE49-F238E27FC236}">
                <a16:creationId xmlns:a16="http://schemas.microsoft.com/office/drawing/2014/main" id="{9775D5BF-E33B-4364-A62E-66E0DDE7B3F1}"/>
              </a:ext>
            </a:extLst>
          </p:cNvPr>
          <p:cNvSpPr>
            <a:spLocks noGrp="1"/>
          </p:cNvSpPr>
          <p:nvPr>
            <p:ph idx="1"/>
          </p:nvPr>
        </p:nvSpPr>
        <p:spPr/>
        <p:txBody>
          <a:bodyPr/>
          <a:lstStyle/>
          <a:p>
            <a:r>
              <a:rPr lang="en-US" dirty="0"/>
              <a:t>Code done in JavaScript.</a:t>
            </a:r>
          </a:p>
          <a:p>
            <a:r>
              <a:rPr lang="en-US" dirty="0"/>
              <a:t>React Framework was used, along with React-Bootstrap for Bootstrap Components and React-Router for pages.</a:t>
            </a:r>
          </a:p>
          <a:p>
            <a:r>
              <a:rPr lang="en-US" dirty="0"/>
              <a:t>Sass Stylesheets</a:t>
            </a:r>
          </a:p>
          <a:p>
            <a:r>
              <a:rPr lang="en-US" dirty="0"/>
              <a:t>Hosted on </a:t>
            </a:r>
            <a:r>
              <a:rPr lang="en-US" dirty="0" err="1"/>
              <a:t>Github</a:t>
            </a:r>
            <a:r>
              <a:rPr lang="en-US" dirty="0"/>
              <a:t> Pages.</a:t>
            </a:r>
          </a:p>
        </p:txBody>
      </p:sp>
    </p:spTree>
    <p:extLst>
      <p:ext uri="{BB962C8B-B14F-4D97-AF65-F5344CB8AC3E}">
        <p14:creationId xmlns:p14="http://schemas.microsoft.com/office/powerpoint/2010/main" val="167578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B5FF-1CA8-406E-801C-4CC907012DEC}"/>
              </a:ext>
            </a:extLst>
          </p:cNvPr>
          <p:cNvSpPr>
            <a:spLocks noGrp="1"/>
          </p:cNvSpPr>
          <p:nvPr>
            <p:ph type="title"/>
          </p:nvPr>
        </p:nvSpPr>
        <p:spPr/>
        <p:txBody>
          <a:bodyPr/>
          <a:lstStyle/>
          <a:p>
            <a:r>
              <a:rPr lang="en-US" dirty="0"/>
              <a:t>Portfolio Site: Main Page</a:t>
            </a:r>
          </a:p>
        </p:txBody>
      </p:sp>
      <p:sp>
        <p:nvSpPr>
          <p:cNvPr id="3" name="Content Placeholder 2">
            <a:extLst>
              <a:ext uri="{FF2B5EF4-FFF2-40B4-BE49-F238E27FC236}">
                <a16:creationId xmlns:a16="http://schemas.microsoft.com/office/drawing/2014/main" id="{556E310A-F0E2-43FC-86BA-4E8F7D91C8EA}"/>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11774678-C435-4B69-886C-1CE4EDFBCE07}"/>
              </a:ext>
            </a:extLst>
          </p:cNvPr>
          <p:cNvSpPr>
            <a:spLocks noGrp="1"/>
          </p:cNvSpPr>
          <p:nvPr>
            <p:ph type="body" sz="half" idx="2"/>
          </p:nvPr>
        </p:nvSpPr>
        <p:spPr/>
        <p:txBody>
          <a:bodyPr/>
          <a:lstStyle/>
          <a:p>
            <a:r>
              <a:rPr lang="en-US" dirty="0"/>
              <a:t>The main page contains a small description about me, along with useful links to important portions of the site.</a:t>
            </a:r>
            <a:br>
              <a:rPr lang="en-US" dirty="0"/>
            </a:br>
            <a:endParaRPr lang="en-US" dirty="0"/>
          </a:p>
          <a:p>
            <a:r>
              <a:rPr lang="en-US" dirty="0"/>
              <a:t>The Resume button automatically downloads a PDF document of my Resume.</a:t>
            </a:r>
          </a:p>
          <a:p>
            <a:r>
              <a:rPr lang="en-US" dirty="0" err="1"/>
              <a:t>Github</a:t>
            </a:r>
            <a:r>
              <a:rPr lang="en-US" dirty="0"/>
              <a:t> links to my </a:t>
            </a:r>
            <a:r>
              <a:rPr lang="en-US" dirty="0" err="1"/>
              <a:t>Github</a:t>
            </a:r>
            <a:r>
              <a:rPr lang="en-US" dirty="0"/>
              <a:t> profile.</a:t>
            </a:r>
          </a:p>
          <a:p>
            <a:r>
              <a:rPr lang="en-US" dirty="0"/>
              <a:t>Contact leads to the contact page.</a:t>
            </a:r>
            <a:br>
              <a:rPr lang="en-US" dirty="0"/>
            </a:br>
            <a:endParaRPr lang="en-US" dirty="0"/>
          </a:p>
          <a:p>
            <a:endParaRPr lang="en-US" dirty="0"/>
          </a:p>
        </p:txBody>
      </p:sp>
      <p:pic>
        <p:nvPicPr>
          <p:cNvPr id="6" name="Content Placeholder 5">
            <a:extLst>
              <a:ext uri="{FF2B5EF4-FFF2-40B4-BE49-F238E27FC236}">
                <a16:creationId xmlns:a16="http://schemas.microsoft.com/office/drawing/2014/main" id="{EF867BEC-23D6-462D-BBC3-492876BE077C}"/>
              </a:ext>
            </a:extLst>
          </p:cNvPr>
          <p:cNvPicPr>
            <a:picLocks noGrp="1" noChangeAspect="1"/>
          </p:cNvPicPr>
          <p:nvPr>
            <p:ph sz="half" idx="4294967295"/>
          </p:nvPr>
        </p:nvPicPr>
        <p:blipFill>
          <a:blip r:embed="rId2"/>
          <a:stretch>
            <a:fillRect/>
          </a:stretch>
        </p:blipFill>
        <p:spPr>
          <a:xfrm>
            <a:off x="4498445" y="2182019"/>
            <a:ext cx="6084888" cy="2493962"/>
          </a:xfrm>
          <a:prstGeom prst="rect">
            <a:avLst/>
          </a:prstGeom>
        </p:spPr>
      </p:pic>
    </p:spTree>
    <p:extLst>
      <p:ext uri="{BB962C8B-B14F-4D97-AF65-F5344CB8AC3E}">
        <p14:creationId xmlns:p14="http://schemas.microsoft.com/office/powerpoint/2010/main" val="199540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EDAB26-C74E-4108-8658-3AB05301BBB8}"/>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rPr>
              <a:t>Portfolio Site:</a:t>
            </a:r>
            <a:br>
              <a:rPr lang="en-US" sz="3800">
                <a:solidFill>
                  <a:srgbClr val="FFFFFF"/>
                </a:solidFill>
              </a:rPr>
            </a:br>
            <a:r>
              <a:rPr lang="en-US" sz="3800">
                <a:solidFill>
                  <a:srgbClr val="FFFFFF"/>
                </a:solidFill>
              </a:rPr>
              <a:t>Navbar</a:t>
            </a:r>
          </a:p>
        </p:txBody>
      </p:sp>
      <p:sp>
        <p:nvSpPr>
          <p:cNvPr id="4" name="Text Placeholder 3">
            <a:extLst>
              <a:ext uri="{FF2B5EF4-FFF2-40B4-BE49-F238E27FC236}">
                <a16:creationId xmlns:a16="http://schemas.microsoft.com/office/drawing/2014/main" id="{FB89B9E8-4C45-42D3-9641-9F51E648C0AF}"/>
              </a:ext>
            </a:extLst>
          </p:cNvPr>
          <p:cNvSpPr>
            <a:spLocks noGrp="1"/>
          </p:cNvSpPr>
          <p:nvPr>
            <p:ph type="body" sz="half" idx="2"/>
          </p:nvPr>
        </p:nvSpPr>
        <p:spPr>
          <a:xfrm>
            <a:off x="944182" y="6229349"/>
            <a:ext cx="9747821" cy="536576"/>
          </a:xfrm>
        </p:spPr>
        <p:txBody>
          <a:bodyPr vert="horz" lIns="91440" tIns="45720" rIns="91440" bIns="45720" rtlCol="0">
            <a:normAutofit lnSpcReduction="10000"/>
          </a:bodyPr>
          <a:lstStyle/>
          <a:p>
            <a:pPr>
              <a:lnSpc>
                <a:spcPct val="95000"/>
              </a:lnSpc>
              <a:spcBef>
                <a:spcPts val="1400"/>
              </a:spcBef>
            </a:pPr>
            <a:r>
              <a:rPr lang="en-US" sz="1600" dirty="0">
                <a:solidFill>
                  <a:srgbClr val="BFBFBF"/>
                </a:solidFill>
              </a:rPr>
              <a:t>The Navbar is built to dynamically add projects to the Navbar based on a </a:t>
            </a:r>
            <a:r>
              <a:rPr lang="en-US" sz="1600" dirty="0" err="1">
                <a:solidFill>
                  <a:srgbClr val="BFBFBF"/>
                </a:solidFill>
              </a:rPr>
              <a:t>projects.json</a:t>
            </a:r>
            <a:r>
              <a:rPr lang="en-US" sz="1600" dirty="0">
                <a:solidFill>
                  <a:srgbClr val="BFBFBF"/>
                </a:solidFill>
              </a:rPr>
              <a:t> file that the site has.</a:t>
            </a:r>
          </a:p>
        </p:txBody>
      </p:sp>
      <p:sp>
        <p:nvSpPr>
          <p:cNvPr id="16" name="Rectangle 15">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39E1D5-71D1-428D-86E3-88275A345A43}"/>
              </a:ext>
            </a:extLst>
          </p:cNvPr>
          <p:cNvPicPr>
            <a:picLocks noGrp="1" noChangeAspect="1"/>
          </p:cNvPicPr>
          <p:nvPr>
            <p:ph idx="1"/>
          </p:nvPr>
        </p:nvPicPr>
        <p:blipFill>
          <a:blip r:embed="rId2"/>
          <a:stretch>
            <a:fillRect/>
          </a:stretch>
        </p:blipFill>
        <p:spPr>
          <a:xfrm>
            <a:off x="1097280" y="2001005"/>
            <a:ext cx="9594723" cy="1103392"/>
          </a:xfrm>
          <a:prstGeom prst="rect">
            <a:avLst/>
          </a:prstGeom>
        </p:spPr>
      </p:pic>
      <p:sp>
        <p:nvSpPr>
          <p:cNvPr id="18" name="Rectangle 17">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19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083D2B-C59A-4A8F-A7A0-F58FDBD737FA}"/>
              </a:ext>
            </a:extLst>
          </p:cNvPr>
          <p:cNvSpPr>
            <a:spLocks noGrp="1"/>
          </p:cNvSpPr>
          <p:nvPr>
            <p:ph type="title"/>
          </p:nvPr>
        </p:nvSpPr>
        <p:spPr>
          <a:xfrm>
            <a:off x="1261872" y="640081"/>
            <a:ext cx="4954920" cy="1606948"/>
          </a:xfrm>
        </p:spPr>
        <p:txBody>
          <a:bodyPr vert="horz" lIns="91440" tIns="45720" rIns="91440" bIns="45720" rtlCol="0" anchor="b">
            <a:normAutofit/>
          </a:bodyPr>
          <a:lstStyle/>
          <a:p>
            <a:r>
              <a:rPr lang="en-US" sz="4400"/>
              <a:t>Portfolio Site: Projects Page</a:t>
            </a:r>
          </a:p>
        </p:txBody>
      </p:sp>
      <p:sp>
        <p:nvSpPr>
          <p:cNvPr id="4" name="Text Placeholder 3">
            <a:extLst>
              <a:ext uri="{FF2B5EF4-FFF2-40B4-BE49-F238E27FC236}">
                <a16:creationId xmlns:a16="http://schemas.microsoft.com/office/drawing/2014/main" id="{CACA5D54-A608-4AA7-944B-92CA7B681065}"/>
              </a:ext>
            </a:extLst>
          </p:cNvPr>
          <p:cNvSpPr>
            <a:spLocks noGrp="1"/>
          </p:cNvSpPr>
          <p:nvPr>
            <p:ph type="body" sz="half" idx="2"/>
          </p:nvPr>
        </p:nvSpPr>
        <p:spPr>
          <a:xfrm>
            <a:off x="1261872" y="2560106"/>
            <a:ext cx="4954920" cy="3724805"/>
          </a:xfrm>
        </p:spPr>
        <p:txBody>
          <a:bodyPr vert="horz" lIns="91440" tIns="45720" rIns="91440" bIns="45720" rtlCol="0">
            <a:normAutofit/>
          </a:bodyPr>
          <a:lstStyle/>
          <a:p>
            <a:pPr indent="-182880"/>
            <a:r>
              <a:rPr lang="en-US" dirty="0"/>
              <a:t>This is an example of a Project page. The project page automatically generates that block with a spot for the </a:t>
            </a:r>
            <a:r>
              <a:rPr lang="en-US" dirty="0" err="1"/>
              <a:t>Github</a:t>
            </a:r>
            <a:r>
              <a:rPr lang="en-US" dirty="0"/>
              <a:t> link, and a tab for description. </a:t>
            </a:r>
            <a:br>
              <a:rPr lang="en-US" dirty="0"/>
            </a:br>
            <a:r>
              <a:rPr lang="en-US" dirty="0"/>
              <a:t>Additional options for other pages include a link to the site, an images tab, and a video tab.</a:t>
            </a:r>
          </a:p>
        </p:txBody>
      </p:sp>
      <p:pic>
        <p:nvPicPr>
          <p:cNvPr id="5" name="Content Placeholder 4">
            <a:extLst>
              <a:ext uri="{FF2B5EF4-FFF2-40B4-BE49-F238E27FC236}">
                <a16:creationId xmlns:a16="http://schemas.microsoft.com/office/drawing/2014/main" id="{5C43B7F1-4C22-4507-9C54-A238BE47D4AE}"/>
              </a:ext>
            </a:extLst>
          </p:cNvPr>
          <p:cNvPicPr>
            <a:picLocks noGrp="1" noChangeAspect="1"/>
          </p:cNvPicPr>
          <p:nvPr>
            <p:ph idx="1"/>
          </p:nvPr>
        </p:nvPicPr>
        <p:blipFill>
          <a:blip r:embed="rId2"/>
          <a:stretch>
            <a:fillRect/>
          </a:stretch>
        </p:blipFill>
        <p:spPr>
          <a:xfrm>
            <a:off x="6746828" y="1619807"/>
            <a:ext cx="3973908" cy="1649172"/>
          </a:xfrm>
          <a:prstGeom prst="rect">
            <a:avLst/>
          </a:prstGeom>
        </p:spPr>
      </p:pic>
      <p:pic>
        <p:nvPicPr>
          <p:cNvPr id="6" name="Picture 5">
            <a:extLst>
              <a:ext uri="{FF2B5EF4-FFF2-40B4-BE49-F238E27FC236}">
                <a16:creationId xmlns:a16="http://schemas.microsoft.com/office/drawing/2014/main" id="{2E8A5B5B-383D-45F2-B483-BFAAB9C5822B}"/>
              </a:ext>
            </a:extLst>
          </p:cNvPr>
          <p:cNvPicPr>
            <a:picLocks noChangeAspect="1"/>
          </p:cNvPicPr>
          <p:nvPr/>
        </p:nvPicPr>
        <p:blipFill>
          <a:blip r:embed="rId3"/>
          <a:stretch>
            <a:fillRect/>
          </a:stretch>
        </p:blipFill>
        <p:spPr>
          <a:xfrm>
            <a:off x="6746828" y="3589021"/>
            <a:ext cx="3973908" cy="1599497"/>
          </a:xfrm>
          <a:prstGeom prst="rect">
            <a:avLst/>
          </a:prstGeom>
        </p:spPr>
      </p:pic>
    </p:spTree>
    <p:extLst>
      <p:ext uri="{BB962C8B-B14F-4D97-AF65-F5344CB8AC3E}">
        <p14:creationId xmlns:p14="http://schemas.microsoft.com/office/powerpoint/2010/main" val="150291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6F3C8A-EF02-47F3-B077-EBD5AFE5D9DC}"/>
              </a:ext>
            </a:extLst>
          </p:cNvPr>
          <p:cNvSpPr>
            <a:spLocks noGrp="1"/>
          </p:cNvSpPr>
          <p:nvPr>
            <p:ph type="title"/>
          </p:nvPr>
        </p:nvSpPr>
        <p:spPr/>
        <p:txBody>
          <a:bodyPr/>
          <a:lstStyle/>
          <a:p>
            <a:r>
              <a:rPr lang="en-US" dirty="0"/>
              <a:t>Scorekeeper</a:t>
            </a:r>
          </a:p>
        </p:txBody>
      </p:sp>
      <p:sp>
        <p:nvSpPr>
          <p:cNvPr id="6" name="Text Placeholder 5">
            <a:extLst>
              <a:ext uri="{FF2B5EF4-FFF2-40B4-BE49-F238E27FC236}">
                <a16:creationId xmlns:a16="http://schemas.microsoft.com/office/drawing/2014/main" id="{37F961AB-EB5A-4507-ADA9-6A8CEC2200BC}"/>
              </a:ext>
            </a:extLst>
          </p:cNvPr>
          <p:cNvSpPr>
            <a:spLocks noGrp="1"/>
          </p:cNvSpPr>
          <p:nvPr>
            <p:ph type="body" idx="1"/>
          </p:nvPr>
        </p:nvSpPr>
        <p:spPr/>
        <p:txBody>
          <a:bodyPr/>
          <a:lstStyle/>
          <a:p>
            <a:r>
              <a:rPr lang="en-US" dirty="0"/>
              <a:t>Developed in Java. Demo Application developed with JavaFX.</a:t>
            </a:r>
            <a:br>
              <a:rPr lang="en-US" dirty="0"/>
            </a:br>
            <a:r>
              <a:rPr lang="en-US" dirty="0"/>
              <a:t>Developed in IntelliJ with the database made in MariaDB.</a:t>
            </a:r>
          </a:p>
        </p:txBody>
      </p:sp>
    </p:spTree>
    <p:extLst>
      <p:ext uri="{BB962C8B-B14F-4D97-AF65-F5344CB8AC3E}">
        <p14:creationId xmlns:p14="http://schemas.microsoft.com/office/powerpoint/2010/main" val="256402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7BC42C-38CF-44D2-A9B0-21D4FCA1CB2E}"/>
              </a:ext>
            </a:extLst>
          </p:cNvPr>
          <p:cNvSpPr>
            <a:spLocks noGrp="1"/>
          </p:cNvSpPr>
          <p:nvPr>
            <p:ph type="title"/>
          </p:nvPr>
        </p:nvSpPr>
        <p:spPr/>
        <p:txBody>
          <a:bodyPr/>
          <a:lstStyle/>
          <a:p>
            <a:r>
              <a:rPr lang="en-US" dirty="0"/>
              <a:t>Scorekeeper</a:t>
            </a:r>
          </a:p>
        </p:txBody>
      </p:sp>
      <p:sp>
        <p:nvSpPr>
          <p:cNvPr id="5" name="Content Placeholder 4">
            <a:extLst>
              <a:ext uri="{FF2B5EF4-FFF2-40B4-BE49-F238E27FC236}">
                <a16:creationId xmlns:a16="http://schemas.microsoft.com/office/drawing/2014/main" id="{69CBE523-4C40-4B4C-A486-13A0AE320D8E}"/>
              </a:ext>
            </a:extLst>
          </p:cNvPr>
          <p:cNvSpPr>
            <a:spLocks noGrp="1"/>
          </p:cNvSpPr>
          <p:nvPr>
            <p:ph idx="1"/>
          </p:nvPr>
        </p:nvSpPr>
        <p:spPr/>
        <p:txBody>
          <a:bodyPr/>
          <a:lstStyle/>
          <a:p>
            <a:r>
              <a:rPr lang="en-US" dirty="0"/>
              <a:t>API for tracking a player’s statistics for a game. It can be eased to easily create tables based on Java code in a MySQL database.</a:t>
            </a:r>
          </a:p>
          <a:p>
            <a:r>
              <a:rPr lang="en-US" dirty="0"/>
              <a:t>Utilized Reflection to read classes and create columns based on fields.</a:t>
            </a:r>
          </a:p>
          <a:p>
            <a:r>
              <a:rPr lang="en-US" dirty="0"/>
              <a:t>Dependencies handled in Maven.</a:t>
            </a:r>
          </a:p>
        </p:txBody>
      </p:sp>
    </p:spTree>
    <p:extLst>
      <p:ext uri="{BB962C8B-B14F-4D97-AF65-F5344CB8AC3E}">
        <p14:creationId xmlns:p14="http://schemas.microsoft.com/office/powerpoint/2010/main" val="35850686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28</TotalTime>
  <Words>1636</Words>
  <Application>Microsoft Office PowerPoint</Application>
  <PresentationFormat>Widescreen</PresentationFormat>
  <Paragraphs>84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Schoolbook</vt:lpstr>
      <vt:lpstr>Wingdings 2</vt:lpstr>
      <vt:lpstr>View</vt:lpstr>
      <vt:lpstr>Computer Programming Internship Project Presentation</vt:lpstr>
      <vt:lpstr>PowerPoint Presentation</vt:lpstr>
      <vt:lpstr>Portfolio Site </vt:lpstr>
      <vt:lpstr>Portfolio Site</vt:lpstr>
      <vt:lpstr>Portfolio Site: Main Page</vt:lpstr>
      <vt:lpstr>Portfolio Site: Navbar</vt:lpstr>
      <vt:lpstr>Portfolio Site: Projects Page</vt:lpstr>
      <vt:lpstr>Scorekeeper</vt:lpstr>
      <vt:lpstr>Scorekeeper</vt:lpstr>
      <vt:lpstr>Scorekeeper Demo Application</vt:lpstr>
      <vt:lpstr>Scorekeeper Demo Application</vt:lpstr>
      <vt:lpstr>Scorekeeper Demo Application</vt:lpstr>
      <vt:lpstr>Scorekeeper Demo Application</vt:lpstr>
      <vt:lpstr>Scorekeeper Demo Application</vt:lpstr>
      <vt:lpstr>Scorekeeper</vt:lpstr>
      <vt:lpstr>Genesys Item Collection</vt:lpstr>
      <vt:lpstr>Genesys Item Collection</vt:lpstr>
      <vt:lpstr>Genesys Item Collection</vt:lpstr>
      <vt:lpstr>Genesys Item Collection</vt:lpstr>
      <vt:lpstr>Genesys Item Collection</vt:lpstr>
      <vt:lpstr>Genesys Item Collection</vt:lpstr>
      <vt:lpstr>Genesys Item Collection</vt:lpstr>
      <vt:lpstr>Genesys Item Collection</vt:lpstr>
      <vt:lpstr>Genesys Item Collection</vt:lpstr>
      <vt:lpstr>Genesys Item Collection</vt:lpstr>
      <vt:lpstr>Opponents</vt:lpstr>
      <vt:lpstr>Opponents</vt:lpstr>
      <vt:lpstr>Opponents</vt:lpstr>
      <vt:lpstr>Opponents</vt:lpstr>
      <vt:lpstr>Opponents</vt:lpstr>
      <vt:lpstr>Opponents</vt:lpstr>
      <vt:lpstr>Reflections</vt:lpstr>
      <vt:lpstr>Reflections: Scorekeeper</vt:lpstr>
      <vt:lpstr>Reflections: Genesys Item Collection</vt:lpstr>
      <vt:lpstr>Reflections: Opponents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Internship Project Presentation</dc:title>
  <dc:creator>Joey</dc:creator>
  <cp:lastModifiedBy>Joey</cp:lastModifiedBy>
  <cp:revision>5</cp:revision>
  <dcterms:created xsi:type="dcterms:W3CDTF">2020-07-02T03:30:00Z</dcterms:created>
  <dcterms:modified xsi:type="dcterms:W3CDTF">2020-07-02T03:58:57Z</dcterms:modified>
</cp:coreProperties>
</file>