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embeddedFontLst>
    <p:embeddedFont>
      <p:font typeface="Raleway" panose="02020500000000000000" charset="0"/>
      <p:regular r:id="rId7"/>
    </p:embeddedFont>
    <p:embeddedFont>
      <p:font typeface="Raleway Heavy" panose="02020500000000000000" charset="0"/>
      <p:regular r:id="rId8"/>
    </p:embeddedFont>
    <p:embeddedFont>
      <p:font typeface="Raleway Bold" panose="02020500000000000000" charset="0"/>
      <p:regular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73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991694" y="-459837"/>
            <a:ext cx="4265467" cy="426546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2052609">
            <a:off x="-864504" y="5788915"/>
            <a:ext cx="7310279" cy="5482709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028700" y="4783401"/>
            <a:ext cx="391302" cy="391302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3646640" y="1028700"/>
            <a:ext cx="492157" cy="492157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3806724" y="2122672"/>
            <a:ext cx="10674552" cy="6008765"/>
            <a:chOff x="0" y="-85725"/>
            <a:chExt cx="14232736" cy="8011685"/>
          </a:xfrm>
        </p:grpSpPr>
        <p:sp>
          <p:nvSpPr>
            <p:cNvPr id="7" name="TextBox 7"/>
            <p:cNvSpPr txBox="1"/>
            <p:nvPr/>
          </p:nvSpPr>
          <p:spPr>
            <a:xfrm>
              <a:off x="1070328" y="-85725"/>
              <a:ext cx="12092080" cy="814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040"/>
                </a:lnSpc>
              </a:pPr>
              <a:r>
                <a:rPr lang="en-US" sz="3600" spc="324" dirty="0" smtClean="0">
                  <a:solidFill>
                    <a:srgbClr val="FBF1EF"/>
                  </a:solidFill>
                  <a:latin typeface="Raleway Bold"/>
                </a:rPr>
                <a:t>Future &amp; Technology</a:t>
              </a:r>
              <a:endParaRPr lang="en-US" sz="3600" spc="324" dirty="0">
                <a:solidFill>
                  <a:srgbClr val="FBF1EF"/>
                </a:solidFill>
                <a:latin typeface="Raleway Bold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537265"/>
              <a:ext cx="14232736" cy="45140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200"/>
                </a:lnSpc>
              </a:pPr>
              <a:r>
                <a:rPr lang="en-US" sz="12000" dirty="0">
                  <a:solidFill>
                    <a:srgbClr val="B175FF"/>
                  </a:solidFill>
                  <a:latin typeface="Raleway Heavy"/>
                </a:rPr>
                <a:t>The </a:t>
              </a:r>
              <a:endParaRPr lang="en-US" sz="12000" dirty="0" smtClean="0">
                <a:solidFill>
                  <a:srgbClr val="B175FF"/>
                </a:solidFill>
                <a:latin typeface="Raleway Heavy"/>
              </a:endParaRPr>
            </a:p>
            <a:p>
              <a:pPr algn="ctr">
                <a:lnSpc>
                  <a:spcPts val="13200"/>
                </a:lnSpc>
              </a:pPr>
              <a:r>
                <a:rPr lang="en-US" sz="12000" dirty="0" smtClean="0">
                  <a:solidFill>
                    <a:srgbClr val="B175FF"/>
                  </a:solidFill>
                  <a:latin typeface="Raleway Heavy"/>
                </a:rPr>
                <a:t>Star Wars</a:t>
              </a:r>
              <a:endParaRPr lang="en-US" sz="12000" dirty="0">
                <a:solidFill>
                  <a:srgbClr val="B175FF"/>
                </a:solidFill>
                <a:latin typeface="Raleway Heavy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070328" y="7207815"/>
              <a:ext cx="12446840" cy="71814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spc="600" dirty="0">
                  <a:solidFill>
                    <a:srgbClr val="FBF1EF"/>
                  </a:solidFill>
                  <a:latin typeface="Raleway"/>
                </a:rPr>
                <a:t>PRESENTED BY </a:t>
              </a:r>
              <a:r>
                <a:rPr lang="en-US" sz="3000" spc="600" dirty="0" smtClean="0">
                  <a:solidFill>
                    <a:srgbClr val="FBF1EF"/>
                  </a:solidFill>
                  <a:latin typeface="Raleway"/>
                </a:rPr>
                <a:t>B10707112 </a:t>
              </a:r>
              <a:r>
                <a:rPr lang="en-US" sz="3000" spc="600" dirty="0" err="1" smtClean="0">
                  <a:solidFill>
                    <a:srgbClr val="FBF1EF"/>
                  </a:solidFill>
                  <a:latin typeface="Raleway"/>
                </a:rPr>
                <a:t>Yoann</a:t>
              </a:r>
              <a:r>
                <a:rPr lang="en-US" sz="3000" spc="600" dirty="0" smtClean="0">
                  <a:solidFill>
                    <a:srgbClr val="FBF1EF"/>
                  </a:solidFill>
                  <a:latin typeface="Raleway"/>
                </a:rPr>
                <a:t> Yen</a:t>
              </a:r>
              <a:endParaRPr lang="en-US" sz="3000" spc="600" dirty="0">
                <a:solidFill>
                  <a:srgbClr val="FBF1EF"/>
                </a:solidFill>
                <a:latin typeface="Raleway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34462" y="7580039"/>
            <a:ext cx="379696" cy="37969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934462" y="4197925"/>
            <a:ext cx="8023716" cy="1916486"/>
            <a:chOff x="0" y="19050"/>
            <a:chExt cx="10698288" cy="2555314"/>
          </a:xfrm>
        </p:grpSpPr>
        <p:sp>
          <p:nvSpPr>
            <p:cNvPr id="4" name="TextBox 4"/>
            <p:cNvSpPr txBox="1"/>
            <p:nvPr/>
          </p:nvSpPr>
          <p:spPr>
            <a:xfrm>
              <a:off x="0" y="19050"/>
              <a:ext cx="10698288" cy="13991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8050"/>
                </a:lnSpc>
              </a:pPr>
              <a:r>
                <a:rPr lang="en-US" sz="7000" dirty="0">
                  <a:solidFill>
                    <a:srgbClr val="FBF1EF"/>
                  </a:solidFill>
                  <a:latin typeface="Raleway Bold"/>
                </a:rPr>
                <a:t>COVERED TODAY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839120"/>
              <a:ext cx="10698288" cy="7352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50"/>
                </a:lnSpc>
              </a:pPr>
              <a:r>
                <a:rPr lang="en-US" sz="3400" spc="119" dirty="0">
                  <a:solidFill>
                    <a:srgbClr val="B175FF"/>
                  </a:solidFill>
                  <a:latin typeface="Raleway"/>
                </a:rPr>
                <a:t>MAIN POINTS OF </a:t>
              </a:r>
              <a:r>
                <a:rPr lang="en-US" sz="3400" spc="119" dirty="0" smtClean="0">
                  <a:solidFill>
                    <a:srgbClr val="B175FF"/>
                  </a:solidFill>
                  <a:latin typeface="Raleway"/>
                </a:rPr>
                <a:t>PRESENTATION</a:t>
              </a:r>
              <a:endParaRPr lang="en-US" sz="3400" spc="119" dirty="0">
                <a:solidFill>
                  <a:srgbClr val="B175FF"/>
                </a:solidFill>
                <a:latin typeface="Raleway"/>
              </a:endParaR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109592" y="3653842"/>
            <a:ext cx="6959208" cy="27850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ct val="200000"/>
              </a:lnSpc>
              <a:spcAft>
                <a:spcPts val="600"/>
              </a:spcAft>
            </a:pPr>
            <a:r>
              <a:rPr lang="en-US" sz="3000" spc="150" dirty="0" smtClean="0">
                <a:solidFill>
                  <a:srgbClr val="FBF1EF"/>
                </a:solidFill>
                <a:latin typeface="Raleway"/>
              </a:rPr>
              <a:t>Introduction – How to Play</a:t>
            </a:r>
            <a:endParaRPr lang="en-US" sz="3000" spc="150" dirty="0">
              <a:solidFill>
                <a:srgbClr val="FBF1EF"/>
              </a:solidFill>
              <a:latin typeface="Raleway"/>
            </a:endParaRPr>
          </a:p>
          <a:p>
            <a:pPr algn="l">
              <a:lnSpc>
                <a:spcPct val="200000"/>
              </a:lnSpc>
              <a:spcAft>
                <a:spcPts val="600"/>
              </a:spcAft>
            </a:pPr>
            <a:r>
              <a:rPr lang="en-US" sz="3000" spc="150" dirty="0" smtClean="0">
                <a:solidFill>
                  <a:srgbClr val="FBF1EF"/>
                </a:solidFill>
                <a:latin typeface="Raleway"/>
              </a:rPr>
              <a:t>Program Explains</a:t>
            </a:r>
            <a:endParaRPr lang="en-US" sz="3000" spc="150" dirty="0">
              <a:solidFill>
                <a:srgbClr val="FBF1EF"/>
              </a:solidFill>
              <a:latin typeface="Raleway"/>
            </a:endParaRPr>
          </a:p>
          <a:p>
            <a:pPr algn="l">
              <a:lnSpc>
                <a:spcPct val="200000"/>
              </a:lnSpc>
              <a:spcAft>
                <a:spcPts val="600"/>
              </a:spcAft>
            </a:pPr>
            <a:r>
              <a:rPr lang="en-US" sz="3000" spc="150" dirty="0" smtClean="0">
                <a:solidFill>
                  <a:srgbClr val="FBF1EF"/>
                </a:solidFill>
                <a:latin typeface="Raleway"/>
              </a:rPr>
              <a:t>Program Exhibition</a:t>
            </a:r>
            <a:endParaRPr lang="en-US" sz="3000" spc="150" dirty="0">
              <a:solidFill>
                <a:srgbClr val="FBF1EF"/>
              </a:solidFill>
              <a:latin typeface="Raleway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14159" y="8019450"/>
            <a:ext cx="550933" cy="550933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5731181" y="9536439"/>
            <a:ext cx="11909119" cy="400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altLang="zh-TW" sz="2400" spc="600" dirty="0" err="1">
                <a:solidFill>
                  <a:srgbClr val="FBF1EF"/>
                </a:solidFill>
                <a:latin typeface="Raleway"/>
              </a:rPr>
              <a:t>Yoann</a:t>
            </a:r>
            <a:r>
              <a:rPr lang="en-US" altLang="zh-TW" sz="2400" spc="600" dirty="0">
                <a:solidFill>
                  <a:srgbClr val="FBF1EF"/>
                </a:solidFill>
                <a:latin typeface="Raleway"/>
              </a:rPr>
              <a:t> Yen</a:t>
            </a:r>
            <a:endParaRPr lang="en-US" sz="2400" spc="240" dirty="0">
              <a:solidFill>
                <a:srgbClr val="FBF1EF"/>
              </a:solidFill>
              <a:latin typeface="Raleway"/>
            </a:endParaRP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257105" y="1028700"/>
            <a:ext cx="564045" cy="564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826833"/>
            <a:ext cx="12150873" cy="4633334"/>
            <a:chOff x="0" y="0"/>
            <a:chExt cx="16201164" cy="6177779"/>
          </a:xfrm>
        </p:grpSpPr>
        <p:sp>
          <p:nvSpPr>
            <p:cNvPr id="3" name="TextBox 3"/>
            <p:cNvSpPr txBox="1"/>
            <p:nvPr/>
          </p:nvSpPr>
          <p:spPr>
            <a:xfrm>
              <a:off x="0" y="-38100"/>
              <a:ext cx="10912891" cy="7696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500"/>
                </a:lnSpc>
              </a:pPr>
              <a:r>
                <a:rPr lang="en-US" sz="3600" spc="126">
                  <a:solidFill>
                    <a:srgbClr val="FBF1EF"/>
                  </a:solidFill>
                  <a:latin typeface="Raleway"/>
                </a:rPr>
                <a:t>FOR INSPIRATION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5457266"/>
              <a:ext cx="10912891" cy="7205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50"/>
                </a:lnSpc>
              </a:pPr>
              <a:r>
                <a:rPr lang="en-US" sz="3400" spc="119">
                  <a:solidFill>
                    <a:srgbClr val="FBF1EF"/>
                  </a:solidFill>
                  <a:latin typeface="Raleway Italics"/>
                </a:rPr>
                <a:t>Isaac Asimov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434009"/>
              <a:ext cx="16201164" cy="27654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400"/>
                </a:lnSpc>
              </a:pPr>
              <a:r>
                <a:rPr lang="en-US" sz="6000" spc="179">
                  <a:solidFill>
                    <a:srgbClr val="FBF1EF"/>
                  </a:solidFill>
                  <a:latin typeface="Raleway Bold"/>
                </a:rPr>
                <a:t>Today's science fiction is tomorrow's science fact.</a:t>
              </a:r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28700" y="1262323"/>
            <a:ext cx="1097068" cy="756977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-1912671">
            <a:off x="11829816" y="5598415"/>
            <a:ext cx="7310279" cy="5482709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1496864" y="9004853"/>
            <a:ext cx="506895" cy="5068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028700"/>
            <a:ext cx="16230600" cy="8229600"/>
          </a:xfrm>
          <a:prstGeom prst="rect">
            <a:avLst/>
          </a:prstGeom>
          <a:solidFill>
            <a:srgbClr val="B175FF">
              <a:alpha val="9803"/>
            </a:srgbClr>
          </a:solidFill>
        </p:spPr>
      </p:sp>
      <p:grpSp>
        <p:nvGrpSpPr>
          <p:cNvPr id="3" name="Group 3"/>
          <p:cNvGrpSpPr/>
          <p:nvPr/>
        </p:nvGrpSpPr>
        <p:grpSpPr>
          <a:xfrm>
            <a:off x="2192458" y="2909444"/>
            <a:ext cx="13903084" cy="6052028"/>
            <a:chOff x="0" y="19050"/>
            <a:chExt cx="18537445" cy="8069377"/>
          </a:xfrm>
        </p:grpSpPr>
        <p:sp>
          <p:nvSpPr>
            <p:cNvPr id="4" name="TextBox 4"/>
            <p:cNvSpPr txBox="1"/>
            <p:nvPr/>
          </p:nvSpPr>
          <p:spPr>
            <a:xfrm>
              <a:off x="0" y="19050"/>
              <a:ext cx="18537445" cy="13991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050"/>
                </a:lnSpc>
              </a:pPr>
              <a:r>
                <a:rPr lang="en-US" sz="7000" dirty="0" smtClean="0">
                  <a:solidFill>
                    <a:srgbClr val="FBF1EF"/>
                  </a:solidFill>
                  <a:latin typeface="Raleway Bold"/>
                </a:rPr>
                <a:t>HOW TO PLAY?</a:t>
              </a:r>
              <a:endParaRPr lang="en-US" sz="7000" dirty="0">
                <a:solidFill>
                  <a:srgbClr val="FBF1EF"/>
                </a:solidFill>
                <a:latin typeface="Raleway Bold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152703"/>
              <a:ext cx="18537445" cy="7243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500"/>
                </a:lnSpc>
              </a:pPr>
              <a:r>
                <a:rPr lang="en-US" sz="3600" spc="126" dirty="0" smtClean="0">
                  <a:solidFill>
                    <a:srgbClr val="B175FF"/>
                  </a:solidFill>
                  <a:latin typeface="Raleway"/>
                </a:rPr>
                <a:t>Controller</a:t>
              </a:r>
              <a:endParaRPr lang="en-US" sz="3600" spc="126" dirty="0">
                <a:solidFill>
                  <a:srgbClr val="B175FF"/>
                </a:solidFill>
                <a:latin typeface="Raleway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851923" y="4057153"/>
              <a:ext cx="3172723" cy="76944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500"/>
                </a:lnSpc>
              </a:pPr>
              <a:r>
                <a:rPr lang="en-US" sz="3000" spc="150" dirty="0" err="1" smtClean="0">
                  <a:solidFill>
                    <a:srgbClr val="FBF1EF"/>
                  </a:solidFill>
                  <a:latin typeface="Raleway"/>
                </a:rPr>
                <a:t>PlayerA</a:t>
              </a:r>
              <a:endParaRPr lang="en-US" sz="3000" spc="150" dirty="0">
                <a:solidFill>
                  <a:srgbClr val="FBF1EF"/>
                </a:solidFill>
                <a:latin typeface="Raleway"/>
              </a:endParaRPr>
            </a:p>
          </p:txBody>
        </p:sp>
        <p:sp>
          <p:nvSpPr>
            <p:cNvPr id="10" name="TextBox 6"/>
            <p:cNvSpPr txBox="1"/>
            <p:nvPr/>
          </p:nvSpPr>
          <p:spPr>
            <a:xfrm>
              <a:off x="10183122" y="4047557"/>
              <a:ext cx="3172723" cy="69976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500"/>
                </a:lnSpc>
              </a:pPr>
              <a:r>
                <a:rPr lang="en-US" sz="3000" spc="150" dirty="0" err="1" smtClean="0">
                  <a:solidFill>
                    <a:srgbClr val="FBF1EF"/>
                  </a:solidFill>
                  <a:latin typeface="Raleway"/>
                </a:rPr>
                <a:t>PlayerB</a:t>
              </a:r>
              <a:endParaRPr lang="en-US" sz="3000" spc="150" dirty="0">
                <a:solidFill>
                  <a:srgbClr val="FBF1EF"/>
                </a:solidFill>
                <a:latin typeface="Raleway"/>
              </a:endParaRPr>
            </a:p>
          </p:txBody>
        </p:sp>
        <p:sp>
          <p:nvSpPr>
            <p:cNvPr id="13" name="TextBox 6"/>
            <p:cNvSpPr txBox="1"/>
            <p:nvPr/>
          </p:nvSpPr>
          <p:spPr>
            <a:xfrm>
              <a:off x="5255523" y="4064214"/>
              <a:ext cx="3172723" cy="230832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en-US" sz="3000" spc="150" dirty="0" smtClean="0">
                  <a:solidFill>
                    <a:srgbClr val="FBF1EF"/>
                  </a:solidFill>
                  <a:latin typeface="Raleway"/>
                </a:rPr>
                <a:t>Left - q</a:t>
              </a:r>
            </a:p>
            <a:p>
              <a:pPr>
                <a:lnSpc>
                  <a:spcPts val="4500"/>
                </a:lnSpc>
              </a:pPr>
              <a:r>
                <a:rPr lang="en-US" sz="3000" spc="150" dirty="0" smtClean="0">
                  <a:solidFill>
                    <a:srgbClr val="FBF1EF"/>
                  </a:solidFill>
                  <a:latin typeface="Raleway"/>
                </a:rPr>
                <a:t>Right - e</a:t>
              </a:r>
            </a:p>
            <a:p>
              <a:pPr>
                <a:lnSpc>
                  <a:spcPts val="4500"/>
                </a:lnSpc>
              </a:pPr>
              <a:r>
                <a:rPr lang="en-US" sz="3000" spc="150" dirty="0" smtClean="0">
                  <a:solidFill>
                    <a:srgbClr val="FBF1EF"/>
                  </a:solidFill>
                  <a:latin typeface="Raleway"/>
                </a:rPr>
                <a:t>Shoot - w</a:t>
              </a:r>
              <a:endParaRPr lang="en-US" sz="3000" spc="150" dirty="0">
                <a:solidFill>
                  <a:srgbClr val="FBF1EF"/>
                </a:solidFill>
                <a:latin typeface="Raleway"/>
              </a:endParaRPr>
            </a:p>
          </p:txBody>
        </p:sp>
        <p:sp>
          <p:nvSpPr>
            <p:cNvPr id="16" name="TextBox 6"/>
            <p:cNvSpPr txBox="1"/>
            <p:nvPr/>
          </p:nvSpPr>
          <p:spPr>
            <a:xfrm>
              <a:off x="13512800" y="4042270"/>
              <a:ext cx="3172723" cy="230832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en-US" sz="3000" spc="150" dirty="0" smtClean="0">
                  <a:solidFill>
                    <a:srgbClr val="FBF1EF"/>
                  </a:solidFill>
                  <a:latin typeface="Raleway"/>
                </a:rPr>
                <a:t>Left - u</a:t>
              </a:r>
            </a:p>
            <a:p>
              <a:pPr>
                <a:lnSpc>
                  <a:spcPts val="4500"/>
                </a:lnSpc>
              </a:pPr>
              <a:r>
                <a:rPr lang="en-US" sz="3000" spc="150" dirty="0" smtClean="0">
                  <a:solidFill>
                    <a:srgbClr val="FBF1EF"/>
                  </a:solidFill>
                  <a:latin typeface="Raleway"/>
                </a:rPr>
                <a:t>Right - o</a:t>
              </a:r>
            </a:p>
            <a:p>
              <a:pPr>
                <a:lnSpc>
                  <a:spcPts val="4500"/>
                </a:lnSpc>
              </a:pPr>
              <a:r>
                <a:rPr lang="en-US" sz="3000" spc="150" dirty="0" smtClean="0">
                  <a:solidFill>
                    <a:srgbClr val="FBF1EF"/>
                  </a:solidFill>
                  <a:latin typeface="Raleway"/>
                </a:rPr>
                <a:t>Shoot - </a:t>
              </a:r>
              <a:r>
                <a:rPr lang="en-US" sz="3000" spc="150" dirty="0" err="1" smtClean="0">
                  <a:solidFill>
                    <a:srgbClr val="FBF1EF"/>
                  </a:solidFill>
                  <a:latin typeface="Raleway"/>
                </a:rPr>
                <a:t>i</a:t>
              </a:r>
              <a:endParaRPr lang="en-US" sz="3000" spc="150" dirty="0">
                <a:solidFill>
                  <a:srgbClr val="FBF1EF"/>
                </a:solidFill>
                <a:latin typeface="Raleway"/>
              </a:endParaRPr>
            </a:p>
          </p:txBody>
        </p:sp>
        <p:sp>
          <p:nvSpPr>
            <p:cNvPr id="18" name="TextBox 6"/>
            <p:cNvSpPr txBox="1"/>
            <p:nvPr/>
          </p:nvSpPr>
          <p:spPr>
            <a:xfrm>
              <a:off x="7682361" y="7388661"/>
              <a:ext cx="3172723" cy="69976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500"/>
                </a:lnSpc>
              </a:pPr>
              <a:r>
                <a:rPr lang="en-US" sz="3000" spc="150" dirty="0" smtClean="0">
                  <a:solidFill>
                    <a:srgbClr val="FBF1EF"/>
                  </a:solidFill>
                  <a:latin typeface="Raleway"/>
                </a:rPr>
                <a:t>Drop out - p</a:t>
              </a:r>
              <a:endParaRPr lang="en-US" sz="3000" spc="150" dirty="0">
                <a:solidFill>
                  <a:srgbClr val="FBF1EF"/>
                </a:solidFill>
                <a:latin typeface="Raleway"/>
              </a:endParaRPr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095542" y="7962900"/>
            <a:ext cx="564045" cy="564045"/>
          </a:xfrm>
          <a:prstGeom prst="rect">
            <a:avLst/>
          </a:prstGeom>
        </p:spPr>
      </p:pic>
      <p:cxnSp>
        <p:nvCxnSpPr>
          <p:cNvPr id="12" name="直線接點 11"/>
          <p:cNvCxnSpPr/>
          <p:nvPr/>
        </p:nvCxnSpPr>
        <p:spPr>
          <a:xfrm>
            <a:off x="5791200" y="5990577"/>
            <a:ext cx="0" cy="181992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12039600" y="5990577"/>
            <a:ext cx="0" cy="181992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8"/>
          <p:cNvSpPr txBox="1"/>
          <p:nvPr/>
        </p:nvSpPr>
        <p:spPr>
          <a:xfrm>
            <a:off x="5731181" y="9536439"/>
            <a:ext cx="11909119" cy="400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altLang="zh-TW" sz="2400" spc="600" dirty="0" err="1">
                <a:solidFill>
                  <a:srgbClr val="FBF1EF"/>
                </a:solidFill>
                <a:latin typeface="Raleway"/>
              </a:rPr>
              <a:t>Yoann</a:t>
            </a:r>
            <a:r>
              <a:rPr lang="en-US" altLang="zh-TW" sz="2400" spc="600" dirty="0">
                <a:solidFill>
                  <a:srgbClr val="FBF1EF"/>
                </a:solidFill>
                <a:latin typeface="Raleway"/>
              </a:rPr>
              <a:t> Yen</a:t>
            </a:r>
            <a:endParaRPr lang="en-US" sz="2400" spc="240" dirty="0">
              <a:solidFill>
                <a:srgbClr val="FBF1EF"/>
              </a:solidFill>
              <a:latin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/>
          <p:cNvGrpSpPr/>
          <p:nvPr/>
        </p:nvGrpSpPr>
        <p:grpSpPr>
          <a:xfrm>
            <a:off x="1028700" y="3086100"/>
            <a:ext cx="7366834" cy="2321105"/>
            <a:chOff x="1028700" y="3086100"/>
            <a:chExt cx="7366834" cy="2321105"/>
          </a:xfrm>
        </p:grpSpPr>
        <p:sp>
          <p:nvSpPr>
            <p:cNvPr id="3" name="TextBox 3"/>
            <p:cNvSpPr txBox="1"/>
            <p:nvPr/>
          </p:nvSpPr>
          <p:spPr>
            <a:xfrm>
              <a:off x="1028700" y="3086100"/>
              <a:ext cx="7366834" cy="5432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500"/>
                </a:lnSpc>
              </a:pPr>
              <a:r>
                <a:rPr lang="en-US" sz="3600" spc="126" dirty="0" smtClean="0">
                  <a:solidFill>
                    <a:srgbClr val="B175FF"/>
                  </a:solidFill>
                  <a:latin typeface="Raleway"/>
                </a:rPr>
                <a:t>Print Tringle</a:t>
              </a:r>
              <a:endParaRPr lang="en-US" sz="3600" spc="126" dirty="0">
                <a:solidFill>
                  <a:srgbClr val="B175FF"/>
                </a:solidFill>
                <a:latin typeface="Raleway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028700" y="4305300"/>
              <a:ext cx="7366834" cy="11019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500"/>
                </a:lnSpc>
              </a:pPr>
              <a:r>
                <a:rPr lang="en-US" sz="3000" spc="150" dirty="0">
                  <a:solidFill>
                    <a:srgbClr val="FBF1EF"/>
                  </a:solidFill>
                  <a:latin typeface="Raleway"/>
                </a:rPr>
                <a:t>Using </a:t>
              </a:r>
              <a:r>
                <a:rPr lang="en-US" sz="3000" spc="150" dirty="0" smtClean="0">
                  <a:solidFill>
                    <a:srgbClr val="FBF1EF"/>
                  </a:solidFill>
                  <a:latin typeface="Raleway"/>
                </a:rPr>
                <a:t>”</a:t>
              </a:r>
              <a:r>
                <a:rPr lang="en-US" sz="3000" spc="150" dirty="0" err="1" smtClean="0">
                  <a:solidFill>
                    <a:srgbClr val="FBF1EF"/>
                  </a:solidFill>
                  <a:latin typeface="Raleway"/>
                </a:rPr>
                <a:t>WrPixel</a:t>
              </a:r>
              <a:r>
                <a:rPr lang="en-US" sz="3000" spc="150" dirty="0" smtClean="0">
                  <a:solidFill>
                    <a:srgbClr val="FBF1EF"/>
                  </a:solidFill>
                  <a:latin typeface="Raleway"/>
                </a:rPr>
                <a:t> dx,cx,07h</a:t>
              </a:r>
              <a:r>
                <a:rPr lang="en-US" altLang="zh-TW" sz="3000" spc="150" dirty="0" smtClean="0">
                  <a:solidFill>
                    <a:srgbClr val="FBF1EF"/>
                  </a:solidFill>
                  <a:latin typeface="Raleway"/>
                </a:rPr>
                <a:t>”</a:t>
              </a:r>
              <a:r>
                <a:rPr lang="zh-TW" altLang="en-US" sz="3000" spc="150" dirty="0" smtClean="0">
                  <a:solidFill>
                    <a:srgbClr val="FBF1EF"/>
                  </a:solidFill>
                  <a:latin typeface="Raleway"/>
                </a:rPr>
                <a:t> </a:t>
              </a:r>
              <a:r>
                <a:rPr lang="en-US" altLang="zh-TW" sz="3000" spc="150" dirty="0" smtClean="0">
                  <a:solidFill>
                    <a:srgbClr val="FBF1EF"/>
                  </a:solidFill>
                  <a:latin typeface="Raleway"/>
                </a:rPr>
                <a:t>to </a:t>
              </a:r>
            </a:p>
            <a:p>
              <a:pPr algn="ctr">
                <a:lnSpc>
                  <a:spcPts val="4500"/>
                </a:lnSpc>
              </a:pPr>
              <a:r>
                <a:rPr lang="en-US" altLang="zh-TW" sz="3000" spc="150" dirty="0" smtClean="0">
                  <a:solidFill>
                    <a:srgbClr val="FBF1EF"/>
                  </a:solidFill>
                  <a:latin typeface="Raleway"/>
                </a:rPr>
                <a:t>make a Grey Tringle</a:t>
              </a:r>
              <a:endParaRPr lang="en-US" sz="3000" spc="150" dirty="0">
                <a:solidFill>
                  <a:srgbClr val="FBF1EF"/>
                </a:solidFill>
                <a:latin typeface="Raleway"/>
              </a:endParaRP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1028700" y="6083179"/>
            <a:ext cx="7366834" cy="2334035"/>
            <a:chOff x="9906000" y="3095476"/>
            <a:chExt cx="7366834" cy="2334035"/>
          </a:xfrm>
        </p:grpSpPr>
        <p:sp>
          <p:nvSpPr>
            <p:cNvPr id="6" name="TextBox 6"/>
            <p:cNvSpPr txBox="1"/>
            <p:nvPr/>
          </p:nvSpPr>
          <p:spPr>
            <a:xfrm>
              <a:off x="9906000" y="3095476"/>
              <a:ext cx="7366834" cy="5432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500"/>
                </a:lnSpc>
              </a:pPr>
              <a:r>
                <a:rPr lang="en-US" sz="3600" spc="126" dirty="0" smtClean="0">
                  <a:solidFill>
                    <a:srgbClr val="B175FF"/>
                  </a:solidFill>
                  <a:latin typeface="Raleway"/>
                </a:rPr>
                <a:t>Delete Tringle</a:t>
              </a:r>
              <a:endParaRPr lang="en-US" sz="3600" spc="126" dirty="0">
                <a:solidFill>
                  <a:srgbClr val="B175FF"/>
                </a:solidFill>
                <a:latin typeface="Raleway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9906000" y="4327606"/>
              <a:ext cx="7366834" cy="11019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500"/>
                </a:lnSpc>
              </a:pPr>
              <a:r>
                <a:rPr lang="en-US" altLang="zh-TW" sz="3000" spc="150" dirty="0">
                  <a:solidFill>
                    <a:srgbClr val="FBF1EF"/>
                  </a:solidFill>
                  <a:latin typeface="Raleway"/>
                </a:rPr>
                <a:t>Using ”</a:t>
              </a:r>
              <a:r>
                <a:rPr lang="en-US" altLang="zh-TW" sz="3000" spc="150" dirty="0" err="1">
                  <a:solidFill>
                    <a:srgbClr val="FBF1EF"/>
                  </a:solidFill>
                  <a:latin typeface="Raleway"/>
                </a:rPr>
                <a:t>WrPixel</a:t>
              </a:r>
              <a:r>
                <a:rPr lang="en-US" altLang="zh-TW" sz="3000" spc="150" dirty="0">
                  <a:solidFill>
                    <a:srgbClr val="FBF1EF"/>
                  </a:solidFill>
                  <a:latin typeface="Raleway"/>
                </a:rPr>
                <a:t> </a:t>
              </a:r>
              <a:r>
                <a:rPr lang="en-US" altLang="zh-TW" sz="3000" spc="150" dirty="0" smtClean="0">
                  <a:solidFill>
                    <a:srgbClr val="FBF1EF"/>
                  </a:solidFill>
                  <a:latin typeface="Raleway"/>
                </a:rPr>
                <a:t>dx,cx,00h</a:t>
              </a:r>
              <a:r>
                <a:rPr lang="en-US" altLang="zh-TW" sz="3000" spc="150" dirty="0">
                  <a:solidFill>
                    <a:srgbClr val="FBF1EF"/>
                  </a:solidFill>
                  <a:latin typeface="Raleway"/>
                </a:rPr>
                <a:t>”</a:t>
              </a:r>
              <a:r>
                <a:rPr lang="zh-TW" altLang="en-US" sz="3000" spc="150" dirty="0">
                  <a:solidFill>
                    <a:srgbClr val="FBF1EF"/>
                  </a:solidFill>
                  <a:latin typeface="Raleway"/>
                </a:rPr>
                <a:t> </a:t>
              </a:r>
              <a:r>
                <a:rPr lang="en-US" altLang="zh-TW" sz="3000" spc="150" dirty="0">
                  <a:solidFill>
                    <a:srgbClr val="FBF1EF"/>
                  </a:solidFill>
                  <a:latin typeface="Raleway"/>
                </a:rPr>
                <a:t>to </a:t>
              </a:r>
            </a:p>
            <a:p>
              <a:pPr algn="ctr">
                <a:lnSpc>
                  <a:spcPts val="4500"/>
                </a:lnSpc>
              </a:pPr>
              <a:r>
                <a:rPr lang="en-US" altLang="zh-TW" sz="3000" spc="150" dirty="0">
                  <a:solidFill>
                    <a:srgbClr val="FBF1EF"/>
                  </a:solidFill>
                  <a:latin typeface="Raleway"/>
                </a:rPr>
                <a:t>make a </a:t>
              </a:r>
              <a:r>
                <a:rPr lang="en-US" altLang="zh-TW" sz="3000" spc="150" dirty="0" smtClean="0">
                  <a:solidFill>
                    <a:srgbClr val="FBF1EF"/>
                  </a:solidFill>
                  <a:latin typeface="Raleway"/>
                </a:rPr>
                <a:t>Black </a:t>
              </a:r>
              <a:r>
                <a:rPr lang="en-US" altLang="zh-TW" sz="3000" spc="150" dirty="0">
                  <a:solidFill>
                    <a:srgbClr val="FBF1EF"/>
                  </a:solidFill>
                  <a:latin typeface="Raleway"/>
                </a:rPr>
                <a:t>Tringle</a:t>
              </a:r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28700" y="1895718"/>
            <a:ext cx="401581" cy="401581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30281" y="1313032"/>
            <a:ext cx="582686" cy="582686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144594" y="8933772"/>
            <a:ext cx="247580" cy="24758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362242" y="8785030"/>
            <a:ext cx="792645" cy="79264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600" y="2041004"/>
            <a:ext cx="8985807" cy="67324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95</Words>
  <Application>Microsoft Office PowerPoint</Application>
  <PresentationFormat>自訂</PresentationFormat>
  <Paragraphs>31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3" baseType="lpstr">
      <vt:lpstr>Arial</vt:lpstr>
      <vt:lpstr>Raleway</vt:lpstr>
      <vt:lpstr>Raleway Italics</vt:lpstr>
      <vt:lpstr>Raleway Heavy</vt:lpstr>
      <vt:lpstr>Raleway Bold</vt:lpstr>
      <vt:lpstr>新細明體</vt:lpstr>
      <vt:lpstr>Calibri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Purple Space Opera Education Presentation</dc:title>
  <dc:creator>User</dc:creator>
  <cp:lastModifiedBy>User</cp:lastModifiedBy>
  <cp:revision>11</cp:revision>
  <dcterms:created xsi:type="dcterms:W3CDTF">2006-08-16T00:00:00Z</dcterms:created>
  <dcterms:modified xsi:type="dcterms:W3CDTF">2019-12-23T12:35:46Z</dcterms:modified>
  <dc:identifier>DADuw8vRmKo</dc:identifier>
</cp:coreProperties>
</file>